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7" r:id="rId3"/>
    <p:sldId id="258" r:id="rId4"/>
    <p:sldId id="259" r:id="rId5"/>
    <p:sldId id="29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30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4162F-D4A9-45CE-BF7F-0DADD2734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0FB4A-8561-4FEB-9DCD-8F9F39D07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A5258-AC71-419D-83BE-C0598CE22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AAF2-E275-46DB-9C59-D18B4444ECF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D06C3-26E2-467D-AD9F-1DB34D20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9BE3F-C44B-4F7A-9284-24968353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93BE-92F2-433E-AA15-462FB61E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BCE1-4601-4E94-907C-6C9D7295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4C633-3621-440A-866C-3A28F440E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FDC23-B4ED-44DF-9D04-B7A46C1E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AAF2-E275-46DB-9C59-D18B4444ECF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F58D7-CEF2-4283-A84C-8BA2A407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D614F-E149-4E9B-88DC-16D0534D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93BE-92F2-433E-AA15-462FB61E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9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C63FF-8F9B-447C-815C-E94961867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57BCE-259F-4BB7-BC09-1FD4F57BC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3D41D-AB71-4AFD-B3DC-BA9F5639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AAF2-E275-46DB-9C59-D18B4444ECF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B5991-BE67-4C2B-9661-EB9628ED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B8D2D-1B68-4256-94A4-0D620259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93BE-92F2-433E-AA15-462FB61E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1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37EB8-0F39-4F09-9433-6FA412F2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FFABF-8EFB-43C1-B32C-BAC4D29C7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2A592-AC86-4A2E-8C3D-895805EB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AAF2-E275-46DB-9C59-D18B4444ECF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EB247-0600-4005-A8C2-F8D9D28A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D31FE-FD02-4C66-99C0-371F73C2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93BE-92F2-433E-AA15-462FB61E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1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768D-7A08-4F27-898D-9E2905A6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1DCB4-1A42-4F74-A04F-1FB8D9171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47B5E-FB2C-4985-9966-827458DE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AAF2-E275-46DB-9C59-D18B4444ECF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6B36C-9398-4114-B93A-C8C6B105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84171-52E3-4963-B035-2FA92B17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93BE-92F2-433E-AA15-462FB61E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4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07EA-063C-4F7A-822E-D3396FA1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EA64B-89CA-4485-9604-401D2C00B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C2A54-BF5A-4747-9008-CEEA487E1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DF9DC-0052-4C30-A8B3-4B062C9A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AAF2-E275-46DB-9C59-D18B4444ECF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50FA6-B65E-466B-AAF5-3B337EABC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6FCB9-E285-4632-92D5-A1201563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93BE-92F2-433E-AA15-462FB61E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3ACF-B577-44BF-A1E4-41388A547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315ED-91CE-4F59-82E4-C8F2C6D2E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45C63-EE2B-42E0-AC85-22F433EA6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CEE8D-874C-495B-93F0-0EA61003A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15A3B-2D18-481A-825F-75BF31F52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CDFA7-B0A5-4766-81EA-0DABD879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AAF2-E275-46DB-9C59-D18B4444ECF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0C4EB9-E183-48C8-B4BD-5BAD8BEE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435F0-9085-4B04-8764-53DE5507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93BE-92F2-433E-AA15-462FB61E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2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55EB-FF3B-4A52-8B09-397F83E3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00D96-EB04-4B9D-A908-4D65D25CB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AAF2-E275-46DB-9C59-D18B4444ECF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F4790-0C33-47EB-8255-9AB27736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1ECC8-DA78-455C-8557-E85E9834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93BE-92F2-433E-AA15-462FB61E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1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C78D1-B68F-4C00-B119-B54CA719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AAF2-E275-46DB-9C59-D18B4444ECF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0D2BE-6C6A-4C36-90A2-B1C842F0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D18A0-9541-443A-8360-14A96590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93BE-92F2-433E-AA15-462FB61E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A77D-504C-4BCE-92B1-C23F9D28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58F9E-3BD9-426B-B197-8A725248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E6381-E505-4F86-A8E9-EE84CE0FA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215D0-0404-4984-B53A-670D921BC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AAF2-E275-46DB-9C59-D18B4444ECF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3867E-D26E-41EE-A743-A34D1055B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70D9A-0C09-4C1E-8209-C7A04844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93BE-92F2-433E-AA15-462FB61E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0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B252-9567-4661-8EF5-642A4087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604BC0-C7D0-4F46-BAF2-8431D2A04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C836F-5D58-4116-A93E-3699B5F3D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BD57C-4415-4DE6-AFE7-515798E4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AAF2-E275-46DB-9C59-D18B4444ECF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6D31E-73DD-46E9-8EE9-B79D5B45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8BD91-26C0-40E3-866B-63D516E3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93BE-92F2-433E-AA15-462FB61E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9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9A486-D71C-4514-A579-BAF57AFC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DD927-B6F9-4B8A-A6AE-8BF0E409D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E8FF6-C341-46AB-BA32-B9C169D17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AAF2-E275-46DB-9C59-D18B4444ECF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37BF4-6588-4F6E-AD00-B37CDB41F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9EDDE-B13C-4ACF-AD14-7CE288139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B93BE-92F2-433E-AA15-462FB61E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0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15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A31AE1-C0B9-425C-9C5E-49F2134648DB}"/>
              </a:ext>
            </a:extLst>
          </p:cNvPr>
          <p:cNvGraphicFramePr>
            <a:graphicFrameLocks noGrp="1"/>
          </p:cNvGraphicFramePr>
          <p:nvPr/>
        </p:nvGraphicFramePr>
        <p:xfrm>
          <a:off x="2032001" y="719667"/>
          <a:ext cx="8128003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1">
                  <a:extLst>
                    <a:ext uri="{9D8B030D-6E8A-4147-A177-3AD203B41FA5}">
                      <a16:colId xmlns:a16="http://schemas.microsoft.com/office/drawing/2014/main" val="338283676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756459065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8332695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04316270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793625065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22767598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156255096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45143769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26390206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869683626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65303082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04664920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06133357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‘’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7095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47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948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677A183-0C40-40BB-B1F3-E0FFAB41B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552" y="2078393"/>
            <a:ext cx="5144219" cy="3639059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9F9CC56E-BDBA-42F1-9978-3F20CCA83E77}"/>
              </a:ext>
            </a:extLst>
          </p:cNvPr>
          <p:cNvSpPr/>
          <p:nvPr/>
        </p:nvSpPr>
        <p:spPr>
          <a:xfrm>
            <a:off x="3399932" y="309335"/>
            <a:ext cx="386861" cy="3282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i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DA093DE-C21A-4C8D-9A60-D9E7B3D3A394}"/>
              </a:ext>
            </a:extLst>
          </p:cNvPr>
          <p:cNvSpPr/>
          <p:nvPr/>
        </p:nvSpPr>
        <p:spPr>
          <a:xfrm>
            <a:off x="3529110" y="309335"/>
            <a:ext cx="386861" cy="32824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j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6FA3BE9-3F23-49D4-8E00-D8624B903AEB}"/>
              </a:ext>
            </a:extLst>
          </p:cNvPr>
          <p:cNvSpPr/>
          <p:nvPr/>
        </p:nvSpPr>
        <p:spPr>
          <a:xfrm flipH="1">
            <a:off x="9729928" y="5318833"/>
            <a:ext cx="2462073" cy="376561"/>
          </a:xfrm>
          <a:prstGeom prst="rightArrow">
            <a:avLst/>
          </a:prstGeom>
          <a:solidFill>
            <a:srgbClr val="FF0000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‘pe’ in wordDict : false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37B035-7991-4D44-8BDC-DC467022B8ED}"/>
              </a:ext>
            </a:extLst>
          </p:cNvPr>
          <p:cNvSpPr txBox="1"/>
          <p:nvPr/>
        </p:nvSpPr>
        <p:spPr>
          <a:xfrm>
            <a:off x="1529693" y="637582"/>
            <a:ext cx="62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 =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20AE7D-A818-448E-9EDB-1F3933C500BF}"/>
              </a:ext>
            </a:extLst>
          </p:cNvPr>
          <p:cNvSpPr txBox="1"/>
          <p:nvPr/>
        </p:nvSpPr>
        <p:spPr>
          <a:xfrm>
            <a:off x="3165765" y="6349378"/>
            <a:ext cx="557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wordDict = [‘pea’, ‘peanut’, ‘butter’]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1AD4974-0CC0-43BF-8996-8D6584FF9E80}"/>
              </a:ext>
            </a:extLst>
          </p:cNvPr>
          <p:cNvSpPr/>
          <p:nvPr/>
        </p:nvSpPr>
        <p:spPr>
          <a:xfrm flipH="1">
            <a:off x="5555448" y="3303597"/>
            <a:ext cx="1645328" cy="376561"/>
          </a:xfrm>
          <a:prstGeom prst="rightArrow">
            <a:avLst/>
          </a:prstGeom>
          <a:solidFill>
            <a:srgbClr val="FF0000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&lt; 2 : false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56ABF3F-4AC7-48D7-95D8-B1D6B64ED687}"/>
              </a:ext>
            </a:extLst>
          </p:cNvPr>
          <p:cNvSpPr/>
          <p:nvPr/>
        </p:nvSpPr>
        <p:spPr>
          <a:xfrm flipH="1">
            <a:off x="10315851" y="5645825"/>
            <a:ext cx="1645328" cy="376561"/>
          </a:xfrm>
          <a:prstGeom prst="rightArrow">
            <a:avLst/>
          </a:prstGeom>
          <a:solidFill>
            <a:srgbClr val="FF0000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dp[1] = false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0C474A6-FC29-42D2-A360-96EAFE145364}"/>
              </a:ext>
            </a:extLst>
          </p:cNvPr>
          <p:cNvSpPr/>
          <p:nvPr/>
        </p:nvSpPr>
        <p:spPr>
          <a:xfrm flipH="1">
            <a:off x="10982663" y="6299809"/>
            <a:ext cx="508987" cy="1953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7673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EA04DB-F8FF-4EDD-87FD-5D012E289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3" y="1880280"/>
            <a:ext cx="4880961" cy="497305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29ECE3-2B33-453D-A077-90A419F55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1125"/>
              </p:ext>
            </p:extLst>
          </p:nvPr>
        </p:nvGraphicFramePr>
        <p:xfrm>
          <a:off x="679062" y="-1790268"/>
          <a:ext cx="7502772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1">
                  <a:extLst>
                    <a:ext uri="{9D8B030D-6E8A-4147-A177-3AD203B41FA5}">
                      <a16:colId xmlns:a16="http://schemas.microsoft.com/office/drawing/2014/main" val="756459065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8332695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04316270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793625065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22767598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156255096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45143769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26390206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869683626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65303082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04664920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06133357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7095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47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948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DB91780-3653-4ACF-B244-A7B2A734158E}"/>
              </a:ext>
            </a:extLst>
          </p:cNvPr>
          <p:cNvSpPr txBox="1"/>
          <p:nvPr/>
        </p:nvSpPr>
        <p:spPr>
          <a:xfrm>
            <a:off x="0" y="0"/>
            <a:ext cx="557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wordDict = [‘pea’, ‘peanut’, ‘butter’]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7E26143-B86B-40E2-B3D5-CA2C2D52E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97961"/>
              </p:ext>
            </p:extLst>
          </p:nvPr>
        </p:nvGraphicFramePr>
        <p:xfrm>
          <a:off x="0" y="46166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9248687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8212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845572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352918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513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72796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817554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717221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310667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6533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74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207262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BD29BD50-C2BE-4989-90A1-EA5EFEEB6FCD}"/>
              </a:ext>
            </a:extLst>
          </p:cNvPr>
          <p:cNvSpPr/>
          <p:nvPr/>
        </p:nvSpPr>
        <p:spPr>
          <a:xfrm flipH="1">
            <a:off x="5877273" y="5358595"/>
            <a:ext cx="508987" cy="1953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13C4DB-827C-4A9D-A86B-8D92401A33C2}"/>
              </a:ext>
            </a:extLst>
          </p:cNvPr>
          <p:cNvSpPr/>
          <p:nvPr/>
        </p:nvSpPr>
        <p:spPr>
          <a:xfrm>
            <a:off x="5244841" y="2312278"/>
            <a:ext cx="1129004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= 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2F6785-8066-46B1-BEDA-87F341003532}"/>
              </a:ext>
            </a:extLst>
          </p:cNvPr>
          <p:cNvSpPr/>
          <p:nvPr/>
        </p:nvSpPr>
        <p:spPr>
          <a:xfrm>
            <a:off x="5244841" y="1806712"/>
            <a:ext cx="1129004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s.len = 12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87EBD1-E022-4F6E-9691-4A460E0A93D5}"/>
              </a:ext>
            </a:extLst>
          </p:cNvPr>
          <p:cNvSpPr/>
          <p:nvPr/>
        </p:nvSpPr>
        <p:spPr>
          <a:xfrm>
            <a:off x="5244841" y="2817844"/>
            <a:ext cx="1129004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=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DAB408-30EC-43D1-B828-63C223D2EF39}"/>
              </a:ext>
            </a:extLst>
          </p:cNvPr>
          <p:cNvSpPr/>
          <p:nvPr/>
        </p:nvSpPr>
        <p:spPr>
          <a:xfrm>
            <a:off x="5434562" y="4542771"/>
            <a:ext cx="3367859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left = pea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164741-1B5D-4A31-A2A3-36B3F78B8D5C}"/>
              </a:ext>
            </a:extLst>
          </p:cNvPr>
          <p:cNvSpPr txBox="1"/>
          <p:nvPr/>
        </p:nvSpPr>
        <p:spPr>
          <a:xfrm>
            <a:off x="4827037" y="-26803"/>
            <a:ext cx="2609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 = </a:t>
            </a:r>
            <a:r>
              <a:rPr lang="en-US" sz="2400" dirty="0" err="1"/>
              <a:t>peanutbutter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945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A48692-1492-4B0F-BA7E-5C7B38A69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24"/>
            <a:ext cx="9374051" cy="642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0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2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136</Words>
  <Application>Microsoft Office PowerPoint</Application>
  <PresentationFormat>Widescreen</PresentationFormat>
  <Paragraphs>88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Jesus Canez</dc:creator>
  <cp:lastModifiedBy>Jesus Canez</cp:lastModifiedBy>
  <cp:revision>8</cp:revision>
  <dcterms:created xsi:type="dcterms:W3CDTF">2020-11-11T01:28:14Z</dcterms:created>
  <dcterms:modified xsi:type="dcterms:W3CDTF">2020-11-12T05:02:05Z</dcterms:modified>
</cp:coreProperties>
</file>