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62F-D4A9-45CE-BF7F-0DADD273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FB4A-8561-4FEB-9DCD-8F9F39D0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258-AC71-419D-83BE-C0598CE2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D06C3-26E2-467D-AD9F-1DB34D20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BE3F-C44B-4F7A-9284-24968353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BCE1-4601-4E94-907C-6C9D729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4C633-3621-440A-866C-3A28F440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DC23-B4ED-44DF-9D04-B7A46C1E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58D7-CEF2-4283-A84C-8BA2A407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614F-E149-4E9B-88DC-16D0534D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C63FF-8F9B-447C-815C-E94961867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57BCE-259F-4BB7-BC09-1FD4F57B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D41D-AB71-4AFD-B3DC-BA9F5639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5991-BE67-4C2B-9661-EB9628E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8D2D-1B68-4256-94A4-0D62025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7EB8-0F39-4F09-9433-6FA412F2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FABF-8EFB-43C1-B32C-BAC4D29C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A592-AC86-4A2E-8C3D-895805E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B247-0600-4005-A8C2-F8D9D28A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31FE-FD02-4C66-99C0-371F73C2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768D-7A08-4F27-898D-9E2905A6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DCB4-1A42-4F74-A04F-1FB8D91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7B5E-FB2C-4985-9966-827458D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B36C-9398-4114-B93A-C8C6B10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4171-52E3-4963-B035-2FA92B1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07EA-063C-4F7A-822E-D3396FA1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A64B-89CA-4485-9604-401D2C00B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2A54-BF5A-4747-9008-CEEA487E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9DC-0052-4C30-A8B3-4B062C9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0FA6-B65E-466B-AAF5-3B337EAB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6FCB9-E285-4632-92D5-A120156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ACF-B577-44BF-A1E4-41388A54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15ED-91CE-4F59-82E4-C8F2C6D2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45C63-EE2B-42E0-AC85-22F433EA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CEE8D-874C-495B-93F0-0EA61003A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15A3B-2D18-481A-825F-75BF31F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CDFA7-B0A5-4766-81EA-0DABD879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C4EB9-E183-48C8-B4BD-5BAD8BE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435F0-9085-4B04-8764-53DE550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5EB-FF3B-4A52-8B09-397F83E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00D96-EB04-4B9D-A908-4D65D25C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4790-0C33-47EB-8255-9AB2773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ECC8-DA78-455C-8557-E85E9834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78D1-B68F-4C00-B119-B54CA719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D2BE-6C6A-4C36-90A2-B1C842F0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D18A0-9541-443A-8360-14A9659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A77D-504C-4BCE-92B1-C23F9D28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F9E-3BD9-426B-B197-8A725248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6381-E505-4F86-A8E9-EE84CE0F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15D0-0404-4984-B53A-670D921B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867E-D26E-41EE-A743-A34D1055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0D9A-0C09-4C1E-8209-C7A0484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B252-9567-4661-8EF5-642A4087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04BC0-C7D0-4F46-BAF2-8431D2A0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836F-5D58-4116-A93E-3699B5F3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D57C-4415-4DE6-AFE7-515798E4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6D31E-73DD-46E9-8EE9-B79D5B45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8BD91-26C0-40E3-866B-63D516E3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9A486-D71C-4514-A579-BAF57AFC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D927-B6F9-4B8A-A6AE-8BF0E409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8FF6-C341-46AB-BA32-B9C169D17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AAF2-E275-46DB-9C59-D18B4444ECF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7BF4-6588-4F6E-AD00-B37CDB41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EDDE-B13C-4ACF-AD14-7CE28813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93BE-92F2-433E-AA15-462FB61E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15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A31AE1-C0B9-425C-9C5E-49F2134648D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719667"/>
          <a:ext cx="812800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338283676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756459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33269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31627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3625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76759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5625509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514376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39020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6968362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530308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66492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0613335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095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47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48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677A183-0C40-40BB-B1F3-E0FFAB41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2" y="2078393"/>
            <a:ext cx="5144219" cy="363905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F9CC56E-BDBA-42F1-9978-3F20CCA83E77}"/>
              </a:ext>
            </a:extLst>
          </p:cNvPr>
          <p:cNvSpPr/>
          <p:nvPr/>
        </p:nvSpPr>
        <p:spPr>
          <a:xfrm>
            <a:off x="3399932" y="309335"/>
            <a:ext cx="386861" cy="328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i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DA093DE-C21A-4C8D-9A60-D9E7B3D3A394}"/>
              </a:ext>
            </a:extLst>
          </p:cNvPr>
          <p:cNvSpPr/>
          <p:nvPr/>
        </p:nvSpPr>
        <p:spPr>
          <a:xfrm>
            <a:off x="3529110" y="309335"/>
            <a:ext cx="386861" cy="3282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FA3BE9-3F23-49D4-8E00-D8624B903AEB}"/>
              </a:ext>
            </a:extLst>
          </p:cNvPr>
          <p:cNvSpPr/>
          <p:nvPr/>
        </p:nvSpPr>
        <p:spPr>
          <a:xfrm flipH="1">
            <a:off x="9729928" y="5318833"/>
            <a:ext cx="2462073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‘pe’ in wordDict :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7B035-7991-4D44-8BDC-DC467022B8ED}"/>
              </a:ext>
            </a:extLst>
          </p:cNvPr>
          <p:cNvSpPr txBox="1"/>
          <p:nvPr/>
        </p:nvSpPr>
        <p:spPr>
          <a:xfrm>
            <a:off x="1529693" y="637582"/>
            <a:ext cx="62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0AE7D-A818-448E-9EDB-1F3933C500BF}"/>
              </a:ext>
            </a:extLst>
          </p:cNvPr>
          <p:cNvSpPr txBox="1"/>
          <p:nvPr/>
        </p:nvSpPr>
        <p:spPr>
          <a:xfrm>
            <a:off x="3165765" y="6349378"/>
            <a:ext cx="55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wordDict = [‘pea’, ‘peanut’, ‘butter’]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1AD4974-0CC0-43BF-8996-8D6584FF9E80}"/>
              </a:ext>
            </a:extLst>
          </p:cNvPr>
          <p:cNvSpPr/>
          <p:nvPr/>
        </p:nvSpPr>
        <p:spPr>
          <a:xfrm flipH="1">
            <a:off x="5555448" y="3303597"/>
            <a:ext cx="1645328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&lt; 2 : false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6ABF3F-4AC7-48D7-95D8-B1D6B64ED687}"/>
              </a:ext>
            </a:extLst>
          </p:cNvPr>
          <p:cNvSpPr/>
          <p:nvPr/>
        </p:nvSpPr>
        <p:spPr>
          <a:xfrm flipH="1">
            <a:off x="10315851" y="5645825"/>
            <a:ext cx="1645328" cy="376561"/>
          </a:xfrm>
          <a:prstGeom prst="rightArrow">
            <a:avLst/>
          </a:prstGeom>
          <a:solidFill>
            <a:srgbClr val="FF000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dp[1] = false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C474A6-FC29-42D2-A360-96EAFE145364}"/>
              </a:ext>
            </a:extLst>
          </p:cNvPr>
          <p:cNvSpPr/>
          <p:nvPr/>
        </p:nvSpPr>
        <p:spPr>
          <a:xfrm flipH="1">
            <a:off x="10982663" y="6299809"/>
            <a:ext cx="508987" cy="19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67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A04DB-F8FF-4EDD-87FD-5D012E289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" y="1880280"/>
            <a:ext cx="4880961" cy="497305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29ECE3-2B33-453D-A077-90A419F5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125"/>
              </p:ext>
            </p:extLst>
          </p:nvPr>
        </p:nvGraphicFramePr>
        <p:xfrm>
          <a:off x="679062" y="-1790268"/>
          <a:ext cx="7502772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756459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33269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316270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36250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76759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5625509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5143769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6390206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86968362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5303082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664920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0613335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095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47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4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B91780-3653-4ACF-B244-A7B2A734158E}"/>
              </a:ext>
            </a:extLst>
          </p:cNvPr>
          <p:cNvSpPr txBox="1"/>
          <p:nvPr/>
        </p:nvSpPr>
        <p:spPr>
          <a:xfrm>
            <a:off x="0" y="0"/>
            <a:ext cx="55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wordDict = [‘pea’, ‘peanut’, ‘butter’]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7E26143-B86B-40E2-B3D5-CA2C2D52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7961"/>
              </p:ext>
            </p:extLst>
          </p:nvPr>
        </p:nvGraphicFramePr>
        <p:xfrm>
          <a:off x="0" y="4616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4868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8212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45572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52918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51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7279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1755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722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1066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653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4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07262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D29BD50-C2BE-4989-90A1-EA5EFEEB6FCD}"/>
              </a:ext>
            </a:extLst>
          </p:cNvPr>
          <p:cNvSpPr/>
          <p:nvPr/>
        </p:nvSpPr>
        <p:spPr>
          <a:xfrm flipH="1">
            <a:off x="5877273" y="5358595"/>
            <a:ext cx="508987" cy="19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3C4DB-827C-4A9D-A86B-8D92401A33C2}"/>
              </a:ext>
            </a:extLst>
          </p:cNvPr>
          <p:cNvSpPr/>
          <p:nvPr/>
        </p:nvSpPr>
        <p:spPr>
          <a:xfrm>
            <a:off x="5244841" y="2312278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2F6785-8066-46B1-BEDA-87F341003532}"/>
              </a:ext>
            </a:extLst>
          </p:cNvPr>
          <p:cNvSpPr/>
          <p:nvPr/>
        </p:nvSpPr>
        <p:spPr>
          <a:xfrm>
            <a:off x="5244841" y="1806712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s.len =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7EBD1-E022-4F6E-9691-4A460E0A93D5}"/>
              </a:ext>
            </a:extLst>
          </p:cNvPr>
          <p:cNvSpPr/>
          <p:nvPr/>
        </p:nvSpPr>
        <p:spPr>
          <a:xfrm>
            <a:off x="5244841" y="2817844"/>
            <a:ext cx="1129004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=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AB408-30EC-43D1-B828-63C223D2EF39}"/>
              </a:ext>
            </a:extLst>
          </p:cNvPr>
          <p:cNvSpPr/>
          <p:nvPr/>
        </p:nvSpPr>
        <p:spPr>
          <a:xfrm>
            <a:off x="5434562" y="4542771"/>
            <a:ext cx="3367859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left = pea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64741-1B5D-4A31-A2A3-36B3F78B8D5C}"/>
              </a:ext>
            </a:extLst>
          </p:cNvPr>
          <p:cNvSpPr txBox="1"/>
          <p:nvPr/>
        </p:nvSpPr>
        <p:spPr>
          <a:xfrm>
            <a:off x="4827037" y="-26803"/>
            <a:ext cx="260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</a:t>
            </a:r>
            <a:r>
              <a:rPr lang="en-US" sz="2400" dirty="0" err="1"/>
              <a:t>peanutbutter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4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48692-1492-4B0F-BA7E-5C7B38A6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4"/>
            <a:ext cx="9374051" cy="64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4FC5D8-5197-443C-BB4B-EB1C1FC9845B}"/>
              </a:ext>
            </a:extLst>
          </p:cNvPr>
          <p:cNvSpPr/>
          <p:nvPr/>
        </p:nvSpPr>
        <p:spPr>
          <a:xfrm>
            <a:off x="1611824" y="1007390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0E789-B670-4DBC-B1E5-866D04AF2EC5}"/>
              </a:ext>
            </a:extLst>
          </p:cNvPr>
          <p:cNvSpPr/>
          <p:nvPr/>
        </p:nvSpPr>
        <p:spPr>
          <a:xfrm>
            <a:off x="1611823" y="2725119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2C3054-AA51-4304-B3B5-5CF65FEF5F0F}"/>
              </a:ext>
            </a:extLst>
          </p:cNvPr>
          <p:cNvSpPr/>
          <p:nvPr/>
        </p:nvSpPr>
        <p:spPr>
          <a:xfrm>
            <a:off x="4786393" y="1007390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6548E-6A62-4A1F-A5D5-D298123BBB42}"/>
              </a:ext>
            </a:extLst>
          </p:cNvPr>
          <p:cNvSpPr/>
          <p:nvPr/>
        </p:nvSpPr>
        <p:spPr>
          <a:xfrm>
            <a:off x="4817389" y="2725118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AA5EE-BC30-4636-8E03-45AFBE94F69C}"/>
              </a:ext>
            </a:extLst>
          </p:cNvPr>
          <p:cNvSpPr/>
          <p:nvPr/>
        </p:nvSpPr>
        <p:spPr>
          <a:xfrm>
            <a:off x="7477930" y="2725118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1AA30-B4FE-4C9D-89DC-D01CB83B973D}"/>
              </a:ext>
            </a:extLst>
          </p:cNvPr>
          <p:cNvSpPr/>
          <p:nvPr/>
        </p:nvSpPr>
        <p:spPr>
          <a:xfrm>
            <a:off x="7477930" y="5155769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59CAA-E2A0-4DC4-93D5-B623CFF09C3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85261" y="1294109"/>
            <a:ext cx="26011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675BA-6932-4471-8D18-F29C2D65FD5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98542" y="1580827"/>
            <a:ext cx="1" cy="1144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5F9B7-C1EF-430A-82D9-96ED57223A2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101283" y="1496849"/>
            <a:ext cx="2800084" cy="1312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EB206-3A9D-4874-9389-E85E04D5732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04107" y="1580827"/>
            <a:ext cx="1" cy="11442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232EF4-DAD7-4AF7-BF74-BC8EAEF8346F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101282" y="1496849"/>
            <a:ext cx="2769089" cy="1312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E81DD0-8A4C-411B-B839-629469A8784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V="1">
            <a:off x="1611823" y="1294109"/>
            <a:ext cx="1" cy="1717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11B419-8710-4DE0-953A-758E8A2BB4B9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1898542" y="3298556"/>
            <a:ext cx="5663366" cy="1941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2E71-9984-4955-9473-510C4998E9F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764649" y="3298555"/>
            <a:ext cx="0" cy="1857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4FC5D8-5197-443C-BB4B-EB1C1FC9845B}"/>
              </a:ext>
            </a:extLst>
          </p:cNvPr>
          <p:cNvSpPr/>
          <p:nvPr/>
        </p:nvSpPr>
        <p:spPr>
          <a:xfrm>
            <a:off x="1611824" y="1007390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0E789-B670-4DBC-B1E5-866D04AF2EC5}"/>
              </a:ext>
            </a:extLst>
          </p:cNvPr>
          <p:cNvSpPr/>
          <p:nvPr/>
        </p:nvSpPr>
        <p:spPr>
          <a:xfrm>
            <a:off x="1611823" y="2725119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2C3054-AA51-4304-B3B5-5CF65FEF5F0F}"/>
              </a:ext>
            </a:extLst>
          </p:cNvPr>
          <p:cNvSpPr/>
          <p:nvPr/>
        </p:nvSpPr>
        <p:spPr>
          <a:xfrm>
            <a:off x="4786393" y="1007390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6548E-6A62-4A1F-A5D5-D298123BBB42}"/>
              </a:ext>
            </a:extLst>
          </p:cNvPr>
          <p:cNvSpPr/>
          <p:nvPr/>
        </p:nvSpPr>
        <p:spPr>
          <a:xfrm>
            <a:off x="4817389" y="2725118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AA5EE-BC30-4636-8E03-45AFBE94F69C}"/>
              </a:ext>
            </a:extLst>
          </p:cNvPr>
          <p:cNvSpPr/>
          <p:nvPr/>
        </p:nvSpPr>
        <p:spPr>
          <a:xfrm>
            <a:off x="7477930" y="2725118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1AA30-B4FE-4C9D-89DC-D01CB83B973D}"/>
              </a:ext>
            </a:extLst>
          </p:cNvPr>
          <p:cNvSpPr/>
          <p:nvPr/>
        </p:nvSpPr>
        <p:spPr>
          <a:xfrm>
            <a:off x="7477930" y="5155769"/>
            <a:ext cx="573437" cy="573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59CAA-E2A0-4DC4-93D5-B623CFF09C3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85261" y="1294109"/>
            <a:ext cx="26011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675BA-6932-4471-8D18-F29C2D65FD5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98542" y="1580827"/>
            <a:ext cx="1" cy="1144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5F9B7-C1EF-430A-82D9-96ED57223A2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101283" y="1496849"/>
            <a:ext cx="2800084" cy="1312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EB206-3A9D-4874-9389-E85E04D5732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04107" y="1580827"/>
            <a:ext cx="1" cy="11442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232EF4-DAD7-4AF7-BF74-BC8EAEF8346F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101282" y="1496849"/>
            <a:ext cx="2769089" cy="1312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E81DD0-8A4C-411B-B839-629469A8784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V="1">
            <a:off x="1611823" y="1294109"/>
            <a:ext cx="1" cy="1717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11B419-8710-4DE0-953A-758E8A2BB4B9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1898542" y="3298556"/>
            <a:ext cx="5663366" cy="1941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642E71-9984-4955-9473-510C4998E9F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764649" y="3298555"/>
            <a:ext cx="0" cy="1857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148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Canez</dc:creator>
  <cp:lastModifiedBy>Jesus Canez</cp:lastModifiedBy>
  <cp:revision>11</cp:revision>
  <dcterms:created xsi:type="dcterms:W3CDTF">2020-11-11T01:28:14Z</dcterms:created>
  <dcterms:modified xsi:type="dcterms:W3CDTF">2020-11-12T09:37:48Z</dcterms:modified>
</cp:coreProperties>
</file>