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9" r:id="rId3"/>
    <p:sldId id="262" r:id="rId4"/>
    <p:sldId id="261" r:id="rId5"/>
    <p:sldId id="258"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613C7E-E5B4-E241-915A-5ADFA37B0261}" v="1" dt="2019-06-30T18:45:48.813"/>
    <p1510:client id="{C0EF9624-244C-50A0-5F07-514B35884118}" v="1" dt="2019-06-30T23:46:36.799"/>
    <p1510:client id="{DC93F98D-DB09-FA5F-4E57-CC872315430D}" v="1" dt="2019-07-01T00:20:52.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11/7/2019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2093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515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1449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0058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11/7/2019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8190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2145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17341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45530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8824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11/7/2019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4177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11/7/2019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30618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11/7/2019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9565692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696" r:id="rId5"/>
    <p:sldLayoutId id="2147483702" r:id="rId6"/>
    <p:sldLayoutId id="2147483703" r:id="rId7"/>
    <p:sldLayoutId id="2147483693" r:id="rId8"/>
    <p:sldLayoutId id="2147483694" r:id="rId9"/>
    <p:sldLayoutId id="2147483695" r:id="rId10"/>
    <p:sldLayoutId id="2147483697"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youtube.com/watch?v=SacogDL_4JU&amp;t=711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karpathy.github.io/2015/05/21/rnn-effectivenes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open?id=1qapR-QsZMT7mbT0yBZ6PoJE1mWzk_IZI"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pic>
        <p:nvPicPr>
          <p:cNvPr id="5" name="Picture 3">
            <a:extLst>
              <a:ext uri="{FF2B5EF4-FFF2-40B4-BE49-F238E27FC236}">
                <a16:creationId xmlns:a16="http://schemas.microsoft.com/office/drawing/2014/main" id="{909626FE-027C-4C8A-8812-814E5FAACD53}"/>
              </a:ext>
            </a:extLst>
          </p:cNvPr>
          <p:cNvPicPr>
            <a:picLocks noChangeAspect="1"/>
          </p:cNvPicPr>
          <p:nvPr/>
        </p:nvPicPr>
        <p:blipFill rotWithShape="1">
          <a:blip r:embed="rId2">
            <a:alphaModFix amt="45000"/>
          </a:blip>
          <a:srcRect/>
          <a:stretch/>
        </p:blipFill>
        <p:spPr>
          <a:xfrm>
            <a:off x="20" y="10"/>
            <a:ext cx="12191980" cy="6857990"/>
          </a:xfrm>
          <a:prstGeom prst="rect">
            <a:avLst/>
          </a:prstGeom>
        </p:spPr>
      </p:pic>
      <p:sp>
        <p:nvSpPr>
          <p:cNvPr id="2" name="Title 1"/>
          <p:cNvSpPr>
            <a:spLocks noGrp="1"/>
          </p:cNvSpPr>
          <p:nvPr>
            <p:ph type="ctrTitle"/>
          </p:nvPr>
        </p:nvSpPr>
        <p:spPr>
          <a:xfrm>
            <a:off x="1769532" y="2091263"/>
            <a:ext cx="8652938" cy="2461504"/>
          </a:xfrm>
        </p:spPr>
        <p:txBody>
          <a:bodyPr>
            <a:normAutofit/>
          </a:bodyPr>
          <a:lstStyle/>
          <a:p>
            <a:r>
              <a:rPr lang="en-US" sz="4800" dirty="0">
                <a:cs typeface="Calibri Light"/>
              </a:rPr>
              <a:t>ROBACH: Artificial Intelligence Generated </a:t>
            </a:r>
            <a:r>
              <a:rPr lang="en-US" sz="4800">
                <a:ea typeface="+mj-lt"/>
                <a:cs typeface="+mj-lt"/>
              </a:rPr>
              <a:t>baroque </a:t>
            </a:r>
            <a:r>
              <a:rPr lang="en-US" sz="4800">
                <a:cs typeface="Calibri Light"/>
              </a:rPr>
              <a:t>Music</a:t>
            </a:r>
          </a:p>
        </p:txBody>
      </p:sp>
      <p:sp>
        <p:nvSpPr>
          <p:cNvPr id="23" name="Rectangle 2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9EC53E78-5C88-473B-A594-4D78787DA412}"/>
              </a:ext>
            </a:extLst>
          </p:cNvPr>
          <p:cNvPicPr>
            <a:picLocks noChangeAspect="1"/>
          </p:cNvPicPr>
          <p:nvPr/>
        </p:nvPicPr>
        <p:blipFill rotWithShape="1">
          <a:blip r:embed="rId2">
            <a:alphaModFix amt="4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3A3045F-8349-4092-AED7-20B905FC8CF5}"/>
              </a:ext>
            </a:extLst>
          </p:cNvPr>
          <p:cNvSpPr>
            <a:spLocks noGrp="1"/>
          </p:cNvSpPr>
          <p:nvPr>
            <p:ph type="title"/>
          </p:nvPr>
        </p:nvSpPr>
        <p:spPr/>
        <p:txBody>
          <a:bodyPr/>
          <a:lstStyle/>
          <a:p>
            <a:r>
              <a:rPr lang="en-US"/>
              <a:t>The Idea</a:t>
            </a:r>
          </a:p>
        </p:txBody>
      </p:sp>
      <p:pic>
        <p:nvPicPr>
          <p:cNvPr id="4" name="Picture 4" descr="A close up of a logo&#10;&#10;Description generated with high confidence">
            <a:extLst>
              <a:ext uri="{FF2B5EF4-FFF2-40B4-BE49-F238E27FC236}">
                <a16:creationId xmlns:a16="http://schemas.microsoft.com/office/drawing/2014/main" id="{1D0FEC3B-D881-4ADE-8C67-22BE77FC75AE}"/>
              </a:ext>
            </a:extLst>
          </p:cNvPr>
          <p:cNvPicPr>
            <a:picLocks noGrp="1" noChangeAspect="1"/>
          </p:cNvPicPr>
          <p:nvPr>
            <p:ph idx="1"/>
          </p:nvPr>
        </p:nvPicPr>
        <p:blipFill>
          <a:blip r:embed="rId3"/>
          <a:stretch>
            <a:fillRect/>
          </a:stretch>
        </p:blipFill>
        <p:spPr>
          <a:xfrm>
            <a:off x="924499" y="1636124"/>
            <a:ext cx="6606448" cy="3700290"/>
          </a:xfrm>
          <a:prstGeom prst="rect">
            <a:avLst/>
          </a:prstGeom>
        </p:spPr>
      </p:pic>
      <p:sp>
        <p:nvSpPr>
          <p:cNvPr id="7" name="TextBox 6">
            <a:extLst>
              <a:ext uri="{FF2B5EF4-FFF2-40B4-BE49-F238E27FC236}">
                <a16:creationId xmlns:a16="http://schemas.microsoft.com/office/drawing/2014/main" id="{91000D6E-612A-4515-A8CD-67E453AF18D8}"/>
              </a:ext>
            </a:extLst>
          </p:cNvPr>
          <p:cNvSpPr txBox="1"/>
          <p:nvPr/>
        </p:nvSpPr>
        <p:spPr>
          <a:xfrm>
            <a:off x="1066456" y="56384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4"/>
              </a:rPr>
              <a:t>Video Source</a:t>
            </a:r>
            <a:endParaRPr lang="en-US" dirty="0"/>
          </a:p>
        </p:txBody>
      </p:sp>
    </p:spTree>
    <p:extLst>
      <p:ext uri="{BB962C8B-B14F-4D97-AF65-F5344CB8AC3E}">
        <p14:creationId xmlns:p14="http://schemas.microsoft.com/office/powerpoint/2010/main" val="48417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05A20AEB-5F0B-4C6B-B809-D2CCE93B1620}"/>
              </a:ext>
            </a:extLst>
          </p:cNvPr>
          <p:cNvPicPr>
            <a:picLocks noChangeAspect="1"/>
          </p:cNvPicPr>
          <p:nvPr/>
        </p:nvPicPr>
        <p:blipFill rotWithShape="1">
          <a:blip r:embed="rId2">
            <a:alphaModFix amt="4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8C3662C-C358-4EFC-9BC1-B55BDBC6A889}"/>
              </a:ext>
            </a:extLst>
          </p:cNvPr>
          <p:cNvSpPr>
            <a:spLocks noGrp="1"/>
          </p:cNvSpPr>
          <p:nvPr>
            <p:ph type="title"/>
          </p:nvPr>
        </p:nvSpPr>
        <p:spPr/>
        <p:txBody>
          <a:bodyPr/>
          <a:lstStyle/>
          <a:p>
            <a:r>
              <a:rPr lang="en-US"/>
              <a:t>The Process </a:t>
            </a:r>
          </a:p>
        </p:txBody>
      </p:sp>
      <p:pic>
        <p:nvPicPr>
          <p:cNvPr id="4" name="Picture 4" descr="A close up of text on a black surface&#10;&#10;Description generated with very high confidence">
            <a:extLst>
              <a:ext uri="{FF2B5EF4-FFF2-40B4-BE49-F238E27FC236}">
                <a16:creationId xmlns:a16="http://schemas.microsoft.com/office/drawing/2014/main" id="{447FD137-8150-46E7-AB42-E0389F60D8E5}"/>
              </a:ext>
            </a:extLst>
          </p:cNvPr>
          <p:cNvPicPr>
            <a:picLocks noGrp="1" noChangeAspect="1"/>
          </p:cNvPicPr>
          <p:nvPr>
            <p:ph idx="1"/>
          </p:nvPr>
        </p:nvPicPr>
        <p:blipFill>
          <a:blip r:embed="rId3"/>
          <a:stretch>
            <a:fillRect/>
          </a:stretch>
        </p:blipFill>
        <p:spPr>
          <a:xfrm>
            <a:off x="808719" y="1956228"/>
            <a:ext cx="4019526" cy="3849624"/>
          </a:xfrm>
          <a:prstGeom prst="rect">
            <a:avLst/>
          </a:prstGeom>
        </p:spPr>
      </p:pic>
      <p:pic>
        <p:nvPicPr>
          <p:cNvPr id="3" name="Picture 4" descr="A close up of a sign&#10;&#10;Description generated with high confidence">
            <a:extLst>
              <a:ext uri="{FF2B5EF4-FFF2-40B4-BE49-F238E27FC236}">
                <a16:creationId xmlns:a16="http://schemas.microsoft.com/office/drawing/2014/main" id="{BCAF56AA-5870-4536-9E1D-F6CBAF677CE3}"/>
              </a:ext>
            </a:extLst>
          </p:cNvPr>
          <p:cNvPicPr>
            <a:picLocks noChangeAspect="1"/>
          </p:cNvPicPr>
          <p:nvPr/>
        </p:nvPicPr>
        <p:blipFill>
          <a:blip r:embed="rId4"/>
          <a:stretch>
            <a:fillRect/>
          </a:stretch>
        </p:blipFill>
        <p:spPr>
          <a:xfrm>
            <a:off x="5082448" y="2760675"/>
            <a:ext cx="4313104" cy="886793"/>
          </a:xfrm>
          <a:prstGeom prst="rect">
            <a:avLst/>
          </a:prstGeom>
        </p:spPr>
      </p:pic>
      <p:pic>
        <p:nvPicPr>
          <p:cNvPr id="6" name="Picture 6" descr="A close up of a keyboard&#10;&#10;Description generated with high confidence">
            <a:extLst>
              <a:ext uri="{FF2B5EF4-FFF2-40B4-BE49-F238E27FC236}">
                <a16:creationId xmlns:a16="http://schemas.microsoft.com/office/drawing/2014/main" id="{C26F57FB-0A52-4D3C-8EA3-BDB318F55516}"/>
              </a:ext>
            </a:extLst>
          </p:cNvPr>
          <p:cNvPicPr>
            <a:picLocks noChangeAspect="1"/>
          </p:cNvPicPr>
          <p:nvPr/>
        </p:nvPicPr>
        <p:blipFill>
          <a:blip r:embed="rId5"/>
          <a:stretch>
            <a:fillRect/>
          </a:stretch>
        </p:blipFill>
        <p:spPr>
          <a:xfrm>
            <a:off x="9504456" y="1096180"/>
            <a:ext cx="2226098" cy="5087955"/>
          </a:xfrm>
          <a:prstGeom prst="rect">
            <a:avLst/>
          </a:prstGeom>
        </p:spPr>
      </p:pic>
    </p:spTree>
    <p:extLst>
      <p:ext uri="{BB962C8B-B14F-4D97-AF65-F5344CB8AC3E}">
        <p14:creationId xmlns:p14="http://schemas.microsoft.com/office/powerpoint/2010/main" val="54040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BA7C3D8-64A9-40EB-A3F1-1E74C6363E4A}"/>
              </a:ext>
            </a:extLst>
          </p:cNvPr>
          <p:cNvPicPr>
            <a:picLocks noChangeAspect="1"/>
          </p:cNvPicPr>
          <p:nvPr/>
        </p:nvPicPr>
        <p:blipFill rotWithShape="1">
          <a:blip r:embed="rId2">
            <a:alphaModFix amt="4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1521B03-9D75-47E0-B764-4DA2DA3861B5}"/>
              </a:ext>
            </a:extLst>
          </p:cNvPr>
          <p:cNvSpPr>
            <a:spLocks noGrp="1"/>
          </p:cNvSpPr>
          <p:nvPr>
            <p:ph type="title"/>
          </p:nvPr>
        </p:nvSpPr>
        <p:spPr/>
        <p:txBody>
          <a:bodyPr/>
          <a:lstStyle/>
          <a:p>
            <a:r>
              <a:rPr lang="en-US"/>
              <a:t>Training </a:t>
            </a:r>
          </a:p>
        </p:txBody>
      </p:sp>
      <p:pic>
        <p:nvPicPr>
          <p:cNvPr id="4" name="Picture 4" descr="A picture containing window&#10;&#10;Description generated with high confidence">
            <a:extLst>
              <a:ext uri="{FF2B5EF4-FFF2-40B4-BE49-F238E27FC236}">
                <a16:creationId xmlns:a16="http://schemas.microsoft.com/office/drawing/2014/main" id="{CA5E95DF-95F7-4271-B9FF-3880F3FAFCE3}"/>
              </a:ext>
            </a:extLst>
          </p:cNvPr>
          <p:cNvPicPr>
            <a:picLocks noGrp="1" noChangeAspect="1"/>
          </p:cNvPicPr>
          <p:nvPr>
            <p:ph idx="1"/>
          </p:nvPr>
        </p:nvPicPr>
        <p:blipFill>
          <a:blip r:embed="rId3"/>
          <a:stretch>
            <a:fillRect/>
          </a:stretch>
        </p:blipFill>
        <p:spPr>
          <a:xfrm>
            <a:off x="1039430" y="1615639"/>
            <a:ext cx="5228995" cy="4090126"/>
          </a:xfrm>
          <a:prstGeom prst="rect">
            <a:avLst/>
          </a:prstGeom>
        </p:spPr>
      </p:pic>
      <p:sp>
        <p:nvSpPr>
          <p:cNvPr id="6" name="TextBox 5">
            <a:extLst>
              <a:ext uri="{FF2B5EF4-FFF2-40B4-BE49-F238E27FC236}">
                <a16:creationId xmlns:a16="http://schemas.microsoft.com/office/drawing/2014/main" id="{E3135961-8A47-4C38-A190-326DA7CD55D7}"/>
              </a:ext>
            </a:extLst>
          </p:cNvPr>
          <p:cNvSpPr txBox="1"/>
          <p:nvPr/>
        </p:nvSpPr>
        <p:spPr>
          <a:xfrm>
            <a:off x="767508" y="5789363"/>
            <a:ext cx="8894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4"/>
              </a:rPr>
              <a:t>Link To Blog Post Explaining how all of this </a:t>
            </a:r>
            <a:endParaRPr lang="en-US"/>
          </a:p>
        </p:txBody>
      </p:sp>
      <p:pic>
        <p:nvPicPr>
          <p:cNvPr id="5" name="Picture 6" descr="A close up of a sign&#10;&#10;Description generated with high confidence">
            <a:extLst>
              <a:ext uri="{FF2B5EF4-FFF2-40B4-BE49-F238E27FC236}">
                <a16:creationId xmlns:a16="http://schemas.microsoft.com/office/drawing/2014/main" id="{D3D2EC3D-B952-4E6C-B2D5-05170F7F940D}"/>
              </a:ext>
            </a:extLst>
          </p:cNvPr>
          <p:cNvPicPr>
            <a:picLocks noChangeAspect="1"/>
          </p:cNvPicPr>
          <p:nvPr/>
        </p:nvPicPr>
        <p:blipFill>
          <a:blip r:embed="rId5"/>
          <a:stretch>
            <a:fillRect/>
          </a:stretch>
        </p:blipFill>
        <p:spPr>
          <a:xfrm>
            <a:off x="6670713" y="1618918"/>
            <a:ext cx="5093465" cy="4079199"/>
          </a:xfrm>
          <a:prstGeom prst="rect">
            <a:avLst/>
          </a:prstGeom>
        </p:spPr>
      </p:pic>
    </p:spTree>
    <p:extLst>
      <p:ext uri="{BB962C8B-B14F-4D97-AF65-F5344CB8AC3E}">
        <p14:creationId xmlns:p14="http://schemas.microsoft.com/office/powerpoint/2010/main" val="3798249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a:extLst>
              <a:ext uri="{FF2B5EF4-FFF2-40B4-BE49-F238E27FC236}">
                <a16:creationId xmlns:a16="http://schemas.microsoft.com/office/drawing/2014/main" id="{9C9D2C7B-B467-4694-86F0-CB211E5BBC07}"/>
              </a:ext>
            </a:extLst>
          </p:cNvPr>
          <p:cNvPicPr>
            <a:picLocks noChangeAspect="1"/>
          </p:cNvPicPr>
          <p:nvPr/>
        </p:nvPicPr>
        <p:blipFill rotWithShape="1">
          <a:blip r:embed="rId2"/>
          <a:srcRect t="26042" b="7598"/>
          <a:stretch/>
        </p:blipFill>
        <p:spPr>
          <a:xfrm>
            <a:off x="-1" y="10"/>
            <a:ext cx="12192000" cy="4551026"/>
          </a:xfrm>
          <a:prstGeom prst="rect">
            <a:avLst/>
          </a:prstGeom>
        </p:spPr>
      </p:pic>
      <p:sp>
        <p:nvSpPr>
          <p:cNvPr id="25" name="Rectangle 24">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27" name="Rectangle 26">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AABD4C6-0788-4497-ADD0-082D28A37E3B}"/>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a:solidFill>
                  <a:schemeClr val="tx1"/>
                </a:solidFill>
              </a:rPr>
              <a:t>And the output? </a:t>
            </a:r>
          </a:p>
        </p:txBody>
      </p:sp>
      <p:sp>
        <p:nvSpPr>
          <p:cNvPr id="3" name="Content Placeholder 2">
            <a:extLst>
              <a:ext uri="{FF2B5EF4-FFF2-40B4-BE49-F238E27FC236}">
                <a16:creationId xmlns:a16="http://schemas.microsoft.com/office/drawing/2014/main" id="{02083523-A279-4A0D-86BE-18C9A4BCC1D2}"/>
              </a:ext>
            </a:extLst>
          </p:cNvPr>
          <p:cNvSpPr>
            <a:spLocks noGrp="1"/>
          </p:cNvSpPr>
          <p:nvPr>
            <p:ph idx="1"/>
          </p:nvPr>
        </p:nvSpPr>
        <p:spPr>
          <a:xfrm>
            <a:off x="764275" y="5783001"/>
            <a:ext cx="10656310" cy="425961"/>
          </a:xfrm>
        </p:spPr>
        <p:txBody>
          <a:bodyPr vert="horz" lIns="91440" tIns="45720" rIns="91440" bIns="45720" rtlCol="0">
            <a:normAutofit/>
          </a:bodyPr>
          <a:lstStyle/>
          <a:p>
            <a:pPr marL="0" indent="0" algn="ctr">
              <a:spcBef>
                <a:spcPts val="0"/>
              </a:spcBef>
              <a:spcAft>
                <a:spcPts val="600"/>
              </a:spcAft>
              <a:buNone/>
            </a:pPr>
            <a:r>
              <a:rPr lang="en-US" spc="80">
                <a:hlinkClick r:id="rId3"/>
              </a:rPr>
              <a:t>The AI's Masterpiece </a:t>
            </a:r>
            <a:endParaRPr lang="en-US" spc="80"/>
          </a:p>
        </p:txBody>
      </p:sp>
    </p:spTree>
    <p:extLst>
      <p:ext uri="{BB962C8B-B14F-4D97-AF65-F5344CB8AC3E}">
        <p14:creationId xmlns:p14="http://schemas.microsoft.com/office/powerpoint/2010/main" val="15103974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E019412E-F65E-4383-837F-837C3D277864}"/>
              </a:ext>
            </a:extLst>
          </p:cNvPr>
          <p:cNvPicPr>
            <a:picLocks noChangeAspect="1"/>
          </p:cNvPicPr>
          <p:nvPr/>
        </p:nvPicPr>
        <p:blipFill rotWithShape="1">
          <a:blip r:embed="rId2">
            <a:alphaModFix amt="45000"/>
          </a:blip>
          <a:srcRect/>
          <a:stretch/>
        </p:blipFill>
        <p:spPr>
          <a:xfrm>
            <a:off x="-1692" y="-1702"/>
            <a:ext cx="12191980" cy="6857990"/>
          </a:xfrm>
          <a:prstGeom prst="rect">
            <a:avLst/>
          </a:prstGeom>
        </p:spPr>
      </p:pic>
      <p:sp>
        <p:nvSpPr>
          <p:cNvPr id="2" name="Title 1">
            <a:extLst>
              <a:ext uri="{FF2B5EF4-FFF2-40B4-BE49-F238E27FC236}">
                <a16:creationId xmlns:a16="http://schemas.microsoft.com/office/drawing/2014/main" id="{8BEA5ADE-8E21-423E-86BE-12406E9F7DA5}"/>
              </a:ext>
            </a:extLst>
          </p:cNvPr>
          <p:cNvSpPr>
            <a:spLocks noGrp="1"/>
          </p:cNvSpPr>
          <p:nvPr>
            <p:ph type="title"/>
          </p:nvPr>
        </p:nvSpPr>
        <p:spPr/>
        <p:txBody>
          <a:bodyPr/>
          <a:lstStyle/>
          <a:p>
            <a:r>
              <a:rPr lang="en-US">
                <a:solidFill>
                  <a:schemeClr val="bg1"/>
                </a:solidFill>
              </a:rPr>
              <a:t>So Then... What went Wrong? </a:t>
            </a:r>
          </a:p>
        </p:txBody>
      </p:sp>
      <p:sp>
        <p:nvSpPr>
          <p:cNvPr id="3" name="Content Placeholder 2">
            <a:extLst>
              <a:ext uri="{FF2B5EF4-FFF2-40B4-BE49-F238E27FC236}">
                <a16:creationId xmlns:a16="http://schemas.microsoft.com/office/drawing/2014/main" id="{9C01A9F4-42FF-4ADE-9559-C17DAC76F91F}"/>
              </a:ext>
            </a:extLst>
          </p:cNvPr>
          <p:cNvSpPr>
            <a:spLocks noGrp="1"/>
          </p:cNvSpPr>
          <p:nvPr>
            <p:ph idx="1"/>
          </p:nvPr>
        </p:nvSpPr>
        <p:spPr/>
        <p:txBody>
          <a:bodyPr vert="horz" lIns="91440" tIns="45720" rIns="91440" bIns="45720" rtlCol="0" anchor="t">
            <a:normAutofit/>
          </a:bodyPr>
          <a:lstStyle/>
          <a:p>
            <a:r>
              <a:rPr lang="en-US" dirty="0">
                <a:solidFill>
                  <a:schemeClr val="bg1"/>
                </a:solidFill>
              </a:rPr>
              <a:t>Dataset. Only used about 6 MB. Next time I need to use a lot more data. </a:t>
            </a:r>
          </a:p>
          <a:p>
            <a:r>
              <a:rPr lang="en-US" dirty="0">
                <a:solidFill>
                  <a:schemeClr val="bg1"/>
                </a:solidFill>
              </a:rPr>
              <a:t>Training time: The way the model is set, it does 50 Epochs and it depends on the time. Look into the docs to find how to adjust training time or number of epochs. </a:t>
            </a:r>
          </a:p>
          <a:p>
            <a:r>
              <a:rPr lang="en-US" dirty="0">
                <a:solidFill>
                  <a:schemeClr val="bg1"/>
                </a:solidFill>
              </a:rPr>
              <a:t>Adjust </a:t>
            </a:r>
            <a:r>
              <a:rPr lang="en-US" dirty="0">
                <a:solidFill>
                  <a:schemeClr val="bg1"/>
                </a:solidFill>
                <a:ea typeface="+mn-lt"/>
                <a:cs typeface="+mn-lt"/>
              </a:rPr>
              <a:t>parameters </a:t>
            </a:r>
            <a:r>
              <a:rPr lang="en-US" dirty="0">
                <a:solidFill>
                  <a:schemeClr val="bg1"/>
                </a:solidFill>
              </a:rPr>
              <a:t>to get a better fit.  (</a:t>
            </a:r>
            <a:r>
              <a:rPr lang="en-US" err="1">
                <a:solidFill>
                  <a:schemeClr val="bg1"/>
                </a:solidFill>
              </a:rPr>
              <a:t>RNN_Size</a:t>
            </a:r>
            <a:r>
              <a:rPr lang="en-US" dirty="0">
                <a:solidFill>
                  <a:schemeClr val="bg1"/>
                </a:solidFill>
              </a:rPr>
              <a:t> and </a:t>
            </a:r>
            <a:r>
              <a:rPr lang="en-US" err="1">
                <a:solidFill>
                  <a:schemeClr val="bg1"/>
                </a:solidFill>
              </a:rPr>
              <a:t>num_layers</a:t>
            </a:r>
            <a:r>
              <a:rPr lang="en-US" dirty="0">
                <a:solidFill>
                  <a:schemeClr val="bg1"/>
                </a:solidFill>
              </a:rPr>
              <a:t>)</a:t>
            </a:r>
            <a:endParaRPr lang="en-US">
              <a:solidFill>
                <a:schemeClr val="bg1"/>
              </a:solidFill>
            </a:endParaRPr>
          </a:p>
          <a:p>
            <a:endParaRPr lang="en-US" dirty="0"/>
          </a:p>
        </p:txBody>
      </p:sp>
      <p:pic>
        <p:nvPicPr>
          <p:cNvPr id="8" name="Picture 8" descr="A close up of a logo&#10;&#10;Description generated with high confidence">
            <a:extLst>
              <a:ext uri="{FF2B5EF4-FFF2-40B4-BE49-F238E27FC236}">
                <a16:creationId xmlns:a16="http://schemas.microsoft.com/office/drawing/2014/main" id="{D497D377-0686-4CC0-B169-F6C42682A06A}"/>
              </a:ext>
            </a:extLst>
          </p:cNvPr>
          <p:cNvPicPr>
            <a:picLocks noChangeAspect="1"/>
          </p:cNvPicPr>
          <p:nvPr/>
        </p:nvPicPr>
        <p:blipFill>
          <a:blip r:embed="rId3"/>
          <a:stretch>
            <a:fillRect/>
          </a:stretch>
        </p:blipFill>
        <p:spPr>
          <a:xfrm>
            <a:off x="2698595" y="3642481"/>
            <a:ext cx="5986346" cy="2676794"/>
          </a:xfrm>
          <a:prstGeom prst="rect">
            <a:avLst/>
          </a:prstGeom>
        </p:spPr>
      </p:pic>
    </p:spTree>
    <p:extLst>
      <p:ext uri="{BB962C8B-B14F-4D97-AF65-F5344CB8AC3E}">
        <p14:creationId xmlns:p14="http://schemas.microsoft.com/office/powerpoint/2010/main" val="2872190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323A59"/>
      </a:dk2>
      <a:lt2>
        <a:srgbClr val="E2E8E4"/>
      </a:lt2>
      <a:accent1>
        <a:srgbClr val="ED70C8"/>
      </a:accent1>
      <a:accent2>
        <a:srgbClr val="D650E9"/>
      </a:accent2>
      <a:accent3>
        <a:srgbClr val="A970ED"/>
      </a:accent3>
      <a:accent4>
        <a:srgbClr val="5650E9"/>
      </a:accent4>
      <a:accent5>
        <a:srgbClr val="709FED"/>
      </a:accent5>
      <a:accent6>
        <a:srgbClr val="50C9E9"/>
      </a:accent6>
      <a:hlink>
        <a:srgbClr val="3E744E"/>
      </a:hlink>
      <a:folHlink>
        <a:srgbClr val="4C4C4C"/>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SavonVTI</vt:lpstr>
      <vt:lpstr>ROBACH: Artificial Intelligence Generated baroque Music</vt:lpstr>
      <vt:lpstr>The Idea</vt:lpstr>
      <vt:lpstr>The Process </vt:lpstr>
      <vt:lpstr>Training </vt:lpstr>
      <vt:lpstr>And the output? </vt:lpstr>
      <vt:lpstr>So Then... What went Wrong?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193</cp:revision>
  <dcterms:created xsi:type="dcterms:W3CDTF">2013-07-15T20:26:40Z</dcterms:created>
  <dcterms:modified xsi:type="dcterms:W3CDTF">2019-11-07T23:07:50Z</dcterms:modified>
</cp:coreProperties>
</file>