
<file path=[Content_Types].xml><?xml version="1.0" encoding="utf-8"?>
<Types xmlns="http://schemas.openxmlformats.org/package/2006/content-types">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83"/>
  </p:normalViewPr>
  <p:slideViewPr>
    <p:cSldViewPr snapToGrid="0" snapToObjects="1">
      <p:cViewPr varScale="1">
        <p:scale>
          <a:sx n="107" d="100"/>
          <a:sy n="107" d="100"/>
        </p:scale>
        <p:origin x="20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6/22/19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6/22/19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6/22/19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6/22/19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6/22/19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6/22/19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6/22/19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6/22/19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6/22/19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6/22/19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ADF7-AFD1-694F-AF87-5CC10E61E483}"/>
              </a:ext>
            </a:extLst>
          </p:cNvPr>
          <p:cNvSpPr>
            <a:spLocks noGrp="1"/>
          </p:cNvSpPr>
          <p:nvPr>
            <p:ph type="ctrTitle"/>
          </p:nvPr>
        </p:nvSpPr>
        <p:spPr/>
        <p:txBody>
          <a:bodyPr/>
          <a:lstStyle/>
          <a:p>
            <a:r>
              <a:rPr lang="en-US" dirty="0"/>
              <a:t>Recursion</a:t>
            </a:r>
          </a:p>
        </p:txBody>
      </p:sp>
      <p:sp>
        <p:nvSpPr>
          <p:cNvPr id="3" name="Subtitle 2">
            <a:extLst>
              <a:ext uri="{FF2B5EF4-FFF2-40B4-BE49-F238E27FC236}">
                <a16:creationId xmlns:a16="http://schemas.microsoft.com/office/drawing/2014/main" id="{BCC2EC6D-CA2D-754A-AD6F-02730BD0C830}"/>
              </a:ext>
            </a:extLst>
          </p:cNvPr>
          <p:cNvSpPr>
            <a:spLocks noGrp="1"/>
          </p:cNvSpPr>
          <p:nvPr>
            <p:ph type="subTitle" idx="1"/>
          </p:nvPr>
        </p:nvSpPr>
        <p:spPr/>
        <p:txBody>
          <a:bodyPr/>
          <a:lstStyle/>
          <a:p>
            <a:r>
              <a:rPr lang="en-US" dirty="0"/>
              <a:t>Jing Cao</a:t>
            </a:r>
          </a:p>
          <a:p>
            <a:r>
              <a:rPr lang="en-US" dirty="0"/>
              <a:t>6/21/19</a:t>
            </a:r>
          </a:p>
        </p:txBody>
      </p:sp>
    </p:spTree>
    <p:extLst>
      <p:ext uri="{BB962C8B-B14F-4D97-AF65-F5344CB8AC3E}">
        <p14:creationId xmlns:p14="http://schemas.microsoft.com/office/powerpoint/2010/main" val="3425102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AE2C4-330B-604D-903C-58B5715EE6CF}"/>
              </a:ext>
            </a:extLst>
          </p:cNvPr>
          <p:cNvSpPr>
            <a:spLocks noGrp="1"/>
          </p:cNvSpPr>
          <p:nvPr>
            <p:ph type="title"/>
          </p:nvPr>
        </p:nvSpPr>
        <p:spPr/>
        <p:txBody>
          <a:bodyPr>
            <a:normAutofit/>
          </a:bodyPr>
          <a:lstStyle/>
          <a:p>
            <a:r>
              <a:rPr lang="en-US" sz="3600" dirty="0"/>
              <a:t>What is recursion?</a:t>
            </a:r>
          </a:p>
        </p:txBody>
      </p:sp>
      <p:sp>
        <p:nvSpPr>
          <p:cNvPr id="3" name="Content Placeholder 2">
            <a:extLst>
              <a:ext uri="{FF2B5EF4-FFF2-40B4-BE49-F238E27FC236}">
                <a16:creationId xmlns:a16="http://schemas.microsoft.com/office/drawing/2014/main" id="{535CDAA9-C82A-7C47-A40D-AE124FC7C1D8}"/>
              </a:ext>
            </a:extLst>
          </p:cNvPr>
          <p:cNvSpPr>
            <a:spLocks noGrp="1"/>
          </p:cNvSpPr>
          <p:nvPr>
            <p:ph idx="1"/>
          </p:nvPr>
        </p:nvSpPr>
        <p:spPr/>
        <p:txBody>
          <a:bodyPr>
            <a:normAutofit lnSpcReduction="10000"/>
          </a:bodyPr>
          <a:lstStyle/>
          <a:p>
            <a:r>
              <a:rPr lang="en-US" sz="2400" dirty="0"/>
              <a:t>Recursion is the act of breaking up a bigger tasks into smaller repeated tasks until you have reached your goal or completed your task.</a:t>
            </a:r>
          </a:p>
          <a:p>
            <a:r>
              <a:rPr lang="en-US" sz="2400" dirty="0"/>
              <a:t>In computer science, this involves calling a method in the same method. The recursive method gets called until the base case is reached. Then, starting from the back, additional parts of the method are added to the final answer.</a:t>
            </a:r>
          </a:p>
        </p:txBody>
      </p:sp>
    </p:spTree>
    <p:extLst>
      <p:ext uri="{BB962C8B-B14F-4D97-AF65-F5344CB8AC3E}">
        <p14:creationId xmlns:p14="http://schemas.microsoft.com/office/powerpoint/2010/main" val="266650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22D13-5FAB-B14D-9F46-535ACD45BFA5}"/>
              </a:ext>
            </a:extLst>
          </p:cNvPr>
          <p:cNvSpPr>
            <a:spLocks noGrp="1"/>
          </p:cNvSpPr>
          <p:nvPr>
            <p:ph type="title"/>
          </p:nvPr>
        </p:nvSpPr>
        <p:spPr>
          <a:xfrm>
            <a:off x="5458692" y="964692"/>
            <a:ext cx="5928637" cy="1188720"/>
          </a:xfrm>
        </p:spPr>
        <p:txBody>
          <a:bodyPr>
            <a:noAutofit/>
          </a:bodyPr>
          <a:lstStyle/>
          <a:p>
            <a:r>
              <a:rPr lang="en-US" sz="3600" dirty="0"/>
              <a:t>An Example of recursion</a:t>
            </a:r>
          </a:p>
        </p:txBody>
      </p:sp>
      <p:pic>
        <p:nvPicPr>
          <p:cNvPr id="4" name="Picture 3" descr="A group of people walking down a busy city street&#10;&#10;Description automatically generated">
            <a:extLst>
              <a:ext uri="{FF2B5EF4-FFF2-40B4-BE49-F238E27FC236}">
                <a16:creationId xmlns:a16="http://schemas.microsoft.com/office/drawing/2014/main" id="{05F3D0C8-0E24-B54B-BFA5-15DA64ACC667}"/>
              </a:ext>
            </a:extLst>
          </p:cNvPr>
          <p:cNvPicPr>
            <a:picLocks noChangeAspect="1"/>
          </p:cNvPicPr>
          <p:nvPr/>
        </p:nvPicPr>
        <p:blipFill rotWithShape="1">
          <a:blip r:embed="rId2"/>
          <a:srcRect r="14470" b="-2"/>
          <a:stretch/>
        </p:blipFill>
        <p:spPr>
          <a:xfrm>
            <a:off x="-274" y="-1"/>
            <a:ext cx="4654296" cy="3410712"/>
          </a:xfrm>
          <a:prstGeom prst="rect">
            <a:avLst/>
          </a:prstGeom>
        </p:spPr>
      </p:pic>
      <p:pic>
        <p:nvPicPr>
          <p:cNvPr id="7" name="Picture 6" descr="A group of people at a bus stop&#10;&#10;Description automatically generated">
            <a:extLst>
              <a:ext uri="{FF2B5EF4-FFF2-40B4-BE49-F238E27FC236}">
                <a16:creationId xmlns:a16="http://schemas.microsoft.com/office/drawing/2014/main" id="{698EC655-724F-6D48-A1C3-64615FEC6B6D}"/>
              </a:ext>
            </a:extLst>
          </p:cNvPr>
          <p:cNvPicPr>
            <a:picLocks noChangeAspect="1"/>
          </p:cNvPicPr>
          <p:nvPr/>
        </p:nvPicPr>
        <p:blipFill rotWithShape="1">
          <a:blip r:embed="rId3"/>
          <a:srcRect r="5494" b="-1"/>
          <a:stretch/>
        </p:blipFill>
        <p:spPr>
          <a:xfrm>
            <a:off x="20" y="3447288"/>
            <a:ext cx="4654000" cy="3410712"/>
          </a:xfrm>
          <a:prstGeom prst="rect">
            <a:avLst/>
          </a:prstGeom>
        </p:spPr>
      </p:pic>
      <p:sp>
        <p:nvSpPr>
          <p:cNvPr id="3" name="Content Placeholder 2">
            <a:extLst>
              <a:ext uri="{FF2B5EF4-FFF2-40B4-BE49-F238E27FC236}">
                <a16:creationId xmlns:a16="http://schemas.microsoft.com/office/drawing/2014/main" id="{EA5E19CE-15A0-1C49-82B9-562F8141AB3B}"/>
              </a:ext>
            </a:extLst>
          </p:cNvPr>
          <p:cNvSpPr>
            <a:spLocks noGrp="1"/>
          </p:cNvSpPr>
          <p:nvPr>
            <p:ph idx="1"/>
          </p:nvPr>
        </p:nvSpPr>
        <p:spPr>
          <a:xfrm>
            <a:off x="5462017" y="2638044"/>
            <a:ext cx="5925312" cy="3101983"/>
          </a:xfrm>
        </p:spPr>
        <p:txBody>
          <a:bodyPr>
            <a:normAutofit/>
          </a:bodyPr>
          <a:lstStyle/>
          <a:p>
            <a:r>
              <a:rPr lang="en-US" sz="2400" dirty="0"/>
              <a:t>An example of recursion is boarding a bus. To board a bus, each person gets on the bus until there are no people left to board. To get off the bus, each person, starting from the person who last boarded the bus, would make their way off of the bus.</a:t>
            </a:r>
          </a:p>
        </p:txBody>
      </p:sp>
    </p:spTree>
    <p:extLst>
      <p:ext uri="{BB962C8B-B14F-4D97-AF65-F5344CB8AC3E}">
        <p14:creationId xmlns:p14="http://schemas.microsoft.com/office/powerpoint/2010/main" val="1288540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A3F0CE-0121-8B45-8FE1-0980E5C78BCB}"/>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dirty="0"/>
              <a:t>A Recursive problem</a:t>
            </a:r>
          </a:p>
        </p:txBody>
      </p:sp>
      <p:pic>
        <p:nvPicPr>
          <p:cNvPr id="4" name="Content Placeholder 3">
            <a:extLst>
              <a:ext uri="{FF2B5EF4-FFF2-40B4-BE49-F238E27FC236}">
                <a16:creationId xmlns:a16="http://schemas.microsoft.com/office/drawing/2014/main" id="{07E20902-4637-F340-B5CC-F844F573C194}"/>
              </a:ext>
            </a:extLst>
          </p:cNvPr>
          <p:cNvPicPr>
            <a:picLocks noGrp="1" noChangeAspect="1"/>
          </p:cNvPicPr>
          <p:nvPr>
            <p:ph idx="1"/>
          </p:nvPr>
        </p:nvPicPr>
        <p:blipFill>
          <a:blip r:embed="rId2"/>
          <a:stretch>
            <a:fillRect/>
          </a:stretch>
        </p:blipFill>
        <p:spPr>
          <a:xfrm>
            <a:off x="5064369" y="1145031"/>
            <a:ext cx="6717557" cy="4567938"/>
          </a:xfrm>
          <a:prstGeom prst="rect">
            <a:avLst/>
          </a:prstGeom>
        </p:spPr>
      </p:pic>
    </p:spTree>
    <p:extLst>
      <p:ext uri="{BB962C8B-B14F-4D97-AF65-F5344CB8AC3E}">
        <p14:creationId xmlns:p14="http://schemas.microsoft.com/office/powerpoint/2010/main" val="57791447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3</TotalTime>
  <Words>142</Words>
  <Application>Microsoft Macintosh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Gill Sans MT</vt:lpstr>
      <vt:lpstr>Parcel</vt:lpstr>
      <vt:lpstr>Recursion</vt:lpstr>
      <vt:lpstr>What is recursion?</vt:lpstr>
      <vt:lpstr>An Example of recursion</vt:lpstr>
      <vt:lpstr>A Recursive problem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Recursion</dc:title>
  <dc:creator>Jing Cao</dc:creator>
  <cp:lastModifiedBy>Jing Cao</cp:lastModifiedBy>
  <cp:revision>1</cp:revision>
  <dcterms:created xsi:type="dcterms:W3CDTF">2019-06-22T22:41:03Z</dcterms:created>
  <dcterms:modified xsi:type="dcterms:W3CDTF">2019-06-22T22:44:13Z</dcterms:modified>
</cp:coreProperties>
</file>