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49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83C8-A1D0-40C4-B1C3-835C487D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Monogame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090A-C02D-45F5-9788-A97258BA9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jarred capellman | 4.19.2019</a:t>
            </a:r>
          </a:p>
        </p:txBody>
      </p:sp>
    </p:spTree>
    <p:extLst>
      <p:ext uri="{BB962C8B-B14F-4D97-AF65-F5344CB8AC3E}">
        <p14:creationId xmlns:p14="http://schemas.microsoft.com/office/powerpoint/2010/main" val="345771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55A-A5C5-41B4-8679-C36BEC9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monogame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27F5-BEC4-4929-8382-AD6A95FC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XNA </a:t>
            </a:r>
            <a:r>
              <a:rPr lang="en-US" dirty="0" err="1"/>
              <a:t>backhistory</a:t>
            </a:r>
            <a:r>
              <a:rPr lang="en-US" dirty="0"/>
              <a:t> / high level</a:t>
            </a:r>
          </a:p>
        </p:txBody>
      </p:sp>
    </p:spTree>
    <p:extLst>
      <p:ext uri="{BB962C8B-B14F-4D97-AF65-F5344CB8AC3E}">
        <p14:creationId xmlns:p14="http://schemas.microsoft.com/office/powerpoint/2010/main" val="4770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560-870E-411F-BE12-3200FA0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Monogame</a:t>
            </a:r>
            <a:r>
              <a:rPr lang="en-US" dirty="0"/>
              <a:t> example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5FA3-3D16-4345-BB7E-13360EBB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96F-3A93-4DF8-80AC-3FCDF131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6DF3-637F-4932-8F7D-22E4065A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212-0D1B-4509-8B19-9587291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4038-A9AC-4579-9949-46541B5B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1D32-EC07-4721-B1D4-E7DBCD61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game with </a:t>
            </a:r>
            <a:r>
              <a:rPr lang="en-US" dirty="0" err="1"/>
              <a:t>monogame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55F2-5ACD-4E91-B9D2-0C6DE880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F8A9-8E48-450E-A0FD-29521D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0E3A-F337-4A62-BD11-42E5E987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Scaling</a:t>
            </a:r>
          </a:p>
          <a:p>
            <a:r>
              <a:rPr lang="en-US" dirty="0"/>
              <a:t>Varying Inputs</a:t>
            </a:r>
          </a:p>
        </p:txBody>
      </p:sp>
    </p:spTree>
    <p:extLst>
      <p:ext uri="{BB962C8B-B14F-4D97-AF65-F5344CB8AC3E}">
        <p14:creationId xmlns:p14="http://schemas.microsoft.com/office/powerpoint/2010/main" val="295393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FF66-C136-4D64-865D-C696E1B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802" y="3095720"/>
            <a:ext cx="3418395" cy="666560"/>
          </a:xfrm>
        </p:spPr>
        <p:txBody>
          <a:bodyPr/>
          <a:lstStyle/>
          <a:p>
            <a:r>
              <a:rPr lang="en-US" dirty="0"/>
              <a:t>Code deep dive</a:t>
            </a:r>
          </a:p>
        </p:txBody>
      </p:sp>
    </p:spTree>
    <p:extLst>
      <p:ext uri="{BB962C8B-B14F-4D97-AF65-F5344CB8AC3E}">
        <p14:creationId xmlns:p14="http://schemas.microsoft.com/office/powerpoint/2010/main" val="14106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39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Monogame</vt:lpstr>
      <vt:lpstr>What is monogame?</vt:lpstr>
      <vt:lpstr>Monogame example screenshots</vt:lpstr>
      <vt:lpstr>Architecture</vt:lpstr>
      <vt:lpstr>Targeted platforms</vt:lpstr>
      <vt:lpstr>Creating a game with monogame</vt:lpstr>
      <vt:lpstr>Things to keep in mind</vt:lpstr>
      <vt:lpstr>Code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Monogame</dc:title>
  <dc:creator>Jarred Capellman</dc:creator>
  <cp:lastModifiedBy>Jarred Capellman</cp:lastModifiedBy>
  <cp:revision>1</cp:revision>
  <dcterms:created xsi:type="dcterms:W3CDTF">2019-04-13T13:07:38Z</dcterms:created>
  <dcterms:modified xsi:type="dcterms:W3CDTF">2019-04-13T13:12:26Z</dcterms:modified>
</cp:coreProperties>
</file>