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D4E9-D174-48CB-A0F3-85827C38C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dive into 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C3C74-AA0A-4515-8647-3231D83A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401385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2709-791F-4AE8-AEFB-BE148DE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B6E3-DCCF-4152-9D9E-C5B624A6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Framework supporting:</a:t>
            </a:r>
          </a:p>
          <a:p>
            <a:pPr lvl="1"/>
            <a:r>
              <a:rPr lang="en-US" dirty="0" err="1"/>
              <a:t>Onnx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ML.Net</a:t>
            </a:r>
            <a:r>
              <a:rPr lang="en-US" dirty="0"/>
              <a:t> Models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SCDA</a:t>
            </a:r>
          </a:p>
          <a:p>
            <a:pPr lvl="1"/>
            <a:r>
              <a:rPr lang="en-US" dirty="0" err="1"/>
              <a:t>FastTree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Internally powering:</a:t>
            </a:r>
          </a:p>
          <a:p>
            <a:pPr lvl="1"/>
            <a:r>
              <a:rPr lang="en-US" dirty="0"/>
              <a:t>Bing Ads</a:t>
            </a:r>
          </a:p>
          <a:p>
            <a:pPr lvl="1"/>
            <a:r>
              <a:rPr lang="en-US" dirty="0" err="1"/>
              <a:t>Powerpoint</a:t>
            </a:r>
            <a:r>
              <a:rPr lang="en-US" dirty="0"/>
              <a:t> Design Suggestions</a:t>
            </a:r>
          </a:p>
          <a:p>
            <a:pPr lvl="1"/>
            <a:r>
              <a:rPr lang="en-US" dirty="0"/>
              <a:t>Excel Chart Suggestions</a:t>
            </a:r>
          </a:p>
          <a:p>
            <a:pPr lvl="1"/>
            <a:r>
              <a:rPr lang="en-US" dirty="0"/>
              <a:t>Windows Defender</a:t>
            </a:r>
          </a:p>
        </p:txBody>
      </p:sp>
    </p:spTree>
    <p:extLst>
      <p:ext uri="{BB962C8B-B14F-4D97-AF65-F5344CB8AC3E}">
        <p14:creationId xmlns:p14="http://schemas.microsoft.com/office/powerpoint/2010/main" val="3965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094-03F6-46DC-A560-26CDAE31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740A-7365-4AC9-A726-625D3CAB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</TotalTime>
  <Words>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Deep dive into ml.net</vt:lpstr>
      <vt:lpstr>What is ml.net?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ml.net</dc:title>
  <dc:creator>Jarred Capellman</dc:creator>
  <cp:lastModifiedBy>Jarred Capellman</cp:lastModifiedBy>
  <cp:revision>1</cp:revision>
  <dcterms:created xsi:type="dcterms:W3CDTF">2019-03-17T20:43:40Z</dcterms:created>
  <dcterms:modified xsi:type="dcterms:W3CDTF">2019-03-17T20:48:04Z</dcterms:modified>
</cp:coreProperties>
</file>