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8" r:id="rId3"/>
    <p:sldId id="257" r:id="rId4"/>
    <p:sldId id="267" r:id="rId5"/>
    <p:sldId id="260" r:id="rId6"/>
    <p:sldId id="258" r:id="rId7"/>
    <p:sldId id="265" r:id="rId8"/>
    <p:sldId id="266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rred Capellman" initials="JC" lastIdx="1" clrIdx="0">
    <p:extLst>
      <p:ext uri="{19B8F6BF-5375-455C-9EA6-DF929625EA0E}">
        <p15:presenceInfo xmlns:p15="http://schemas.microsoft.com/office/powerpoint/2012/main" userId="f86994a8f8990f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hyperlink" Target="https://github.com/MonoGame/MonoGame.Samples" TargetMode="Externa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5" Type="http://schemas.openxmlformats.org/officeDocument/2006/relationships/hyperlink" Target="https://github.com/MonoGame/MonoGame.Samples" TargetMode="External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9474DF-E984-448A-99E8-BF26482930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52015-E9B5-41AE-A70F-4E531EFDA563}">
      <dgm:prSet/>
      <dgm:spPr/>
      <dgm:t>
        <a:bodyPr/>
        <a:lstStyle/>
        <a:p>
          <a:r>
            <a:rPr lang="en-US" b="0" i="0" dirty="0"/>
            <a:t>Content Pipeline</a:t>
          </a:r>
          <a:endParaRPr lang="en-US" dirty="0"/>
        </a:p>
      </dgm:t>
    </dgm:pt>
    <dgm:pt modelId="{E7DC953F-7F3B-42D1-8880-ED683FF49CF5}" type="parTrans" cxnId="{8F6C82D8-5A53-423A-A55F-96F2448AF22F}">
      <dgm:prSet/>
      <dgm:spPr/>
      <dgm:t>
        <a:bodyPr/>
        <a:lstStyle/>
        <a:p>
          <a:endParaRPr lang="en-US"/>
        </a:p>
      </dgm:t>
    </dgm:pt>
    <dgm:pt modelId="{F2A3517F-DEC4-48F1-8044-77949EDD621A}" type="sibTrans" cxnId="{8F6C82D8-5A53-423A-A55F-96F2448AF22F}">
      <dgm:prSet/>
      <dgm:spPr/>
      <dgm:t>
        <a:bodyPr/>
        <a:lstStyle/>
        <a:p>
          <a:endParaRPr lang="en-US"/>
        </a:p>
      </dgm:t>
    </dgm:pt>
    <dgm:pt modelId="{64570E6D-9173-4FD3-A361-69F38F745EEF}">
      <dgm:prSet/>
      <dgm:spPr/>
      <dgm:t>
        <a:bodyPr/>
        <a:lstStyle/>
        <a:p>
          <a:r>
            <a:rPr lang="en-US" b="0" i="0"/>
            <a:t>Game Class</a:t>
          </a:r>
          <a:endParaRPr lang="en-US"/>
        </a:p>
      </dgm:t>
    </dgm:pt>
    <dgm:pt modelId="{503B5401-CAF9-4CDC-9D2A-A4CB59B1F21C}" type="parTrans" cxnId="{EDBCE337-CCEE-4FA8-8BE9-AF1F587453E4}">
      <dgm:prSet/>
      <dgm:spPr/>
      <dgm:t>
        <a:bodyPr/>
        <a:lstStyle/>
        <a:p>
          <a:endParaRPr lang="en-US"/>
        </a:p>
      </dgm:t>
    </dgm:pt>
    <dgm:pt modelId="{814BAB94-DECA-4DB6-A6E5-629A6BC35395}" type="sibTrans" cxnId="{EDBCE337-CCEE-4FA8-8BE9-AF1F587453E4}">
      <dgm:prSet/>
      <dgm:spPr/>
      <dgm:t>
        <a:bodyPr/>
        <a:lstStyle/>
        <a:p>
          <a:endParaRPr lang="en-US"/>
        </a:p>
      </dgm:t>
    </dgm:pt>
    <dgm:pt modelId="{11C77B14-DAD5-4F0B-B275-FC06B0EF33AA}">
      <dgm:prSet/>
      <dgm:spPr/>
      <dgm:t>
        <a:bodyPr/>
        <a:lstStyle/>
        <a:p>
          <a:r>
            <a:rPr lang="en-US" b="0" i="0"/>
            <a:t>Rendering</a:t>
          </a:r>
          <a:endParaRPr lang="en-US"/>
        </a:p>
      </dgm:t>
    </dgm:pt>
    <dgm:pt modelId="{E8B3395B-97A0-4C4E-AE5E-6CB8E48FD840}" type="parTrans" cxnId="{F3AA975C-AC68-44A7-8878-DB0C7188227D}">
      <dgm:prSet/>
      <dgm:spPr/>
      <dgm:t>
        <a:bodyPr/>
        <a:lstStyle/>
        <a:p>
          <a:endParaRPr lang="en-US"/>
        </a:p>
      </dgm:t>
    </dgm:pt>
    <dgm:pt modelId="{48AD7FC4-4568-446C-8878-70716AEB224C}" type="sibTrans" cxnId="{F3AA975C-AC68-44A7-8878-DB0C7188227D}">
      <dgm:prSet/>
      <dgm:spPr/>
      <dgm:t>
        <a:bodyPr/>
        <a:lstStyle/>
        <a:p>
          <a:endParaRPr lang="en-US"/>
        </a:p>
      </dgm:t>
    </dgm:pt>
    <dgm:pt modelId="{97F3E40D-7612-4A5B-BFAB-A5C7550A6815}">
      <dgm:prSet/>
      <dgm:spPr/>
      <dgm:t>
        <a:bodyPr/>
        <a:lstStyle/>
        <a:p>
          <a:r>
            <a:rPr lang="en-US" b="0" i="0"/>
            <a:t>Input</a:t>
          </a:r>
          <a:endParaRPr lang="en-US"/>
        </a:p>
      </dgm:t>
    </dgm:pt>
    <dgm:pt modelId="{BF80A21F-4D81-423E-B8EA-572A4365A0CD}" type="parTrans" cxnId="{A3E8F486-CDC9-433C-B4C6-5727030F82A3}">
      <dgm:prSet/>
      <dgm:spPr/>
      <dgm:t>
        <a:bodyPr/>
        <a:lstStyle/>
        <a:p>
          <a:endParaRPr lang="en-US"/>
        </a:p>
      </dgm:t>
    </dgm:pt>
    <dgm:pt modelId="{525A6C67-68AA-4087-AA26-04E5D971709A}" type="sibTrans" cxnId="{A3E8F486-CDC9-433C-B4C6-5727030F82A3}">
      <dgm:prSet/>
      <dgm:spPr/>
      <dgm:t>
        <a:bodyPr/>
        <a:lstStyle/>
        <a:p>
          <a:endParaRPr lang="en-US"/>
        </a:p>
      </dgm:t>
    </dgm:pt>
    <dgm:pt modelId="{6393772F-FBED-4E9C-AEC1-2EB6BE6D68CA}">
      <dgm:prSet/>
      <dgm:spPr/>
      <dgm:t>
        <a:bodyPr/>
        <a:lstStyle/>
        <a:p>
          <a:r>
            <a:rPr lang="en-US" b="0" i="0" dirty="0"/>
            <a:t>Updates</a:t>
          </a:r>
          <a:endParaRPr lang="en-US" dirty="0"/>
        </a:p>
      </dgm:t>
    </dgm:pt>
    <dgm:pt modelId="{B127EFC0-2193-4FEC-A300-6FA305A6783A}" type="parTrans" cxnId="{E570E1AB-53DD-4C71-BA36-7E79AFF89D90}">
      <dgm:prSet/>
      <dgm:spPr/>
      <dgm:t>
        <a:bodyPr/>
        <a:lstStyle/>
        <a:p>
          <a:endParaRPr lang="en-US"/>
        </a:p>
      </dgm:t>
    </dgm:pt>
    <dgm:pt modelId="{9AE438A6-0B44-4EF3-B745-E61A4F426E0D}" type="sibTrans" cxnId="{E570E1AB-53DD-4C71-BA36-7E79AFF89D90}">
      <dgm:prSet/>
      <dgm:spPr/>
      <dgm:t>
        <a:bodyPr/>
        <a:lstStyle/>
        <a:p>
          <a:endParaRPr lang="en-US"/>
        </a:p>
      </dgm:t>
    </dgm:pt>
    <dgm:pt modelId="{73F54CE1-E078-419F-B5AC-BF1B7908700C}" type="pres">
      <dgm:prSet presAssocID="{DE9474DF-E984-448A-99E8-BF26482930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EE3C8A9-55AC-4B03-8D4F-EB445309DBA3}" type="pres">
      <dgm:prSet presAssocID="{9E352015-E9B5-41AE-A70F-4E531EFDA563}" presName="root1" presStyleCnt="0"/>
      <dgm:spPr/>
    </dgm:pt>
    <dgm:pt modelId="{19125295-3578-4126-B603-72F37824A4DF}" type="pres">
      <dgm:prSet presAssocID="{9E352015-E9B5-41AE-A70F-4E531EFDA563}" presName="LevelOneTextNode" presStyleLbl="node0" presStyleIdx="0" presStyleCnt="2" custLinFactNeighborY="-23486">
        <dgm:presLayoutVars>
          <dgm:chPref val="3"/>
        </dgm:presLayoutVars>
      </dgm:prSet>
      <dgm:spPr/>
    </dgm:pt>
    <dgm:pt modelId="{7666A50A-1720-4766-B8D3-07D648DE9197}" type="pres">
      <dgm:prSet presAssocID="{9E352015-E9B5-41AE-A70F-4E531EFDA563}" presName="level2hierChild" presStyleCnt="0"/>
      <dgm:spPr/>
    </dgm:pt>
    <dgm:pt modelId="{EA5B54CD-576C-48B5-9848-444B7B97F530}" type="pres">
      <dgm:prSet presAssocID="{64570E6D-9173-4FD3-A361-69F38F745EEF}" presName="root1" presStyleCnt="0"/>
      <dgm:spPr/>
    </dgm:pt>
    <dgm:pt modelId="{5BA3CBF6-9D94-4800-BD93-83B0AEED2695}" type="pres">
      <dgm:prSet presAssocID="{64570E6D-9173-4FD3-A361-69F38F745EEF}" presName="LevelOneTextNode" presStyleLbl="node0" presStyleIdx="1" presStyleCnt="2">
        <dgm:presLayoutVars>
          <dgm:chPref val="3"/>
        </dgm:presLayoutVars>
      </dgm:prSet>
      <dgm:spPr/>
    </dgm:pt>
    <dgm:pt modelId="{E873C55C-2715-4452-8C51-0E3F961650BB}" type="pres">
      <dgm:prSet presAssocID="{64570E6D-9173-4FD3-A361-69F38F745EEF}" presName="level2hierChild" presStyleCnt="0"/>
      <dgm:spPr/>
    </dgm:pt>
    <dgm:pt modelId="{8AA75BAA-4C25-4249-9431-DCCEF356585B}" type="pres">
      <dgm:prSet presAssocID="{E8B3395B-97A0-4C4E-AE5E-6CB8E48FD840}" presName="conn2-1" presStyleLbl="parChTrans1D2" presStyleIdx="0" presStyleCnt="3"/>
      <dgm:spPr/>
    </dgm:pt>
    <dgm:pt modelId="{43D60C0C-E220-4E91-8615-1B1AE3127848}" type="pres">
      <dgm:prSet presAssocID="{E8B3395B-97A0-4C4E-AE5E-6CB8E48FD840}" presName="connTx" presStyleLbl="parChTrans1D2" presStyleIdx="0" presStyleCnt="3"/>
      <dgm:spPr/>
    </dgm:pt>
    <dgm:pt modelId="{E0F4C4CC-33EC-4854-8DDC-28F1E58A393B}" type="pres">
      <dgm:prSet presAssocID="{11C77B14-DAD5-4F0B-B275-FC06B0EF33AA}" presName="root2" presStyleCnt="0"/>
      <dgm:spPr/>
    </dgm:pt>
    <dgm:pt modelId="{E9E9B362-30B0-40AA-A5FB-BAB06F1799D1}" type="pres">
      <dgm:prSet presAssocID="{11C77B14-DAD5-4F0B-B275-FC06B0EF33AA}" presName="LevelTwoTextNode" presStyleLbl="node2" presStyleIdx="0" presStyleCnt="3">
        <dgm:presLayoutVars>
          <dgm:chPref val="3"/>
        </dgm:presLayoutVars>
      </dgm:prSet>
      <dgm:spPr/>
    </dgm:pt>
    <dgm:pt modelId="{B911FB92-3AF1-4533-AC58-EC2A282478DB}" type="pres">
      <dgm:prSet presAssocID="{11C77B14-DAD5-4F0B-B275-FC06B0EF33AA}" presName="level3hierChild" presStyleCnt="0"/>
      <dgm:spPr/>
    </dgm:pt>
    <dgm:pt modelId="{1B9DAC37-196E-4FF0-9745-0630E3044358}" type="pres">
      <dgm:prSet presAssocID="{BF80A21F-4D81-423E-B8EA-572A4365A0CD}" presName="conn2-1" presStyleLbl="parChTrans1D2" presStyleIdx="1" presStyleCnt="3"/>
      <dgm:spPr/>
    </dgm:pt>
    <dgm:pt modelId="{1B55F0C6-AA21-43F9-838C-F50B7FB9EFAF}" type="pres">
      <dgm:prSet presAssocID="{BF80A21F-4D81-423E-B8EA-572A4365A0CD}" presName="connTx" presStyleLbl="parChTrans1D2" presStyleIdx="1" presStyleCnt="3"/>
      <dgm:spPr/>
    </dgm:pt>
    <dgm:pt modelId="{B8DFEBF4-C6CF-4E25-ABBE-4A6B7E6AD0AF}" type="pres">
      <dgm:prSet presAssocID="{97F3E40D-7612-4A5B-BFAB-A5C7550A6815}" presName="root2" presStyleCnt="0"/>
      <dgm:spPr/>
    </dgm:pt>
    <dgm:pt modelId="{0546488A-B45B-48C1-94C8-26437444F6EF}" type="pres">
      <dgm:prSet presAssocID="{97F3E40D-7612-4A5B-BFAB-A5C7550A6815}" presName="LevelTwoTextNode" presStyleLbl="node2" presStyleIdx="1" presStyleCnt="3">
        <dgm:presLayoutVars>
          <dgm:chPref val="3"/>
        </dgm:presLayoutVars>
      </dgm:prSet>
      <dgm:spPr/>
    </dgm:pt>
    <dgm:pt modelId="{CDE18DD0-7608-4785-97DD-EC1E2D3E458E}" type="pres">
      <dgm:prSet presAssocID="{97F3E40D-7612-4A5B-BFAB-A5C7550A6815}" presName="level3hierChild" presStyleCnt="0"/>
      <dgm:spPr/>
    </dgm:pt>
    <dgm:pt modelId="{269B79DB-F793-4ECC-A8F6-5EDC1BD3DD3C}" type="pres">
      <dgm:prSet presAssocID="{B127EFC0-2193-4FEC-A300-6FA305A6783A}" presName="conn2-1" presStyleLbl="parChTrans1D2" presStyleIdx="2" presStyleCnt="3"/>
      <dgm:spPr/>
    </dgm:pt>
    <dgm:pt modelId="{50733C94-AE66-4FFF-8179-01BA90F0110E}" type="pres">
      <dgm:prSet presAssocID="{B127EFC0-2193-4FEC-A300-6FA305A6783A}" presName="connTx" presStyleLbl="parChTrans1D2" presStyleIdx="2" presStyleCnt="3"/>
      <dgm:spPr/>
    </dgm:pt>
    <dgm:pt modelId="{EBB1A893-60A8-4680-BBB6-B14C857E4482}" type="pres">
      <dgm:prSet presAssocID="{6393772F-FBED-4E9C-AEC1-2EB6BE6D68CA}" presName="root2" presStyleCnt="0"/>
      <dgm:spPr/>
    </dgm:pt>
    <dgm:pt modelId="{2C9B625A-85E2-432D-A710-95988DADD9AA}" type="pres">
      <dgm:prSet presAssocID="{6393772F-FBED-4E9C-AEC1-2EB6BE6D68CA}" presName="LevelTwoTextNode" presStyleLbl="node2" presStyleIdx="2" presStyleCnt="3">
        <dgm:presLayoutVars>
          <dgm:chPref val="3"/>
        </dgm:presLayoutVars>
      </dgm:prSet>
      <dgm:spPr/>
    </dgm:pt>
    <dgm:pt modelId="{A444466E-1767-468E-8DAF-793194BDDD10}" type="pres">
      <dgm:prSet presAssocID="{6393772F-FBED-4E9C-AEC1-2EB6BE6D68CA}" presName="level3hierChild" presStyleCnt="0"/>
      <dgm:spPr/>
    </dgm:pt>
  </dgm:ptLst>
  <dgm:cxnLst>
    <dgm:cxn modelId="{923C2E0B-0568-49E2-9AEC-67B6AA285B14}" type="presOf" srcId="{E8B3395B-97A0-4C4E-AE5E-6CB8E48FD840}" destId="{43D60C0C-E220-4E91-8615-1B1AE3127848}" srcOrd="1" destOrd="0" presId="urn:microsoft.com/office/officeart/2005/8/layout/hierarchy2"/>
    <dgm:cxn modelId="{BF7FD81D-C8B5-492A-80E4-D73CCF87746C}" type="presOf" srcId="{BF80A21F-4D81-423E-B8EA-572A4365A0CD}" destId="{1B9DAC37-196E-4FF0-9745-0630E3044358}" srcOrd="0" destOrd="0" presId="urn:microsoft.com/office/officeart/2005/8/layout/hierarchy2"/>
    <dgm:cxn modelId="{2B7D842E-AE12-4769-9A9B-CE465704422E}" type="presOf" srcId="{B127EFC0-2193-4FEC-A300-6FA305A6783A}" destId="{50733C94-AE66-4FFF-8179-01BA90F0110E}" srcOrd="1" destOrd="0" presId="urn:microsoft.com/office/officeart/2005/8/layout/hierarchy2"/>
    <dgm:cxn modelId="{EDBCE337-CCEE-4FA8-8BE9-AF1F587453E4}" srcId="{DE9474DF-E984-448A-99E8-BF264829305A}" destId="{64570E6D-9173-4FD3-A361-69F38F745EEF}" srcOrd="1" destOrd="0" parTransId="{503B5401-CAF9-4CDC-9D2A-A4CB59B1F21C}" sibTransId="{814BAB94-DECA-4DB6-A6E5-629A6BC35395}"/>
    <dgm:cxn modelId="{43CDFD3D-91BF-4487-9E73-B289398971C8}" type="presOf" srcId="{DE9474DF-E984-448A-99E8-BF264829305A}" destId="{73F54CE1-E078-419F-B5AC-BF1B7908700C}" srcOrd="0" destOrd="0" presId="urn:microsoft.com/office/officeart/2005/8/layout/hierarchy2"/>
    <dgm:cxn modelId="{CFC78B5C-E5AF-44A1-A9C2-324ABC5B6F26}" type="presOf" srcId="{B127EFC0-2193-4FEC-A300-6FA305A6783A}" destId="{269B79DB-F793-4ECC-A8F6-5EDC1BD3DD3C}" srcOrd="0" destOrd="0" presId="urn:microsoft.com/office/officeart/2005/8/layout/hierarchy2"/>
    <dgm:cxn modelId="{F3AA975C-AC68-44A7-8878-DB0C7188227D}" srcId="{64570E6D-9173-4FD3-A361-69F38F745EEF}" destId="{11C77B14-DAD5-4F0B-B275-FC06B0EF33AA}" srcOrd="0" destOrd="0" parTransId="{E8B3395B-97A0-4C4E-AE5E-6CB8E48FD840}" sibTransId="{48AD7FC4-4568-446C-8878-70716AEB224C}"/>
    <dgm:cxn modelId="{7F21A551-B46A-4952-93A1-882C544E95DE}" type="presOf" srcId="{BF80A21F-4D81-423E-B8EA-572A4365A0CD}" destId="{1B55F0C6-AA21-43F9-838C-F50B7FB9EFAF}" srcOrd="1" destOrd="0" presId="urn:microsoft.com/office/officeart/2005/8/layout/hierarchy2"/>
    <dgm:cxn modelId="{EB820F59-D06E-43AF-920E-5ACC3F431815}" type="presOf" srcId="{9E352015-E9B5-41AE-A70F-4E531EFDA563}" destId="{19125295-3578-4126-B603-72F37824A4DF}" srcOrd="0" destOrd="0" presId="urn:microsoft.com/office/officeart/2005/8/layout/hierarchy2"/>
    <dgm:cxn modelId="{B3F66D59-A011-4E46-9063-0B0E1C59D522}" type="presOf" srcId="{97F3E40D-7612-4A5B-BFAB-A5C7550A6815}" destId="{0546488A-B45B-48C1-94C8-26437444F6EF}" srcOrd="0" destOrd="0" presId="urn:microsoft.com/office/officeart/2005/8/layout/hierarchy2"/>
    <dgm:cxn modelId="{8ACD037C-7F71-482A-AFA8-922FCFE72ECD}" type="presOf" srcId="{E8B3395B-97A0-4C4E-AE5E-6CB8E48FD840}" destId="{8AA75BAA-4C25-4249-9431-DCCEF356585B}" srcOrd="0" destOrd="0" presId="urn:microsoft.com/office/officeart/2005/8/layout/hierarchy2"/>
    <dgm:cxn modelId="{A3E8F486-CDC9-433C-B4C6-5727030F82A3}" srcId="{64570E6D-9173-4FD3-A361-69F38F745EEF}" destId="{97F3E40D-7612-4A5B-BFAB-A5C7550A6815}" srcOrd="1" destOrd="0" parTransId="{BF80A21F-4D81-423E-B8EA-572A4365A0CD}" sibTransId="{525A6C67-68AA-4087-AA26-04E5D971709A}"/>
    <dgm:cxn modelId="{E570E1AB-53DD-4C71-BA36-7E79AFF89D90}" srcId="{64570E6D-9173-4FD3-A361-69F38F745EEF}" destId="{6393772F-FBED-4E9C-AEC1-2EB6BE6D68CA}" srcOrd="2" destOrd="0" parTransId="{B127EFC0-2193-4FEC-A300-6FA305A6783A}" sibTransId="{9AE438A6-0B44-4EF3-B745-E61A4F426E0D}"/>
    <dgm:cxn modelId="{644760AF-95F5-463D-9810-6DEABE6C335D}" type="presOf" srcId="{6393772F-FBED-4E9C-AEC1-2EB6BE6D68CA}" destId="{2C9B625A-85E2-432D-A710-95988DADD9AA}" srcOrd="0" destOrd="0" presId="urn:microsoft.com/office/officeart/2005/8/layout/hierarchy2"/>
    <dgm:cxn modelId="{8F6C82D8-5A53-423A-A55F-96F2448AF22F}" srcId="{DE9474DF-E984-448A-99E8-BF264829305A}" destId="{9E352015-E9B5-41AE-A70F-4E531EFDA563}" srcOrd="0" destOrd="0" parTransId="{E7DC953F-7F3B-42D1-8880-ED683FF49CF5}" sibTransId="{F2A3517F-DEC4-48F1-8044-77949EDD621A}"/>
    <dgm:cxn modelId="{914B30DF-E488-4677-85DC-79F1DA15582C}" type="presOf" srcId="{64570E6D-9173-4FD3-A361-69F38F745EEF}" destId="{5BA3CBF6-9D94-4800-BD93-83B0AEED2695}" srcOrd="0" destOrd="0" presId="urn:microsoft.com/office/officeart/2005/8/layout/hierarchy2"/>
    <dgm:cxn modelId="{B02B5BFD-1F5E-47AB-A0E3-313BC2D1D6A2}" type="presOf" srcId="{11C77B14-DAD5-4F0B-B275-FC06B0EF33AA}" destId="{E9E9B362-30B0-40AA-A5FB-BAB06F1799D1}" srcOrd="0" destOrd="0" presId="urn:microsoft.com/office/officeart/2005/8/layout/hierarchy2"/>
    <dgm:cxn modelId="{4DB02545-E9B6-4E70-A387-6256B52E9B6B}" type="presParOf" srcId="{73F54CE1-E078-419F-B5AC-BF1B7908700C}" destId="{2EE3C8A9-55AC-4B03-8D4F-EB445309DBA3}" srcOrd="0" destOrd="0" presId="urn:microsoft.com/office/officeart/2005/8/layout/hierarchy2"/>
    <dgm:cxn modelId="{30AFF11F-3FD4-4CDE-B57F-4109506CEA4D}" type="presParOf" srcId="{2EE3C8A9-55AC-4B03-8D4F-EB445309DBA3}" destId="{19125295-3578-4126-B603-72F37824A4DF}" srcOrd="0" destOrd="0" presId="urn:microsoft.com/office/officeart/2005/8/layout/hierarchy2"/>
    <dgm:cxn modelId="{060A96F4-BF30-42B6-8E61-6AE280B22732}" type="presParOf" srcId="{2EE3C8A9-55AC-4B03-8D4F-EB445309DBA3}" destId="{7666A50A-1720-4766-B8D3-07D648DE9197}" srcOrd="1" destOrd="0" presId="urn:microsoft.com/office/officeart/2005/8/layout/hierarchy2"/>
    <dgm:cxn modelId="{8DEF2783-BEC0-435A-A631-5A11C5531E63}" type="presParOf" srcId="{73F54CE1-E078-419F-B5AC-BF1B7908700C}" destId="{EA5B54CD-576C-48B5-9848-444B7B97F530}" srcOrd="1" destOrd="0" presId="urn:microsoft.com/office/officeart/2005/8/layout/hierarchy2"/>
    <dgm:cxn modelId="{BDBB8925-933B-4CDA-93C0-60052420F3C7}" type="presParOf" srcId="{EA5B54CD-576C-48B5-9848-444B7B97F530}" destId="{5BA3CBF6-9D94-4800-BD93-83B0AEED2695}" srcOrd="0" destOrd="0" presId="urn:microsoft.com/office/officeart/2005/8/layout/hierarchy2"/>
    <dgm:cxn modelId="{246FF4DE-9094-4220-BEEE-64E7CEDA6608}" type="presParOf" srcId="{EA5B54CD-576C-48B5-9848-444B7B97F530}" destId="{E873C55C-2715-4452-8C51-0E3F961650BB}" srcOrd="1" destOrd="0" presId="urn:microsoft.com/office/officeart/2005/8/layout/hierarchy2"/>
    <dgm:cxn modelId="{01AC2EF4-7457-45B1-8039-E667BF28CF8C}" type="presParOf" srcId="{E873C55C-2715-4452-8C51-0E3F961650BB}" destId="{8AA75BAA-4C25-4249-9431-DCCEF356585B}" srcOrd="0" destOrd="0" presId="urn:microsoft.com/office/officeart/2005/8/layout/hierarchy2"/>
    <dgm:cxn modelId="{F4A791BE-495D-4D22-BBF4-0BF84AF85B04}" type="presParOf" srcId="{8AA75BAA-4C25-4249-9431-DCCEF356585B}" destId="{43D60C0C-E220-4E91-8615-1B1AE3127848}" srcOrd="0" destOrd="0" presId="urn:microsoft.com/office/officeart/2005/8/layout/hierarchy2"/>
    <dgm:cxn modelId="{6F758F47-72D6-43E2-B205-0DF76C658BCE}" type="presParOf" srcId="{E873C55C-2715-4452-8C51-0E3F961650BB}" destId="{E0F4C4CC-33EC-4854-8DDC-28F1E58A393B}" srcOrd="1" destOrd="0" presId="urn:microsoft.com/office/officeart/2005/8/layout/hierarchy2"/>
    <dgm:cxn modelId="{241D3423-B8AF-4E95-B5FC-46360AFA1F8E}" type="presParOf" srcId="{E0F4C4CC-33EC-4854-8DDC-28F1E58A393B}" destId="{E9E9B362-30B0-40AA-A5FB-BAB06F1799D1}" srcOrd="0" destOrd="0" presId="urn:microsoft.com/office/officeart/2005/8/layout/hierarchy2"/>
    <dgm:cxn modelId="{58B48725-636B-45D6-B93E-F68FDCA98CCA}" type="presParOf" srcId="{E0F4C4CC-33EC-4854-8DDC-28F1E58A393B}" destId="{B911FB92-3AF1-4533-AC58-EC2A282478DB}" srcOrd="1" destOrd="0" presId="urn:microsoft.com/office/officeart/2005/8/layout/hierarchy2"/>
    <dgm:cxn modelId="{D256713A-B12B-4BE6-A41E-9C9AD2333970}" type="presParOf" srcId="{E873C55C-2715-4452-8C51-0E3F961650BB}" destId="{1B9DAC37-196E-4FF0-9745-0630E3044358}" srcOrd="2" destOrd="0" presId="urn:microsoft.com/office/officeart/2005/8/layout/hierarchy2"/>
    <dgm:cxn modelId="{0679D2BD-5632-4AC2-8301-69B800EA7FFF}" type="presParOf" srcId="{1B9DAC37-196E-4FF0-9745-0630E3044358}" destId="{1B55F0C6-AA21-43F9-838C-F50B7FB9EFAF}" srcOrd="0" destOrd="0" presId="urn:microsoft.com/office/officeart/2005/8/layout/hierarchy2"/>
    <dgm:cxn modelId="{9274C8CF-A934-4E2D-8E4B-C2F14FA515FF}" type="presParOf" srcId="{E873C55C-2715-4452-8C51-0E3F961650BB}" destId="{B8DFEBF4-C6CF-4E25-ABBE-4A6B7E6AD0AF}" srcOrd="3" destOrd="0" presId="urn:microsoft.com/office/officeart/2005/8/layout/hierarchy2"/>
    <dgm:cxn modelId="{85874B62-17DA-4A24-972D-CC9FF33A268B}" type="presParOf" srcId="{B8DFEBF4-C6CF-4E25-ABBE-4A6B7E6AD0AF}" destId="{0546488A-B45B-48C1-94C8-26437444F6EF}" srcOrd="0" destOrd="0" presId="urn:microsoft.com/office/officeart/2005/8/layout/hierarchy2"/>
    <dgm:cxn modelId="{424B4024-D868-4827-B69D-07B9BA208B1B}" type="presParOf" srcId="{B8DFEBF4-C6CF-4E25-ABBE-4A6B7E6AD0AF}" destId="{CDE18DD0-7608-4785-97DD-EC1E2D3E458E}" srcOrd="1" destOrd="0" presId="urn:microsoft.com/office/officeart/2005/8/layout/hierarchy2"/>
    <dgm:cxn modelId="{A08BFE19-7FFA-44D5-92ED-1889A7E18F53}" type="presParOf" srcId="{E873C55C-2715-4452-8C51-0E3F961650BB}" destId="{269B79DB-F793-4ECC-A8F6-5EDC1BD3DD3C}" srcOrd="4" destOrd="0" presId="urn:microsoft.com/office/officeart/2005/8/layout/hierarchy2"/>
    <dgm:cxn modelId="{10C73675-6BF1-4446-9587-E44236D680B0}" type="presParOf" srcId="{269B79DB-F793-4ECC-A8F6-5EDC1BD3DD3C}" destId="{50733C94-AE66-4FFF-8179-01BA90F0110E}" srcOrd="0" destOrd="0" presId="urn:microsoft.com/office/officeart/2005/8/layout/hierarchy2"/>
    <dgm:cxn modelId="{636A6AE9-6D4F-4CA8-9EA0-35E4E6BF2494}" type="presParOf" srcId="{E873C55C-2715-4452-8C51-0E3F961650BB}" destId="{EBB1A893-60A8-4680-BBB6-B14C857E4482}" srcOrd="5" destOrd="0" presId="urn:microsoft.com/office/officeart/2005/8/layout/hierarchy2"/>
    <dgm:cxn modelId="{CA769020-09E1-4C10-B03E-F6AD9B8A0890}" type="presParOf" srcId="{EBB1A893-60A8-4680-BBB6-B14C857E4482}" destId="{2C9B625A-85E2-432D-A710-95988DADD9AA}" srcOrd="0" destOrd="0" presId="urn:microsoft.com/office/officeart/2005/8/layout/hierarchy2"/>
    <dgm:cxn modelId="{84EA43CD-B98B-4996-AD7E-A6A38A1F02AF}" type="presParOf" srcId="{EBB1A893-60A8-4680-BBB6-B14C857E4482}" destId="{A444466E-1767-468E-8DAF-793194BDDD1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63BAE1-A644-4895-A106-298DBB32FA4F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86471A5-D746-470A-AAD4-62B4E2689E1E}">
      <dgm:prSet/>
      <dgm:spPr/>
      <dgm:t>
        <a:bodyPr/>
        <a:lstStyle/>
        <a:p>
          <a:r>
            <a:rPr lang="en-US" b="0" i="0"/>
            <a:t>Perspective</a:t>
          </a:r>
          <a:endParaRPr lang="en-US"/>
        </a:p>
      </dgm:t>
    </dgm:pt>
    <dgm:pt modelId="{CDF8E32F-ECBF-443F-92AE-E014B396C9C1}" type="parTrans" cxnId="{63BFDB30-B220-44AA-A5C7-D59796ACC54A}">
      <dgm:prSet/>
      <dgm:spPr/>
      <dgm:t>
        <a:bodyPr/>
        <a:lstStyle/>
        <a:p>
          <a:endParaRPr lang="en-US"/>
        </a:p>
      </dgm:t>
    </dgm:pt>
    <dgm:pt modelId="{7C008788-8D0C-4784-A346-5098F65219FA}" type="sibTrans" cxnId="{63BFDB30-B220-44AA-A5C7-D59796ACC54A}">
      <dgm:prSet/>
      <dgm:spPr/>
      <dgm:t>
        <a:bodyPr/>
        <a:lstStyle/>
        <a:p>
          <a:endParaRPr lang="en-US"/>
        </a:p>
      </dgm:t>
    </dgm:pt>
    <dgm:pt modelId="{ED78C8AE-0F58-48C3-BDA0-E3DFACB4ACBF}">
      <dgm:prSet/>
      <dgm:spPr/>
      <dgm:t>
        <a:bodyPr/>
        <a:lstStyle/>
        <a:p>
          <a:r>
            <a:rPr lang="en-US" b="0" i="0"/>
            <a:t>2D</a:t>
          </a:r>
          <a:endParaRPr lang="en-US"/>
        </a:p>
      </dgm:t>
    </dgm:pt>
    <dgm:pt modelId="{043FC46D-326D-4E59-8A62-5E21EF045C45}" type="parTrans" cxnId="{827BFBDB-CB32-440F-A8FF-8D58EBC40FC9}">
      <dgm:prSet/>
      <dgm:spPr/>
      <dgm:t>
        <a:bodyPr/>
        <a:lstStyle/>
        <a:p>
          <a:endParaRPr lang="en-US"/>
        </a:p>
      </dgm:t>
    </dgm:pt>
    <dgm:pt modelId="{29A2DA89-47E0-4BC2-8DD0-3EAD42A9A9CF}" type="sibTrans" cxnId="{827BFBDB-CB32-440F-A8FF-8D58EBC40FC9}">
      <dgm:prSet/>
      <dgm:spPr/>
      <dgm:t>
        <a:bodyPr/>
        <a:lstStyle/>
        <a:p>
          <a:endParaRPr lang="en-US"/>
        </a:p>
      </dgm:t>
    </dgm:pt>
    <dgm:pt modelId="{40877467-CC74-4DD8-9467-91DF7609956B}">
      <dgm:prSet/>
      <dgm:spPr/>
      <dgm:t>
        <a:bodyPr/>
        <a:lstStyle/>
        <a:p>
          <a:r>
            <a:rPr lang="en-US" b="0" i="0"/>
            <a:t>3D</a:t>
          </a:r>
          <a:endParaRPr lang="en-US"/>
        </a:p>
      </dgm:t>
    </dgm:pt>
    <dgm:pt modelId="{59038D9C-CF63-4DE5-927F-683B58530F4A}" type="parTrans" cxnId="{A247FB9A-32C0-46BC-8032-73F088C39F5D}">
      <dgm:prSet/>
      <dgm:spPr/>
      <dgm:t>
        <a:bodyPr/>
        <a:lstStyle/>
        <a:p>
          <a:endParaRPr lang="en-US"/>
        </a:p>
      </dgm:t>
    </dgm:pt>
    <dgm:pt modelId="{EEE50A88-8C5B-4304-831D-E04454F550AE}" type="sibTrans" cxnId="{A247FB9A-32C0-46BC-8032-73F088C39F5D}">
      <dgm:prSet/>
      <dgm:spPr/>
      <dgm:t>
        <a:bodyPr/>
        <a:lstStyle/>
        <a:p>
          <a:endParaRPr lang="en-US"/>
        </a:p>
      </dgm:t>
    </dgm:pt>
    <dgm:pt modelId="{9AB3E4D3-2525-453F-B82D-F17038B03D1E}">
      <dgm:prSet/>
      <dgm:spPr/>
      <dgm:t>
        <a:bodyPr/>
        <a:lstStyle/>
        <a:p>
          <a:r>
            <a:rPr lang="en-US" b="0" i="0"/>
            <a:t>Control Mechanisms</a:t>
          </a:r>
          <a:endParaRPr lang="en-US"/>
        </a:p>
      </dgm:t>
    </dgm:pt>
    <dgm:pt modelId="{BEF9B871-DC6F-4FFF-B089-A22E5124B6BF}" type="parTrans" cxnId="{39253791-FC26-4122-8432-7F977A7586C0}">
      <dgm:prSet/>
      <dgm:spPr/>
      <dgm:t>
        <a:bodyPr/>
        <a:lstStyle/>
        <a:p>
          <a:endParaRPr lang="en-US"/>
        </a:p>
      </dgm:t>
    </dgm:pt>
    <dgm:pt modelId="{4AD4B3E2-4C28-4500-A24C-AE0B21057A23}" type="sibTrans" cxnId="{39253791-FC26-4122-8432-7F977A7586C0}">
      <dgm:prSet/>
      <dgm:spPr/>
      <dgm:t>
        <a:bodyPr/>
        <a:lstStyle/>
        <a:p>
          <a:endParaRPr lang="en-US"/>
        </a:p>
      </dgm:t>
    </dgm:pt>
    <dgm:pt modelId="{18AA99A3-331D-4255-BC3F-C87734E0B6F0}">
      <dgm:prSet/>
      <dgm:spPr/>
      <dgm:t>
        <a:bodyPr/>
        <a:lstStyle/>
        <a:p>
          <a:r>
            <a:rPr lang="en-US" b="0" i="0"/>
            <a:t>Mouse</a:t>
          </a:r>
          <a:endParaRPr lang="en-US"/>
        </a:p>
      </dgm:t>
    </dgm:pt>
    <dgm:pt modelId="{D466DCC0-0244-41B9-A05C-8E56B98B53E8}" type="parTrans" cxnId="{C1F3E975-0CD3-4375-B94E-706FE356D54A}">
      <dgm:prSet/>
      <dgm:spPr/>
      <dgm:t>
        <a:bodyPr/>
        <a:lstStyle/>
        <a:p>
          <a:endParaRPr lang="en-US"/>
        </a:p>
      </dgm:t>
    </dgm:pt>
    <dgm:pt modelId="{D075BC9E-CC43-4F38-A4F7-863D0F4459AF}" type="sibTrans" cxnId="{C1F3E975-0CD3-4375-B94E-706FE356D54A}">
      <dgm:prSet/>
      <dgm:spPr/>
      <dgm:t>
        <a:bodyPr/>
        <a:lstStyle/>
        <a:p>
          <a:endParaRPr lang="en-US"/>
        </a:p>
      </dgm:t>
    </dgm:pt>
    <dgm:pt modelId="{D0017063-7E1F-4082-BB4E-023811E18268}">
      <dgm:prSet/>
      <dgm:spPr/>
      <dgm:t>
        <a:bodyPr/>
        <a:lstStyle/>
        <a:p>
          <a:r>
            <a:rPr lang="en-US" b="0" i="0"/>
            <a:t>Keyboard</a:t>
          </a:r>
          <a:endParaRPr lang="en-US"/>
        </a:p>
      </dgm:t>
    </dgm:pt>
    <dgm:pt modelId="{07139FAF-D48D-4123-8FD5-0DC9E3FC30DB}" type="parTrans" cxnId="{184FFF6F-04C8-4C63-9F0F-1820FAC6C0CE}">
      <dgm:prSet/>
      <dgm:spPr/>
      <dgm:t>
        <a:bodyPr/>
        <a:lstStyle/>
        <a:p>
          <a:endParaRPr lang="en-US"/>
        </a:p>
      </dgm:t>
    </dgm:pt>
    <dgm:pt modelId="{9B78DD14-7105-4A3E-B22C-5D278C55339A}" type="sibTrans" cxnId="{184FFF6F-04C8-4C63-9F0F-1820FAC6C0CE}">
      <dgm:prSet/>
      <dgm:spPr/>
      <dgm:t>
        <a:bodyPr/>
        <a:lstStyle/>
        <a:p>
          <a:endParaRPr lang="en-US"/>
        </a:p>
      </dgm:t>
    </dgm:pt>
    <dgm:pt modelId="{233B2B92-F06C-4753-870F-C695DE1494F4}">
      <dgm:prSet/>
      <dgm:spPr/>
      <dgm:t>
        <a:bodyPr/>
        <a:lstStyle/>
        <a:p>
          <a:r>
            <a:rPr lang="en-US" b="0" i="0"/>
            <a:t>Controller</a:t>
          </a:r>
          <a:endParaRPr lang="en-US"/>
        </a:p>
      </dgm:t>
    </dgm:pt>
    <dgm:pt modelId="{C7567676-5881-48B6-8B7E-BC262A2D4096}" type="parTrans" cxnId="{997D6F2B-2966-4E42-A5C8-4901692579BE}">
      <dgm:prSet/>
      <dgm:spPr/>
      <dgm:t>
        <a:bodyPr/>
        <a:lstStyle/>
        <a:p>
          <a:endParaRPr lang="en-US"/>
        </a:p>
      </dgm:t>
    </dgm:pt>
    <dgm:pt modelId="{25E81031-9AF4-4211-BCCE-7FFF2EF534D4}" type="sibTrans" cxnId="{997D6F2B-2966-4E42-A5C8-4901692579BE}">
      <dgm:prSet/>
      <dgm:spPr/>
      <dgm:t>
        <a:bodyPr/>
        <a:lstStyle/>
        <a:p>
          <a:endParaRPr lang="en-US"/>
        </a:p>
      </dgm:t>
    </dgm:pt>
    <dgm:pt modelId="{57B18573-D89E-44C5-BD21-10C85CAB5D6C}">
      <dgm:prSet/>
      <dgm:spPr/>
      <dgm:t>
        <a:bodyPr/>
        <a:lstStyle/>
        <a:p>
          <a:r>
            <a:rPr lang="en-US" b="0" i="0"/>
            <a:t>Targeted platforms</a:t>
          </a:r>
          <a:endParaRPr lang="en-US"/>
        </a:p>
      </dgm:t>
    </dgm:pt>
    <dgm:pt modelId="{875F973D-F151-41E5-9D1E-56A225F64E28}" type="parTrans" cxnId="{3035FCC9-3637-4B30-8EB5-9B275ADA6989}">
      <dgm:prSet/>
      <dgm:spPr/>
      <dgm:t>
        <a:bodyPr/>
        <a:lstStyle/>
        <a:p>
          <a:endParaRPr lang="en-US"/>
        </a:p>
      </dgm:t>
    </dgm:pt>
    <dgm:pt modelId="{00C2A960-CF19-4789-8140-38917E1D91A0}" type="sibTrans" cxnId="{3035FCC9-3637-4B30-8EB5-9B275ADA6989}">
      <dgm:prSet/>
      <dgm:spPr/>
      <dgm:t>
        <a:bodyPr/>
        <a:lstStyle/>
        <a:p>
          <a:endParaRPr lang="en-US"/>
        </a:p>
      </dgm:t>
    </dgm:pt>
    <dgm:pt modelId="{A04FF2D4-5C71-4D00-9EFD-42B668B22CA4}">
      <dgm:prSet/>
      <dgm:spPr/>
      <dgm:t>
        <a:bodyPr/>
        <a:lstStyle/>
        <a:p>
          <a:r>
            <a:rPr lang="en-US" b="0" i="0"/>
            <a:t>Mobile</a:t>
          </a:r>
          <a:endParaRPr lang="en-US"/>
        </a:p>
      </dgm:t>
    </dgm:pt>
    <dgm:pt modelId="{BB0A7CBD-518D-4A60-B5C4-E2E538B99F44}" type="parTrans" cxnId="{78B9D9AC-7FD9-4AE6-A141-7D99452C163E}">
      <dgm:prSet/>
      <dgm:spPr/>
      <dgm:t>
        <a:bodyPr/>
        <a:lstStyle/>
        <a:p>
          <a:endParaRPr lang="en-US"/>
        </a:p>
      </dgm:t>
    </dgm:pt>
    <dgm:pt modelId="{32C5D497-B143-4149-8B34-25CA34FDE0DF}" type="sibTrans" cxnId="{78B9D9AC-7FD9-4AE6-A141-7D99452C163E}">
      <dgm:prSet/>
      <dgm:spPr/>
      <dgm:t>
        <a:bodyPr/>
        <a:lstStyle/>
        <a:p>
          <a:endParaRPr lang="en-US"/>
        </a:p>
      </dgm:t>
    </dgm:pt>
    <dgm:pt modelId="{E62D7BA1-AC91-43AD-A911-51858CD3B9DA}">
      <dgm:prSet/>
      <dgm:spPr/>
      <dgm:t>
        <a:bodyPr/>
        <a:lstStyle/>
        <a:p>
          <a:r>
            <a:rPr lang="en-US" b="0" i="0"/>
            <a:t>Console</a:t>
          </a:r>
          <a:endParaRPr lang="en-US"/>
        </a:p>
      </dgm:t>
    </dgm:pt>
    <dgm:pt modelId="{C9A6DC2B-AE4D-4E45-85BA-8AA14E16E8AC}" type="parTrans" cxnId="{ABE6FEBE-D33E-4633-A806-9340998BDB8B}">
      <dgm:prSet/>
      <dgm:spPr/>
      <dgm:t>
        <a:bodyPr/>
        <a:lstStyle/>
        <a:p>
          <a:endParaRPr lang="en-US"/>
        </a:p>
      </dgm:t>
    </dgm:pt>
    <dgm:pt modelId="{F4004D5F-32F3-4F7D-A837-A6A244CFE9FE}" type="sibTrans" cxnId="{ABE6FEBE-D33E-4633-A806-9340998BDB8B}">
      <dgm:prSet/>
      <dgm:spPr/>
      <dgm:t>
        <a:bodyPr/>
        <a:lstStyle/>
        <a:p>
          <a:endParaRPr lang="en-US"/>
        </a:p>
      </dgm:t>
    </dgm:pt>
    <dgm:pt modelId="{39DCFF68-AD20-46C3-B9A6-F98E870C64FB}">
      <dgm:prSet/>
      <dgm:spPr/>
      <dgm:t>
        <a:bodyPr/>
        <a:lstStyle/>
        <a:p>
          <a:r>
            <a:rPr lang="en-US" b="0" i="0"/>
            <a:t>Desktop</a:t>
          </a:r>
          <a:endParaRPr lang="en-US"/>
        </a:p>
      </dgm:t>
    </dgm:pt>
    <dgm:pt modelId="{C9862CFF-9976-40B5-93C9-7609EEC51820}" type="parTrans" cxnId="{ABD7E077-C0EA-4462-87E6-B2566F37D7C3}">
      <dgm:prSet/>
      <dgm:spPr/>
      <dgm:t>
        <a:bodyPr/>
        <a:lstStyle/>
        <a:p>
          <a:endParaRPr lang="en-US"/>
        </a:p>
      </dgm:t>
    </dgm:pt>
    <dgm:pt modelId="{88CD2415-A081-4056-9B27-4E9EF47DA633}" type="sibTrans" cxnId="{ABD7E077-C0EA-4462-87E6-B2566F37D7C3}">
      <dgm:prSet/>
      <dgm:spPr/>
      <dgm:t>
        <a:bodyPr/>
        <a:lstStyle/>
        <a:p>
          <a:endParaRPr lang="en-US"/>
        </a:p>
      </dgm:t>
    </dgm:pt>
    <dgm:pt modelId="{3FDA4D12-C077-463D-B7BC-5726171ACFF6}" type="pres">
      <dgm:prSet presAssocID="{6A63BAE1-A644-4895-A106-298DBB32FA4F}" presName="Name0" presStyleCnt="0">
        <dgm:presLayoutVars>
          <dgm:dir/>
          <dgm:animLvl val="lvl"/>
          <dgm:resizeHandles val="exact"/>
        </dgm:presLayoutVars>
      </dgm:prSet>
      <dgm:spPr/>
    </dgm:pt>
    <dgm:pt modelId="{EE1844AB-6CFB-4C0C-AEE5-C255CEF78042}" type="pres">
      <dgm:prSet presAssocID="{586471A5-D746-470A-AAD4-62B4E2689E1E}" presName="composite" presStyleCnt="0"/>
      <dgm:spPr/>
    </dgm:pt>
    <dgm:pt modelId="{389C9F31-70F9-4593-8E0D-162FF19B3748}" type="pres">
      <dgm:prSet presAssocID="{586471A5-D746-470A-AAD4-62B4E2689E1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EDC6F3B-6D35-4629-B185-5FDA021A173D}" type="pres">
      <dgm:prSet presAssocID="{586471A5-D746-470A-AAD4-62B4E2689E1E}" presName="desTx" presStyleLbl="alignAccFollowNode1" presStyleIdx="0" presStyleCnt="3">
        <dgm:presLayoutVars>
          <dgm:bulletEnabled val="1"/>
        </dgm:presLayoutVars>
      </dgm:prSet>
      <dgm:spPr/>
    </dgm:pt>
    <dgm:pt modelId="{709D5A38-DB2F-4F8E-8608-854C63FCB086}" type="pres">
      <dgm:prSet presAssocID="{7C008788-8D0C-4784-A346-5098F65219FA}" presName="space" presStyleCnt="0"/>
      <dgm:spPr/>
    </dgm:pt>
    <dgm:pt modelId="{0D9A1835-CA5A-4CDC-83D7-26C7057ED944}" type="pres">
      <dgm:prSet presAssocID="{9AB3E4D3-2525-453F-B82D-F17038B03D1E}" presName="composite" presStyleCnt="0"/>
      <dgm:spPr/>
    </dgm:pt>
    <dgm:pt modelId="{21AC33CB-F7C9-4E94-BF21-30CD7B8CB2B4}" type="pres">
      <dgm:prSet presAssocID="{9AB3E4D3-2525-453F-B82D-F17038B03D1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CCCEE2C-C34A-44E2-BD0A-7B4709FA8480}" type="pres">
      <dgm:prSet presAssocID="{9AB3E4D3-2525-453F-B82D-F17038B03D1E}" presName="desTx" presStyleLbl="alignAccFollowNode1" presStyleIdx="1" presStyleCnt="3">
        <dgm:presLayoutVars>
          <dgm:bulletEnabled val="1"/>
        </dgm:presLayoutVars>
      </dgm:prSet>
      <dgm:spPr/>
    </dgm:pt>
    <dgm:pt modelId="{4DBD93AA-4FFC-4D94-BFFC-A46364AAC51D}" type="pres">
      <dgm:prSet presAssocID="{4AD4B3E2-4C28-4500-A24C-AE0B21057A23}" presName="space" presStyleCnt="0"/>
      <dgm:spPr/>
    </dgm:pt>
    <dgm:pt modelId="{6007BD05-04D4-4C2C-B1AA-1E611F92E0E5}" type="pres">
      <dgm:prSet presAssocID="{57B18573-D89E-44C5-BD21-10C85CAB5D6C}" presName="composite" presStyleCnt="0"/>
      <dgm:spPr/>
    </dgm:pt>
    <dgm:pt modelId="{BDA56B1C-D541-4261-BAF6-E751A86B3B5F}" type="pres">
      <dgm:prSet presAssocID="{57B18573-D89E-44C5-BD21-10C85CAB5D6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D322519-5037-4D2D-896D-49CB4F214F2B}" type="pres">
      <dgm:prSet presAssocID="{57B18573-D89E-44C5-BD21-10C85CAB5D6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492C717-D276-4338-8697-8CD3D829C905}" type="presOf" srcId="{18AA99A3-331D-4255-BC3F-C87734E0B6F0}" destId="{7CCCEE2C-C34A-44E2-BD0A-7B4709FA8480}" srcOrd="0" destOrd="0" presId="urn:microsoft.com/office/officeart/2005/8/layout/hList1"/>
    <dgm:cxn modelId="{BC90421F-94BC-45E6-86B2-751FACE36EB6}" type="presOf" srcId="{ED78C8AE-0F58-48C3-BDA0-E3DFACB4ACBF}" destId="{2EDC6F3B-6D35-4629-B185-5FDA021A173D}" srcOrd="0" destOrd="0" presId="urn:microsoft.com/office/officeart/2005/8/layout/hList1"/>
    <dgm:cxn modelId="{20F77125-5147-4538-9C9E-52E1C7ABBC37}" type="presOf" srcId="{233B2B92-F06C-4753-870F-C695DE1494F4}" destId="{7CCCEE2C-C34A-44E2-BD0A-7B4709FA8480}" srcOrd="0" destOrd="2" presId="urn:microsoft.com/office/officeart/2005/8/layout/hList1"/>
    <dgm:cxn modelId="{3E36352A-87EA-4241-982B-7B060EBBFDFC}" type="presOf" srcId="{A04FF2D4-5C71-4D00-9EFD-42B668B22CA4}" destId="{BD322519-5037-4D2D-896D-49CB4F214F2B}" srcOrd="0" destOrd="0" presId="urn:microsoft.com/office/officeart/2005/8/layout/hList1"/>
    <dgm:cxn modelId="{997D6F2B-2966-4E42-A5C8-4901692579BE}" srcId="{9AB3E4D3-2525-453F-B82D-F17038B03D1E}" destId="{233B2B92-F06C-4753-870F-C695DE1494F4}" srcOrd="2" destOrd="0" parTransId="{C7567676-5881-48B6-8B7E-BC262A2D4096}" sibTransId="{25E81031-9AF4-4211-BCCE-7FFF2EF534D4}"/>
    <dgm:cxn modelId="{63BFDB30-B220-44AA-A5C7-D59796ACC54A}" srcId="{6A63BAE1-A644-4895-A106-298DBB32FA4F}" destId="{586471A5-D746-470A-AAD4-62B4E2689E1E}" srcOrd="0" destOrd="0" parTransId="{CDF8E32F-ECBF-443F-92AE-E014B396C9C1}" sibTransId="{7C008788-8D0C-4784-A346-5098F65219FA}"/>
    <dgm:cxn modelId="{40C99A36-ED4E-4B4D-9E44-C9D956511BBF}" type="presOf" srcId="{E62D7BA1-AC91-43AD-A911-51858CD3B9DA}" destId="{BD322519-5037-4D2D-896D-49CB4F214F2B}" srcOrd="0" destOrd="1" presId="urn:microsoft.com/office/officeart/2005/8/layout/hList1"/>
    <dgm:cxn modelId="{34A80E62-25D9-43CF-8604-2FDF649107D1}" type="presOf" srcId="{6A63BAE1-A644-4895-A106-298DBB32FA4F}" destId="{3FDA4D12-C077-463D-B7BC-5726171ACFF6}" srcOrd="0" destOrd="0" presId="urn:microsoft.com/office/officeart/2005/8/layout/hList1"/>
    <dgm:cxn modelId="{184FFF6F-04C8-4C63-9F0F-1820FAC6C0CE}" srcId="{9AB3E4D3-2525-453F-B82D-F17038B03D1E}" destId="{D0017063-7E1F-4082-BB4E-023811E18268}" srcOrd="1" destOrd="0" parTransId="{07139FAF-D48D-4123-8FD5-0DC9E3FC30DB}" sibTransId="{9B78DD14-7105-4A3E-B22C-5D278C55339A}"/>
    <dgm:cxn modelId="{C1F3E975-0CD3-4375-B94E-706FE356D54A}" srcId="{9AB3E4D3-2525-453F-B82D-F17038B03D1E}" destId="{18AA99A3-331D-4255-BC3F-C87734E0B6F0}" srcOrd="0" destOrd="0" parTransId="{D466DCC0-0244-41B9-A05C-8E56B98B53E8}" sibTransId="{D075BC9E-CC43-4F38-A4F7-863D0F4459AF}"/>
    <dgm:cxn modelId="{ABD7E077-C0EA-4462-87E6-B2566F37D7C3}" srcId="{57B18573-D89E-44C5-BD21-10C85CAB5D6C}" destId="{39DCFF68-AD20-46C3-B9A6-F98E870C64FB}" srcOrd="2" destOrd="0" parTransId="{C9862CFF-9976-40B5-93C9-7609EEC51820}" sibTransId="{88CD2415-A081-4056-9B27-4E9EF47DA633}"/>
    <dgm:cxn modelId="{7BC8C07E-0509-4FA7-B182-ECDF009B6828}" type="presOf" srcId="{40877467-CC74-4DD8-9467-91DF7609956B}" destId="{2EDC6F3B-6D35-4629-B185-5FDA021A173D}" srcOrd="0" destOrd="1" presId="urn:microsoft.com/office/officeart/2005/8/layout/hList1"/>
    <dgm:cxn modelId="{39253791-FC26-4122-8432-7F977A7586C0}" srcId="{6A63BAE1-A644-4895-A106-298DBB32FA4F}" destId="{9AB3E4D3-2525-453F-B82D-F17038B03D1E}" srcOrd="1" destOrd="0" parTransId="{BEF9B871-DC6F-4FFF-B089-A22E5124B6BF}" sibTransId="{4AD4B3E2-4C28-4500-A24C-AE0B21057A23}"/>
    <dgm:cxn modelId="{9EF86091-AAC4-4B81-B120-0036397D103D}" type="presOf" srcId="{57B18573-D89E-44C5-BD21-10C85CAB5D6C}" destId="{BDA56B1C-D541-4261-BAF6-E751A86B3B5F}" srcOrd="0" destOrd="0" presId="urn:microsoft.com/office/officeart/2005/8/layout/hList1"/>
    <dgm:cxn modelId="{EB8A3C93-7F26-49A2-87C1-337479579A5A}" type="presOf" srcId="{9AB3E4D3-2525-453F-B82D-F17038B03D1E}" destId="{21AC33CB-F7C9-4E94-BF21-30CD7B8CB2B4}" srcOrd="0" destOrd="0" presId="urn:microsoft.com/office/officeart/2005/8/layout/hList1"/>
    <dgm:cxn modelId="{A247FB9A-32C0-46BC-8032-73F088C39F5D}" srcId="{586471A5-D746-470A-AAD4-62B4E2689E1E}" destId="{40877467-CC74-4DD8-9467-91DF7609956B}" srcOrd="1" destOrd="0" parTransId="{59038D9C-CF63-4DE5-927F-683B58530F4A}" sibTransId="{EEE50A88-8C5B-4304-831D-E04454F550AE}"/>
    <dgm:cxn modelId="{78B9D9AC-7FD9-4AE6-A141-7D99452C163E}" srcId="{57B18573-D89E-44C5-BD21-10C85CAB5D6C}" destId="{A04FF2D4-5C71-4D00-9EFD-42B668B22CA4}" srcOrd="0" destOrd="0" parTransId="{BB0A7CBD-518D-4A60-B5C4-E2E538B99F44}" sibTransId="{32C5D497-B143-4149-8B34-25CA34FDE0DF}"/>
    <dgm:cxn modelId="{8FAF49B3-A786-4E10-9AC7-E58DC69C12E7}" type="presOf" srcId="{39DCFF68-AD20-46C3-B9A6-F98E870C64FB}" destId="{BD322519-5037-4D2D-896D-49CB4F214F2B}" srcOrd="0" destOrd="2" presId="urn:microsoft.com/office/officeart/2005/8/layout/hList1"/>
    <dgm:cxn modelId="{ABE6FEBE-D33E-4633-A806-9340998BDB8B}" srcId="{57B18573-D89E-44C5-BD21-10C85CAB5D6C}" destId="{E62D7BA1-AC91-43AD-A911-51858CD3B9DA}" srcOrd="1" destOrd="0" parTransId="{C9A6DC2B-AE4D-4E45-85BA-8AA14E16E8AC}" sibTransId="{F4004D5F-32F3-4F7D-A837-A6A244CFE9FE}"/>
    <dgm:cxn modelId="{FEEE0FC9-6169-4DB7-8303-25AE3EDE6C72}" type="presOf" srcId="{586471A5-D746-470A-AAD4-62B4E2689E1E}" destId="{389C9F31-70F9-4593-8E0D-162FF19B3748}" srcOrd="0" destOrd="0" presId="urn:microsoft.com/office/officeart/2005/8/layout/hList1"/>
    <dgm:cxn modelId="{3035FCC9-3637-4B30-8EB5-9B275ADA6989}" srcId="{6A63BAE1-A644-4895-A106-298DBB32FA4F}" destId="{57B18573-D89E-44C5-BD21-10C85CAB5D6C}" srcOrd="2" destOrd="0" parTransId="{875F973D-F151-41E5-9D1E-56A225F64E28}" sibTransId="{00C2A960-CF19-4789-8140-38917E1D91A0}"/>
    <dgm:cxn modelId="{E9609BD6-EA7C-47F2-A2D4-6716DC6C857B}" type="presOf" srcId="{D0017063-7E1F-4082-BB4E-023811E18268}" destId="{7CCCEE2C-C34A-44E2-BD0A-7B4709FA8480}" srcOrd="0" destOrd="1" presId="urn:microsoft.com/office/officeart/2005/8/layout/hList1"/>
    <dgm:cxn modelId="{827BFBDB-CB32-440F-A8FF-8D58EBC40FC9}" srcId="{586471A5-D746-470A-AAD4-62B4E2689E1E}" destId="{ED78C8AE-0F58-48C3-BDA0-E3DFACB4ACBF}" srcOrd="0" destOrd="0" parTransId="{043FC46D-326D-4E59-8A62-5E21EF045C45}" sibTransId="{29A2DA89-47E0-4BC2-8DD0-3EAD42A9A9CF}"/>
    <dgm:cxn modelId="{33FCAA0E-3A44-4694-89C6-DB49859F4486}" type="presParOf" srcId="{3FDA4D12-C077-463D-B7BC-5726171ACFF6}" destId="{EE1844AB-6CFB-4C0C-AEE5-C255CEF78042}" srcOrd="0" destOrd="0" presId="urn:microsoft.com/office/officeart/2005/8/layout/hList1"/>
    <dgm:cxn modelId="{46FEA531-9C90-46E3-9E94-CBCD8CBF2AEC}" type="presParOf" srcId="{EE1844AB-6CFB-4C0C-AEE5-C255CEF78042}" destId="{389C9F31-70F9-4593-8E0D-162FF19B3748}" srcOrd="0" destOrd="0" presId="urn:microsoft.com/office/officeart/2005/8/layout/hList1"/>
    <dgm:cxn modelId="{B1AC5364-F671-4F46-85E1-95A9C7739B99}" type="presParOf" srcId="{EE1844AB-6CFB-4C0C-AEE5-C255CEF78042}" destId="{2EDC6F3B-6D35-4629-B185-5FDA021A173D}" srcOrd="1" destOrd="0" presId="urn:microsoft.com/office/officeart/2005/8/layout/hList1"/>
    <dgm:cxn modelId="{837AB3B6-76B1-4C74-BF87-9B8BB3D67DF2}" type="presParOf" srcId="{3FDA4D12-C077-463D-B7BC-5726171ACFF6}" destId="{709D5A38-DB2F-4F8E-8608-854C63FCB086}" srcOrd="1" destOrd="0" presId="urn:microsoft.com/office/officeart/2005/8/layout/hList1"/>
    <dgm:cxn modelId="{9891898C-B10D-4977-AA88-57BDBB3BA332}" type="presParOf" srcId="{3FDA4D12-C077-463D-B7BC-5726171ACFF6}" destId="{0D9A1835-CA5A-4CDC-83D7-26C7057ED944}" srcOrd="2" destOrd="0" presId="urn:microsoft.com/office/officeart/2005/8/layout/hList1"/>
    <dgm:cxn modelId="{AEEB3B27-A524-4FDB-9F33-EF73C940AAEC}" type="presParOf" srcId="{0D9A1835-CA5A-4CDC-83D7-26C7057ED944}" destId="{21AC33CB-F7C9-4E94-BF21-30CD7B8CB2B4}" srcOrd="0" destOrd="0" presId="urn:microsoft.com/office/officeart/2005/8/layout/hList1"/>
    <dgm:cxn modelId="{F8A211E0-BE96-42A8-8B13-443D7AF59FF6}" type="presParOf" srcId="{0D9A1835-CA5A-4CDC-83D7-26C7057ED944}" destId="{7CCCEE2C-C34A-44E2-BD0A-7B4709FA8480}" srcOrd="1" destOrd="0" presId="urn:microsoft.com/office/officeart/2005/8/layout/hList1"/>
    <dgm:cxn modelId="{1B39A8B1-4045-453B-8B27-296513B806D4}" type="presParOf" srcId="{3FDA4D12-C077-463D-B7BC-5726171ACFF6}" destId="{4DBD93AA-4FFC-4D94-BFFC-A46364AAC51D}" srcOrd="3" destOrd="0" presId="urn:microsoft.com/office/officeart/2005/8/layout/hList1"/>
    <dgm:cxn modelId="{7CC3590B-313C-40FF-885F-CD35AD43A5D8}" type="presParOf" srcId="{3FDA4D12-C077-463D-B7BC-5726171ACFF6}" destId="{6007BD05-04D4-4C2C-B1AA-1E611F92E0E5}" srcOrd="4" destOrd="0" presId="urn:microsoft.com/office/officeart/2005/8/layout/hList1"/>
    <dgm:cxn modelId="{32ED4EBF-1FB3-473A-A8A8-90D289B06E27}" type="presParOf" srcId="{6007BD05-04D4-4C2C-B1AA-1E611F92E0E5}" destId="{BDA56B1C-D541-4261-BAF6-E751A86B3B5F}" srcOrd="0" destOrd="0" presId="urn:microsoft.com/office/officeart/2005/8/layout/hList1"/>
    <dgm:cxn modelId="{08CD768C-597A-4969-8C11-57270AB3233E}" type="presParOf" srcId="{6007BD05-04D4-4C2C-B1AA-1E611F92E0E5}" destId="{BD322519-5037-4D2D-896D-49CB4F214F2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57FE18-6447-4E7C-BDFB-2C73AA8F90C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A048755-A7BC-407C-9E2E-D873EE755DF3}">
      <dgm:prSet/>
      <dgm:spPr/>
      <dgm:t>
        <a:bodyPr/>
        <a:lstStyle/>
        <a:p>
          <a:pPr>
            <a:defRPr cap="all"/>
          </a:pPr>
          <a:r>
            <a:rPr lang="en-US" b="0" i="0" dirty="0"/>
            <a:t>A new book coming later this year </a:t>
          </a:r>
          <a:br>
            <a:rPr lang="en-US" b="0" i="0" dirty="0"/>
          </a:br>
          <a:r>
            <a:rPr lang="en-US" b="0" i="0" dirty="0"/>
            <a:t>(From beginner to advanced)</a:t>
          </a:r>
          <a:endParaRPr lang="en-US" dirty="0"/>
        </a:p>
      </dgm:t>
    </dgm:pt>
    <dgm:pt modelId="{A89AE6CF-6412-4CA3-B0F3-7632E5B97C76}" type="parTrans" cxnId="{3062D1C5-06D4-4926-B87D-9882282A3A4F}">
      <dgm:prSet/>
      <dgm:spPr/>
      <dgm:t>
        <a:bodyPr/>
        <a:lstStyle/>
        <a:p>
          <a:endParaRPr lang="en-US"/>
        </a:p>
      </dgm:t>
    </dgm:pt>
    <dgm:pt modelId="{07689C28-D31C-464E-BB8E-1A6F8F916BA1}" type="sibTrans" cxnId="{3062D1C5-06D4-4926-B87D-9882282A3A4F}">
      <dgm:prSet/>
      <dgm:spPr/>
      <dgm:t>
        <a:bodyPr/>
        <a:lstStyle/>
        <a:p>
          <a:endParaRPr lang="en-US"/>
        </a:p>
      </dgm:t>
    </dgm:pt>
    <dgm:pt modelId="{E940B647-0AF5-4AD6-8483-9636F7BC2A16}">
      <dgm:prSet/>
      <dgm:spPr/>
      <dgm:t>
        <a:bodyPr/>
        <a:lstStyle/>
        <a:p>
          <a:pPr>
            <a:defRPr cap="all"/>
          </a:pPr>
          <a:r>
            <a:rPr lang="en-US" b="0" i="0" dirty="0"/>
            <a:t>GitHub:</a:t>
          </a:r>
        </a:p>
        <a:p>
          <a:pPr>
            <a:defRPr cap="all"/>
          </a:pPr>
          <a:r>
            <a:rPr lang="en-US" dirty="0">
              <a:hlinkClick xmlns:r="http://schemas.openxmlformats.org/officeDocument/2006/relationships" r:id="rId1"/>
            </a:rPr>
            <a:t>https://github.com/MonoGame/MonoGame.Samples</a:t>
          </a:r>
          <a:endParaRPr lang="en-US" dirty="0"/>
        </a:p>
      </dgm:t>
    </dgm:pt>
    <dgm:pt modelId="{BC276AC0-1EE1-4AE8-A57D-36DC8194674B}" type="parTrans" cxnId="{0C8776D6-FED7-4119-BE18-007A4549F55F}">
      <dgm:prSet/>
      <dgm:spPr/>
      <dgm:t>
        <a:bodyPr/>
        <a:lstStyle/>
        <a:p>
          <a:endParaRPr lang="en-US"/>
        </a:p>
      </dgm:t>
    </dgm:pt>
    <dgm:pt modelId="{154C6571-DB51-4E67-B140-5013E37D31DE}" type="sibTrans" cxnId="{0C8776D6-FED7-4119-BE18-007A4549F55F}">
      <dgm:prSet/>
      <dgm:spPr/>
      <dgm:t>
        <a:bodyPr/>
        <a:lstStyle/>
        <a:p>
          <a:endParaRPr lang="en-US"/>
        </a:p>
      </dgm:t>
    </dgm:pt>
    <dgm:pt modelId="{DC66A25D-EBFD-48E3-BE71-47DEB23AB4C2}" type="pres">
      <dgm:prSet presAssocID="{1957FE18-6447-4E7C-BDFB-2C73AA8F90CA}" presName="root" presStyleCnt="0">
        <dgm:presLayoutVars>
          <dgm:dir/>
          <dgm:resizeHandles val="exact"/>
        </dgm:presLayoutVars>
      </dgm:prSet>
      <dgm:spPr/>
    </dgm:pt>
    <dgm:pt modelId="{DFCB803E-83C7-4122-918C-E6082E11EF83}" type="pres">
      <dgm:prSet presAssocID="{0A048755-A7BC-407C-9E2E-D873EE755DF3}" presName="compNode" presStyleCnt="0"/>
      <dgm:spPr/>
    </dgm:pt>
    <dgm:pt modelId="{46FCEE03-62AC-46A2-B0A3-23F19642D3D4}" type="pres">
      <dgm:prSet presAssocID="{0A048755-A7BC-407C-9E2E-D873EE755DF3}" presName="iconBgRect" presStyleLbl="bgShp" presStyleIdx="0" presStyleCnt="2"/>
      <dgm:spPr/>
    </dgm:pt>
    <dgm:pt modelId="{A480D2A0-E5A3-47C9-AC04-9B218CBAD74E}" type="pres">
      <dgm:prSet presAssocID="{0A048755-A7BC-407C-9E2E-D873EE755DF3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B66CC80-91DA-4F5A-A5F6-9B8D9F7651B9}" type="pres">
      <dgm:prSet presAssocID="{0A048755-A7BC-407C-9E2E-D873EE755DF3}" presName="spaceRect" presStyleCnt="0"/>
      <dgm:spPr/>
    </dgm:pt>
    <dgm:pt modelId="{AAC4118C-2767-4964-BEF7-FE5619C421D3}" type="pres">
      <dgm:prSet presAssocID="{0A048755-A7BC-407C-9E2E-D873EE755DF3}" presName="textRect" presStyleLbl="revTx" presStyleIdx="0" presStyleCnt="2">
        <dgm:presLayoutVars>
          <dgm:chMax val="1"/>
          <dgm:chPref val="1"/>
        </dgm:presLayoutVars>
      </dgm:prSet>
      <dgm:spPr/>
    </dgm:pt>
    <dgm:pt modelId="{89340219-49AD-47C0-B53A-4DB7CAC33E1C}" type="pres">
      <dgm:prSet presAssocID="{07689C28-D31C-464E-BB8E-1A6F8F916BA1}" presName="sibTrans" presStyleCnt="0"/>
      <dgm:spPr/>
    </dgm:pt>
    <dgm:pt modelId="{2E60E15D-D1C6-4B70-8DF2-229766D1BECF}" type="pres">
      <dgm:prSet presAssocID="{E940B647-0AF5-4AD6-8483-9636F7BC2A16}" presName="compNode" presStyleCnt="0"/>
      <dgm:spPr/>
    </dgm:pt>
    <dgm:pt modelId="{E83C418E-A979-40F8-A5FF-6CE67BDA6491}" type="pres">
      <dgm:prSet presAssocID="{E940B647-0AF5-4AD6-8483-9636F7BC2A16}" presName="iconBgRect" presStyleLbl="bgShp" presStyleIdx="1" presStyleCnt="2"/>
      <dgm:spPr/>
    </dgm:pt>
    <dgm:pt modelId="{4044CD86-3DA1-4678-9AC9-C90C0F77FD80}" type="pres">
      <dgm:prSet presAssocID="{E940B647-0AF5-4AD6-8483-9636F7BC2A16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E34B01-ED72-44C8-A626-990C8343F0FC}" type="pres">
      <dgm:prSet presAssocID="{E940B647-0AF5-4AD6-8483-9636F7BC2A16}" presName="spaceRect" presStyleCnt="0"/>
      <dgm:spPr/>
    </dgm:pt>
    <dgm:pt modelId="{8977D7A9-5433-4C10-8998-167B09C41222}" type="pres">
      <dgm:prSet presAssocID="{E940B647-0AF5-4AD6-8483-9636F7BC2A16}" presName="textRect" presStyleLbl="revTx" presStyleIdx="1" presStyleCnt="2" custLinFactNeighborX="67" custLinFactNeighborY="-9861">
        <dgm:presLayoutVars>
          <dgm:chMax val="1"/>
          <dgm:chPref val="1"/>
        </dgm:presLayoutVars>
      </dgm:prSet>
      <dgm:spPr/>
    </dgm:pt>
  </dgm:ptLst>
  <dgm:cxnLst>
    <dgm:cxn modelId="{5F795F30-3DE9-4BD5-93AC-F4F8A88A68E9}" type="presOf" srcId="{1957FE18-6447-4E7C-BDFB-2C73AA8F90CA}" destId="{DC66A25D-EBFD-48E3-BE71-47DEB23AB4C2}" srcOrd="0" destOrd="0" presId="urn:microsoft.com/office/officeart/2018/5/layout/IconCircleLabelList"/>
    <dgm:cxn modelId="{EA55DC66-A548-48BC-B5B4-E8BD3A956DEE}" type="presOf" srcId="{0A048755-A7BC-407C-9E2E-D873EE755DF3}" destId="{AAC4118C-2767-4964-BEF7-FE5619C421D3}" srcOrd="0" destOrd="0" presId="urn:microsoft.com/office/officeart/2018/5/layout/IconCircleLabelList"/>
    <dgm:cxn modelId="{AD8B7457-BE8B-49CC-AFBA-AA05CA72D822}" type="presOf" srcId="{E940B647-0AF5-4AD6-8483-9636F7BC2A16}" destId="{8977D7A9-5433-4C10-8998-167B09C41222}" srcOrd="0" destOrd="0" presId="urn:microsoft.com/office/officeart/2018/5/layout/IconCircleLabelList"/>
    <dgm:cxn modelId="{3062D1C5-06D4-4926-B87D-9882282A3A4F}" srcId="{1957FE18-6447-4E7C-BDFB-2C73AA8F90CA}" destId="{0A048755-A7BC-407C-9E2E-D873EE755DF3}" srcOrd="0" destOrd="0" parTransId="{A89AE6CF-6412-4CA3-B0F3-7632E5B97C76}" sibTransId="{07689C28-D31C-464E-BB8E-1A6F8F916BA1}"/>
    <dgm:cxn modelId="{0C8776D6-FED7-4119-BE18-007A4549F55F}" srcId="{1957FE18-6447-4E7C-BDFB-2C73AA8F90CA}" destId="{E940B647-0AF5-4AD6-8483-9636F7BC2A16}" srcOrd="1" destOrd="0" parTransId="{BC276AC0-1EE1-4AE8-A57D-36DC8194674B}" sibTransId="{154C6571-DB51-4E67-B140-5013E37D31DE}"/>
    <dgm:cxn modelId="{4727BECD-D8CC-47BA-9AC6-FAF9B5481431}" type="presParOf" srcId="{DC66A25D-EBFD-48E3-BE71-47DEB23AB4C2}" destId="{DFCB803E-83C7-4122-918C-E6082E11EF83}" srcOrd="0" destOrd="0" presId="urn:microsoft.com/office/officeart/2018/5/layout/IconCircleLabelList"/>
    <dgm:cxn modelId="{87DA475E-70D3-4509-AC59-A0A09C59D636}" type="presParOf" srcId="{DFCB803E-83C7-4122-918C-E6082E11EF83}" destId="{46FCEE03-62AC-46A2-B0A3-23F19642D3D4}" srcOrd="0" destOrd="0" presId="urn:microsoft.com/office/officeart/2018/5/layout/IconCircleLabelList"/>
    <dgm:cxn modelId="{ECF97B68-1905-4CB0-87CC-18BB1B020E5C}" type="presParOf" srcId="{DFCB803E-83C7-4122-918C-E6082E11EF83}" destId="{A480D2A0-E5A3-47C9-AC04-9B218CBAD74E}" srcOrd="1" destOrd="0" presId="urn:microsoft.com/office/officeart/2018/5/layout/IconCircleLabelList"/>
    <dgm:cxn modelId="{6CE9B18F-BE90-4743-A057-FCFD17154315}" type="presParOf" srcId="{DFCB803E-83C7-4122-918C-E6082E11EF83}" destId="{8B66CC80-91DA-4F5A-A5F6-9B8D9F7651B9}" srcOrd="2" destOrd="0" presId="urn:microsoft.com/office/officeart/2018/5/layout/IconCircleLabelList"/>
    <dgm:cxn modelId="{2297960C-A6EA-42B8-8439-23827B5C13A9}" type="presParOf" srcId="{DFCB803E-83C7-4122-918C-E6082E11EF83}" destId="{AAC4118C-2767-4964-BEF7-FE5619C421D3}" srcOrd="3" destOrd="0" presId="urn:microsoft.com/office/officeart/2018/5/layout/IconCircleLabelList"/>
    <dgm:cxn modelId="{618FED26-02F2-4F40-B42B-016A472DB0C5}" type="presParOf" srcId="{DC66A25D-EBFD-48E3-BE71-47DEB23AB4C2}" destId="{89340219-49AD-47C0-B53A-4DB7CAC33E1C}" srcOrd="1" destOrd="0" presId="urn:microsoft.com/office/officeart/2018/5/layout/IconCircleLabelList"/>
    <dgm:cxn modelId="{87A2EE65-A249-446D-90D9-34A71DBEB66A}" type="presParOf" srcId="{DC66A25D-EBFD-48E3-BE71-47DEB23AB4C2}" destId="{2E60E15D-D1C6-4B70-8DF2-229766D1BECF}" srcOrd="2" destOrd="0" presId="urn:microsoft.com/office/officeart/2018/5/layout/IconCircleLabelList"/>
    <dgm:cxn modelId="{4AE33D01-768A-45DB-BA0F-C666BC244F60}" type="presParOf" srcId="{2E60E15D-D1C6-4B70-8DF2-229766D1BECF}" destId="{E83C418E-A979-40F8-A5FF-6CE67BDA6491}" srcOrd="0" destOrd="0" presId="urn:microsoft.com/office/officeart/2018/5/layout/IconCircleLabelList"/>
    <dgm:cxn modelId="{7F19FF12-A91A-405C-BAB7-4A29BBB1B575}" type="presParOf" srcId="{2E60E15D-D1C6-4B70-8DF2-229766D1BECF}" destId="{4044CD86-3DA1-4678-9AC9-C90C0F77FD80}" srcOrd="1" destOrd="0" presId="urn:microsoft.com/office/officeart/2018/5/layout/IconCircleLabelList"/>
    <dgm:cxn modelId="{019FDA64-FCFD-474C-883B-A24052618B45}" type="presParOf" srcId="{2E60E15D-D1C6-4B70-8DF2-229766D1BECF}" destId="{D5E34B01-ED72-44C8-A626-990C8343F0FC}" srcOrd="2" destOrd="0" presId="urn:microsoft.com/office/officeart/2018/5/layout/IconCircleLabelList"/>
    <dgm:cxn modelId="{865D6A64-E9EB-4D9B-AC75-AA4CB6A2FD3E}" type="presParOf" srcId="{2E60E15D-D1C6-4B70-8DF2-229766D1BECF}" destId="{8977D7A9-5433-4C10-8998-167B09C4122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25295-3578-4126-B603-72F37824A4DF}">
      <dsp:nvSpPr>
        <dsp:cNvPr id="0" name=""/>
        <dsp:cNvSpPr/>
      </dsp:nvSpPr>
      <dsp:spPr>
        <a:xfrm>
          <a:off x="2974264" y="0"/>
          <a:ext cx="2061183" cy="1030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Content Pipeline</a:t>
          </a:r>
          <a:endParaRPr lang="en-US" sz="3000" kern="1200" dirty="0"/>
        </a:p>
      </dsp:txBody>
      <dsp:txXfrm>
        <a:off x="3004449" y="30185"/>
        <a:ext cx="2000813" cy="970221"/>
      </dsp:txXfrm>
    </dsp:sp>
    <dsp:sp modelId="{5BA3CBF6-9D94-4800-BD93-83B0AEED2695}">
      <dsp:nvSpPr>
        <dsp:cNvPr id="0" name=""/>
        <dsp:cNvSpPr/>
      </dsp:nvSpPr>
      <dsp:spPr>
        <a:xfrm>
          <a:off x="2974264" y="1186842"/>
          <a:ext cx="2061183" cy="1030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Game Class</a:t>
          </a:r>
          <a:endParaRPr lang="en-US" sz="3000" kern="1200"/>
        </a:p>
      </dsp:txBody>
      <dsp:txXfrm>
        <a:off x="3004449" y="1217027"/>
        <a:ext cx="2000813" cy="970221"/>
      </dsp:txXfrm>
    </dsp:sp>
    <dsp:sp modelId="{8AA75BAA-4C25-4249-9431-DCCEF356585B}">
      <dsp:nvSpPr>
        <dsp:cNvPr id="0" name=""/>
        <dsp:cNvSpPr/>
      </dsp:nvSpPr>
      <dsp:spPr>
        <a:xfrm rot="18289469">
          <a:off x="4725810" y="1082302"/>
          <a:ext cx="144374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443748" y="272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11591" y="1073454"/>
        <a:ext cx="72187" cy="72187"/>
      </dsp:txXfrm>
    </dsp:sp>
    <dsp:sp modelId="{E9E9B362-30B0-40AA-A5FB-BAB06F1799D1}">
      <dsp:nvSpPr>
        <dsp:cNvPr id="0" name=""/>
        <dsp:cNvSpPr/>
      </dsp:nvSpPr>
      <dsp:spPr>
        <a:xfrm>
          <a:off x="5859921" y="1662"/>
          <a:ext cx="2061183" cy="1030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Rendering</a:t>
          </a:r>
          <a:endParaRPr lang="en-US" sz="3000" kern="1200"/>
        </a:p>
      </dsp:txBody>
      <dsp:txXfrm>
        <a:off x="5890106" y="31847"/>
        <a:ext cx="2000813" cy="970221"/>
      </dsp:txXfrm>
    </dsp:sp>
    <dsp:sp modelId="{1B9DAC37-196E-4FF0-9745-0630E3044358}">
      <dsp:nvSpPr>
        <dsp:cNvPr id="0" name=""/>
        <dsp:cNvSpPr/>
      </dsp:nvSpPr>
      <dsp:spPr>
        <a:xfrm>
          <a:off x="5035448" y="1674892"/>
          <a:ext cx="8244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24473" y="272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27073" y="1681526"/>
        <a:ext cx="41223" cy="41223"/>
      </dsp:txXfrm>
    </dsp:sp>
    <dsp:sp modelId="{0546488A-B45B-48C1-94C8-26437444F6EF}">
      <dsp:nvSpPr>
        <dsp:cNvPr id="0" name=""/>
        <dsp:cNvSpPr/>
      </dsp:nvSpPr>
      <dsp:spPr>
        <a:xfrm>
          <a:off x="5859921" y="1186842"/>
          <a:ext cx="2061183" cy="1030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Input</a:t>
          </a:r>
          <a:endParaRPr lang="en-US" sz="3000" kern="1200"/>
        </a:p>
      </dsp:txBody>
      <dsp:txXfrm>
        <a:off x="5890106" y="1217027"/>
        <a:ext cx="2000813" cy="970221"/>
      </dsp:txXfrm>
    </dsp:sp>
    <dsp:sp modelId="{269B79DB-F793-4ECC-A8F6-5EDC1BD3DD3C}">
      <dsp:nvSpPr>
        <dsp:cNvPr id="0" name=""/>
        <dsp:cNvSpPr/>
      </dsp:nvSpPr>
      <dsp:spPr>
        <a:xfrm rot="3310531">
          <a:off x="4725810" y="2267482"/>
          <a:ext cx="144374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443748" y="272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11591" y="2258635"/>
        <a:ext cx="72187" cy="72187"/>
      </dsp:txXfrm>
    </dsp:sp>
    <dsp:sp modelId="{2C9B625A-85E2-432D-A710-95988DADD9AA}">
      <dsp:nvSpPr>
        <dsp:cNvPr id="0" name=""/>
        <dsp:cNvSpPr/>
      </dsp:nvSpPr>
      <dsp:spPr>
        <a:xfrm>
          <a:off x="5859921" y="2372023"/>
          <a:ext cx="2061183" cy="1030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Updates</a:t>
          </a:r>
          <a:endParaRPr lang="en-US" sz="3000" kern="1200" dirty="0"/>
        </a:p>
      </dsp:txBody>
      <dsp:txXfrm>
        <a:off x="5890106" y="2402208"/>
        <a:ext cx="2000813" cy="9702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C9F31-70F9-4593-8E0D-162FF19B3748}">
      <dsp:nvSpPr>
        <dsp:cNvPr id="0" name=""/>
        <dsp:cNvSpPr/>
      </dsp:nvSpPr>
      <dsp:spPr>
        <a:xfrm>
          <a:off x="3404" y="11365"/>
          <a:ext cx="3319683" cy="12678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Perspective</a:t>
          </a:r>
          <a:endParaRPr lang="en-US" sz="3500" kern="1200"/>
        </a:p>
      </dsp:txBody>
      <dsp:txXfrm>
        <a:off x="3404" y="11365"/>
        <a:ext cx="3319683" cy="1267896"/>
      </dsp:txXfrm>
    </dsp:sp>
    <dsp:sp modelId="{2EDC6F3B-6D35-4629-B185-5FDA021A173D}">
      <dsp:nvSpPr>
        <dsp:cNvPr id="0" name=""/>
        <dsp:cNvSpPr/>
      </dsp:nvSpPr>
      <dsp:spPr>
        <a:xfrm>
          <a:off x="3404" y="1279261"/>
          <a:ext cx="3319683" cy="211365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i="0" kern="1200"/>
            <a:t>2D</a:t>
          </a: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i="0" kern="1200"/>
            <a:t>3D</a:t>
          </a:r>
          <a:endParaRPr lang="en-US" sz="3500" kern="1200"/>
        </a:p>
      </dsp:txBody>
      <dsp:txXfrm>
        <a:off x="3404" y="1279261"/>
        <a:ext cx="3319683" cy="2113650"/>
      </dsp:txXfrm>
    </dsp:sp>
    <dsp:sp modelId="{21AC33CB-F7C9-4E94-BF21-30CD7B8CB2B4}">
      <dsp:nvSpPr>
        <dsp:cNvPr id="0" name=""/>
        <dsp:cNvSpPr/>
      </dsp:nvSpPr>
      <dsp:spPr>
        <a:xfrm>
          <a:off x="3787843" y="11365"/>
          <a:ext cx="3319683" cy="1267896"/>
        </a:xfrm>
        <a:prstGeom prst="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accent5">
              <a:hueOff val="3118619"/>
              <a:satOff val="-2006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Control Mechanisms</a:t>
          </a:r>
          <a:endParaRPr lang="en-US" sz="3500" kern="1200"/>
        </a:p>
      </dsp:txBody>
      <dsp:txXfrm>
        <a:off x="3787843" y="11365"/>
        <a:ext cx="3319683" cy="1267896"/>
      </dsp:txXfrm>
    </dsp:sp>
    <dsp:sp modelId="{7CCCEE2C-C34A-44E2-BD0A-7B4709FA8480}">
      <dsp:nvSpPr>
        <dsp:cNvPr id="0" name=""/>
        <dsp:cNvSpPr/>
      </dsp:nvSpPr>
      <dsp:spPr>
        <a:xfrm>
          <a:off x="3787843" y="1279261"/>
          <a:ext cx="3319683" cy="2113650"/>
        </a:xfrm>
        <a:prstGeom prst="rect">
          <a:avLst/>
        </a:prstGeom>
        <a:solidFill>
          <a:schemeClr val="accent5">
            <a:tint val="40000"/>
            <a:alpha val="90000"/>
            <a:hueOff val="3014507"/>
            <a:satOff val="29"/>
            <a:lumOff val="232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3014507"/>
              <a:satOff val="29"/>
              <a:lumOff val="2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i="0" kern="1200"/>
            <a:t>Mouse</a:t>
          </a: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i="0" kern="1200"/>
            <a:t>Keyboard</a:t>
          </a: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i="0" kern="1200"/>
            <a:t>Controller</a:t>
          </a:r>
          <a:endParaRPr lang="en-US" sz="3500" kern="1200"/>
        </a:p>
      </dsp:txBody>
      <dsp:txXfrm>
        <a:off x="3787843" y="1279261"/>
        <a:ext cx="3319683" cy="2113650"/>
      </dsp:txXfrm>
    </dsp:sp>
    <dsp:sp modelId="{BDA56B1C-D541-4261-BAF6-E751A86B3B5F}">
      <dsp:nvSpPr>
        <dsp:cNvPr id="0" name=""/>
        <dsp:cNvSpPr/>
      </dsp:nvSpPr>
      <dsp:spPr>
        <a:xfrm>
          <a:off x="7572282" y="11365"/>
          <a:ext cx="3319683" cy="1267896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Targeted platforms</a:t>
          </a:r>
          <a:endParaRPr lang="en-US" sz="3500" kern="1200"/>
        </a:p>
      </dsp:txBody>
      <dsp:txXfrm>
        <a:off x="7572282" y="11365"/>
        <a:ext cx="3319683" cy="1267896"/>
      </dsp:txXfrm>
    </dsp:sp>
    <dsp:sp modelId="{BD322519-5037-4D2D-896D-49CB4F214F2B}">
      <dsp:nvSpPr>
        <dsp:cNvPr id="0" name=""/>
        <dsp:cNvSpPr/>
      </dsp:nvSpPr>
      <dsp:spPr>
        <a:xfrm>
          <a:off x="7572282" y="1279261"/>
          <a:ext cx="3319683" cy="2113650"/>
        </a:xfrm>
        <a:prstGeom prst="rect">
          <a:avLst/>
        </a:prstGeom>
        <a:solidFill>
          <a:schemeClr val="accent5">
            <a:tint val="40000"/>
            <a:alpha val="90000"/>
            <a:hueOff val="6029015"/>
            <a:satOff val="58"/>
            <a:lumOff val="463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6029015"/>
              <a:satOff val="58"/>
              <a:lumOff val="4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i="0" kern="1200"/>
            <a:t>Mobile</a:t>
          </a: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i="0" kern="1200"/>
            <a:t>Console</a:t>
          </a: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0" i="0" kern="1200"/>
            <a:t>Desktop</a:t>
          </a:r>
          <a:endParaRPr lang="en-US" sz="3500" kern="1200"/>
        </a:p>
      </dsp:txBody>
      <dsp:txXfrm>
        <a:off x="7572282" y="1279261"/>
        <a:ext cx="3319683" cy="21136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CEE03-62AC-46A2-B0A3-23F19642D3D4}">
      <dsp:nvSpPr>
        <dsp:cNvPr id="0" name=""/>
        <dsp:cNvSpPr/>
      </dsp:nvSpPr>
      <dsp:spPr>
        <a:xfrm>
          <a:off x="2485700" y="14638"/>
          <a:ext cx="2024437" cy="2024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0D2A0-E5A3-47C9-AC04-9B218CBAD74E}">
      <dsp:nvSpPr>
        <dsp:cNvPr id="0" name=""/>
        <dsp:cNvSpPr/>
      </dsp:nvSpPr>
      <dsp:spPr>
        <a:xfrm>
          <a:off x="2917138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4118C-2767-4964-BEF7-FE5619C421D3}">
      <dsp:nvSpPr>
        <dsp:cNvPr id="0" name=""/>
        <dsp:cNvSpPr/>
      </dsp:nvSpPr>
      <dsp:spPr>
        <a:xfrm>
          <a:off x="1838544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A new book coming later this year </a:t>
          </a:r>
          <a:br>
            <a:rPr lang="en-US" sz="1100" b="0" i="0" kern="1200" dirty="0"/>
          </a:br>
          <a:r>
            <a:rPr lang="en-US" sz="1100" b="0" i="0" kern="1200" dirty="0"/>
            <a:t>(From beginner to advanced)</a:t>
          </a:r>
          <a:endParaRPr lang="en-US" sz="1100" kern="1200" dirty="0"/>
        </a:p>
      </dsp:txBody>
      <dsp:txXfrm>
        <a:off x="1838544" y="2669638"/>
        <a:ext cx="3318750" cy="720000"/>
      </dsp:txXfrm>
    </dsp:sp>
    <dsp:sp modelId="{E83C418E-A979-40F8-A5FF-6CE67BDA6491}">
      <dsp:nvSpPr>
        <dsp:cNvPr id="0" name=""/>
        <dsp:cNvSpPr/>
      </dsp:nvSpPr>
      <dsp:spPr>
        <a:xfrm>
          <a:off x="6385231" y="14638"/>
          <a:ext cx="2024437" cy="2024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4CD86-3DA1-4678-9AC9-C90C0F77FD80}">
      <dsp:nvSpPr>
        <dsp:cNvPr id="0" name=""/>
        <dsp:cNvSpPr/>
      </dsp:nvSpPr>
      <dsp:spPr>
        <a:xfrm>
          <a:off x="6816669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7D7A9-5433-4C10-8998-167B09C41222}">
      <dsp:nvSpPr>
        <dsp:cNvPr id="0" name=""/>
        <dsp:cNvSpPr/>
      </dsp:nvSpPr>
      <dsp:spPr>
        <a:xfrm>
          <a:off x="5740299" y="2598639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GitHub: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hlinkClick xmlns:r="http://schemas.openxmlformats.org/officeDocument/2006/relationships" r:id="rId5"/>
            </a:rPr>
            <a:t>https://github.com/MonoGame/MonoGame.Samples</a:t>
          </a:r>
          <a:endParaRPr lang="en-US" sz="1100" kern="1200" dirty="0"/>
        </a:p>
      </dsp:txBody>
      <dsp:txXfrm>
        <a:off x="5740299" y="2598639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9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3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21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5554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07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79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73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93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8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8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2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7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3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5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8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0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26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8090A-C02D-45F5-9788-A97258BA9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4424" y="4562652"/>
            <a:ext cx="5222326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jarred capellman | 4.19.2019</a:t>
            </a:r>
          </a:p>
        </p:txBody>
      </p:sp>
      <p:sp>
        <p:nvSpPr>
          <p:cNvPr id="73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822298EE-6229-49DD-9D74-8EF29186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240" y="2093237"/>
            <a:ext cx="2936836" cy="290012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716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9F8A9-8E48-450E-A0FD-29521D14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Things to 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60E3A-F337-4A62-BD11-42E5E987F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Resolution Scaling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Use Highest Resolution Assets available</a:t>
            </a:r>
          </a:p>
          <a:p>
            <a:r>
              <a:rPr lang="en-US" dirty="0">
                <a:solidFill>
                  <a:srgbClr val="EBEBEB"/>
                </a:solidFill>
              </a:rPr>
              <a:t>Architect up front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Long term time savings</a:t>
            </a:r>
          </a:p>
          <a:p>
            <a:r>
              <a:rPr lang="en-US" dirty="0">
                <a:solidFill>
                  <a:srgbClr val="EBEBEB"/>
                </a:solidFill>
              </a:rPr>
              <a:t>Playtest early and often</a:t>
            </a:r>
          </a:p>
          <a:p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2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569949DD-B856-4B6D-BBED-C3A6B77C2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3930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0FF66-C136-4D64-865D-C696E1B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428" y="2858296"/>
            <a:ext cx="7655859" cy="114140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demo | code </a:t>
            </a:r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deep dive</a:t>
            </a:r>
          </a:p>
        </p:txBody>
      </p:sp>
      <p:sp>
        <p:nvSpPr>
          <p:cNvPr id="46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62212E-4436-46EB-B72C-92DBBDE7B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40" y="2394263"/>
            <a:ext cx="2936836" cy="229807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106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B931A-58F8-4CA6-890A-DFDD5946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MonoGame Resources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7BD617-F889-4BD1-893D-44FEEF333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34087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1541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8E69-E0D7-49B2-8462-A071780A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653" y="1003326"/>
            <a:ext cx="2244573" cy="658327"/>
          </a:xfrm>
        </p:spPr>
        <p:txBody>
          <a:bodyPr/>
          <a:lstStyle/>
          <a:p>
            <a:r>
              <a:rPr lang="en-US" dirty="0"/>
              <a:t>DREAM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2DDDAA7-6F75-4F45-A367-1AA8828D7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92" y="1825281"/>
            <a:ext cx="5056599" cy="33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66851B15-F6E6-4C14-A19F-5915C75C0B2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327" y="1825280"/>
            <a:ext cx="5056632" cy="337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411927C-E714-45EA-84ED-67020B998679}"/>
              </a:ext>
            </a:extLst>
          </p:cNvPr>
          <p:cNvSpPr txBox="1">
            <a:spLocks/>
          </p:cNvSpPr>
          <p:nvPr/>
        </p:nvSpPr>
        <p:spPr>
          <a:xfrm>
            <a:off x="7769582" y="1003326"/>
            <a:ext cx="2244573" cy="6583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348828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AD55A-A5C5-41B4-8679-C36BEC933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902" y="1447800"/>
            <a:ext cx="4811397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What is </a:t>
            </a:r>
            <a:r>
              <a:rPr lang="en-US" sz="5400" dirty="0" err="1"/>
              <a:t>MonoGame</a:t>
            </a:r>
            <a:r>
              <a:rPr lang="en-US" sz="5400" dirty="0"/>
              <a:t>?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AC375D4-8BEA-49EB-9C47-AA4A69DBA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34">
            <a:extLst>
              <a:ext uri="{FF2B5EF4-FFF2-40B4-BE49-F238E27FC236}">
                <a16:creationId xmlns:a16="http://schemas.microsoft.com/office/drawing/2014/main" id="{6C5ADF8D-75E4-4FD8-B43F-311A7C9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591673"/>
            <a:ext cx="4809175" cy="562624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See the source image">
            <a:extLst>
              <a:ext uri="{FF2B5EF4-FFF2-40B4-BE49-F238E27FC236}">
                <a16:creationId xmlns:a16="http://schemas.microsoft.com/office/drawing/2014/main" id="{8F221D7D-871A-4153-92E6-3EF574206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1671" y="1495083"/>
            <a:ext cx="1842951" cy="139603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7CF02D24-8EF7-4F4D-B989-821066964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7253" y="3866184"/>
            <a:ext cx="3850699" cy="148251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upload.wikimedia.org/wikipedia/commons/6/69/Xbox360.png">
            <a:extLst>
              <a:ext uri="{FF2B5EF4-FFF2-40B4-BE49-F238E27FC236}">
                <a16:creationId xmlns:a16="http://schemas.microsoft.com/office/drawing/2014/main" id="{A93F21EF-023D-4233-99DF-F8C98B296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8" y="1016990"/>
            <a:ext cx="1696419" cy="226189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00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1EB2081-2D87-48C5-8616-854BEAFE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How does Unity compare?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AF6B9-BC58-498D-81BE-127E9A142CF0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Unity offers a ready to go engine for 2D or 3D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Complexities of 2D might supersede MonoGame depending on the game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Documentation, Examples and Assets are plentiful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MonoGame is lacking in this regard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Licensing Model is Free up to 100k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MonoGame is MIT License</a:t>
            </a:r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5A793D7-8D88-45CA-94F3-F725F3D43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2441206"/>
            <a:ext cx="5449889" cy="197558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9203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2212-0D1B-4509-8B19-95872914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platforms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F91FCBA-DEAB-4071-9DDB-2D71574D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06" y="1703293"/>
            <a:ext cx="1107142" cy="110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D1EC1740-7EC9-4751-83C7-F01CCAB27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829" y="1732429"/>
            <a:ext cx="1048870" cy="104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DD3EFD40-3814-42D0-B0AA-F085470FD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647" y="1873398"/>
            <a:ext cx="991722" cy="76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F12A24FE-6CF6-4BBD-9E7E-87032D151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706" y="1804146"/>
            <a:ext cx="905436" cy="90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See the source image">
            <a:extLst>
              <a:ext uri="{FF2B5EF4-FFF2-40B4-BE49-F238E27FC236}">
                <a16:creationId xmlns:a16="http://schemas.microsoft.com/office/drawing/2014/main" id="{98BFF0E0-7B7A-427E-9F0F-000E597B6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3104028"/>
            <a:ext cx="1313332" cy="131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2CA9BCD9-36B6-4198-8980-4D8F22E88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16" y="3290046"/>
            <a:ext cx="941296" cy="94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ee the source image">
            <a:extLst>
              <a:ext uri="{FF2B5EF4-FFF2-40B4-BE49-F238E27FC236}">
                <a16:creationId xmlns:a16="http://schemas.microsoft.com/office/drawing/2014/main" id="{BA7729D5-0B47-452C-878C-44E0D84E6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590" y="3231776"/>
            <a:ext cx="1057836" cy="105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ee the source image">
            <a:extLst>
              <a:ext uri="{FF2B5EF4-FFF2-40B4-BE49-F238E27FC236}">
                <a16:creationId xmlns:a16="http://schemas.microsoft.com/office/drawing/2014/main" id="{0172E9D3-1EA4-447F-B1FA-72F85002B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952" y="3245222"/>
            <a:ext cx="1030944" cy="103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F4B453-7E13-4B90-AF78-3D29BA51AA89}"/>
              </a:ext>
            </a:extLst>
          </p:cNvPr>
          <p:cNvSpPr txBox="1"/>
          <p:nvPr/>
        </p:nvSpPr>
        <p:spPr>
          <a:xfrm>
            <a:off x="646111" y="4740089"/>
            <a:ext cx="103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*PS4, Xbox One and Nintendo Switch require developer program registration</a:t>
            </a:r>
          </a:p>
        </p:txBody>
      </p:sp>
    </p:spTree>
    <p:extLst>
      <p:ext uri="{BB962C8B-B14F-4D97-AF65-F5344CB8AC3E}">
        <p14:creationId xmlns:p14="http://schemas.microsoft.com/office/powerpoint/2010/main" val="30934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9" name="Oval 138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4A560-870E-411F-BE12-3200FA0D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9" y="1447800"/>
            <a:ext cx="334245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Published</a:t>
            </a:r>
            <a:br>
              <a:rPr lang="en-US" sz="3800" dirty="0"/>
            </a:br>
            <a:r>
              <a:rPr lang="en-US" sz="3800" dirty="0" err="1"/>
              <a:t>MonoGame</a:t>
            </a:r>
            <a:br>
              <a:rPr lang="en-US" sz="3800" dirty="0"/>
            </a:br>
            <a:r>
              <a:rPr lang="en-US" sz="3800" dirty="0"/>
              <a:t>Titles (1000+)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75764-3924-4DCA-8033-33354BE1A2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569" r="28582" b="3"/>
          <a:stretch/>
        </p:blipFill>
        <p:spPr>
          <a:xfrm>
            <a:off x="607848" y="609601"/>
            <a:ext cx="3419804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4098" name="Picture 2" descr="http://bitkidgames.com/presskit/chasm/images/icon.png">
            <a:extLst>
              <a:ext uri="{FF2B5EF4-FFF2-40B4-BE49-F238E27FC236}">
                <a16:creationId xmlns:a16="http://schemas.microsoft.com/office/drawing/2014/main" id="{090046FB-1A2C-46CC-A545-4871FA3AC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r="4208"/>
          <a:stretch/>
        </p:blipFill>
        <p:spPr bwMode="auto">
          <a:xfrm>
            <a:off x="4139714" y="609601"/>
            <a:ext cx="3414424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50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7B3CE-60A6-4DCD-A1A9-5DDC9C96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MonoGame Structure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F2E572-8C69-4AA4-B5D5-E1E01D317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4389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0742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67A6B76-822D-4DAE-BF4D-229E7E10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CREATING A GAME WITH MONOGAME</a:t>
            </a:r>
          </a:p>
        </p:txBody>
      </p:sp>
    </p:spTree>
    <p:extLst>
      <p:ext uri="{BB962C8B-B14F-4D97-AF65-F5344CB8AC3E}">
        <p14:creationId xmlns:p14="http://schemas.microsoft.com/office/powerpoint/2010/main" val="337961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C1D32-EC07-4721-B1D4-E7DBCD61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High Level Game Design Questions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AF01E88-1D86-47A6-A162-96F27AE575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74595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7212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157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PowerPoint Presentation</vt:lpstr>
      <vt:lpstr>DREAM</vt:lpstr>
      <vt:lpstr>What is MonoGame?</vt:lpstr>
      <vt:lpstr>How does Unity compare?</vt:lpstr>
      <vt:lpstr>Targeted platforms</vt:lpstr>
      <vt:lpstr>Published MonoGame Titles (1000+)</vt:lpstr>
      <vt:lpstr>MonoGame Structure</vt:lpstr>
      <vt:lpstr>CREATING A GAME WITH MONOGAME</vt:lpstr>
      <vt:lpstr>High Level Game Design Questions</vt:lpstr>
      <vt:lpstr>Things to keep in mind</vt:lpstr>
      <vt:lpstr>demo | code deep dive</vt:lpstr>
      <vt:lpstr>MonoGame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Capellman</dc:creator>
  <cp:lastModifiedBy>Jarred Capellman</cp:lastModifiedBy>
  <cp:revision>2</cp:revision>
  <dcterms:created xsi:type="dcterms:W3CDTF">2019-04-16T01:21:34Z</dcterms:created>
  <dcterms:modified xsi:type="dcterms:W3CDTF">2019-04-19T00:56:53Z</dcterms:modified>
</cp:coreProperties>
</file>