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7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32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3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apellman/Presentations" TargetMode="External"/><Relationship Id="rId2" Type="http://schemas.openxmlformats.org/officeDocument/2006/relationships/hyperlink" Target="https://docs.microsoft.com/en-us/dotnet/core/tools/index?tabs=netcore2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visual-studio-mac/" TargetMode="External"/><Relationship Id="rId2" Type="http://schemas.openxmlformats.org/officeDocument/2006/relationships/hyperlink" Target="https://www.microsoft.com/net/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4FF-362E-483D-9E34-494A137BB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 with C# and .NET CORE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2AFB-7FD3-4A47-B471-CCA755FAC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25918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5D2-8A3D-410C-9FF2-30F57991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4" y="2334584"/>
            <a:ext cx="6493201" cy="1478570"/>
          </a:xfrm>
        </p:spPr>
        <p:txBody>
          <a:bodyPr/>
          <a:lstStyle/>
          <a:p>
            <a:r>
              <a:rPr lang="en-US" dirty="0"/>
              <a:t>DEMO and code sample time!</a:t>
            </a:r>
          </a:p>
        </p:txBody>
      </p:sp>
    </p:spTree>
    <p:extLst>
      <p:ext uri="{BB962C8B-B14F-4D97-AF65-F5344CB8AC3E}">
        <p14:creationId xmlns:p14="http://schemas.microsoft.com/office/powerpoint/2010/main" val="124707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00E3-171A-4EE7-8490-2C2AB03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33" y="2578842"/>
            <a:ext cx="262265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577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C7E-1320-487B-8226-EE0FA90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2827-855E-4AFF-8D0A-26F07B6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645"/>
            <a:ext cx="9905999" cy="3541714"/>
          </a:xfrm>
        </p:spPr>
        <p:txBody>
          <a:bodyPr/>
          <a:lstStyle/>
          <a:p>
            <a:r>
              <a:rPr lang="en-US" dirty="0"/>
              <a:t>.NET Core Commands</a:t>
            </a:r>
          </a:p>
          <a:p>
            <a:pPr lvl="1"/>
            <a:r>
              <a:rPr lang="en-US" dirty="0">
                <a:hlinkClick r:id="rId2"/>
              </a:rPr>
              <a:t>https://docs.microsoft.com/en-us/dotnet/core/tools/index?tabs=netcore2x</a:t>
            </a:r>
            <a:endParaRPr lang="en-US" dirty="0"/>
          </a:p>
          <a:p>
            <a:r>
              <a:rPr lang="en-US" dirty="0"/>
              <a:t>PowerPoint and Sample Source Code</a:t>
            </a:r>
          </a:p>
          <a:p>
            <a:pPr lvl="1"/>
            <a:r>
              <a:rPr lang="en-US" dirty="0">
                <a:hlinkClick r:id="rId3"/>
              </a:rPr>
              <a:t>https://github.com/jcapellman/Presentations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7E7-AD0B-4A8F-A64B-FD6F214F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E83A-E124-4FD9-8219-F8393AE1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111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.NET Core 2.0</a:t>
            </a:r>
          </a:p>
          <a:p>
            <a:pPr lvl="1"/>
            <a:r>
              <a:rPr lang="en-US" dirty="0"/>
              <a:t>Officially supported on non-Windows platforms and open source implementation (via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.NET Standard 2.0</a:t>
            </a:r>
          </a:p>
          <a:p>
            <a:pPr lvl="1"/>
            <a:r>
              <a:rPr lang="en-US" dirty="0"/>
              <a:t>Promotes an extremely high code reusability across Mobile, Web and Desktop applications</a:t>
            </a:r>
          </a:p>
          <a:p>
            <a:r>
              <a:rPr lang="en-US" dirty="0"/>
              <a:t>C# 7.x and 8.x</a:t>
            </a:r>
          </a:p>
          <a:p>
            <a:pPr lvl="1"/>
            <a:r>
              <a:rPr lang="en-US" dirty="0"/>
              <a:t>Rapid development and iterative updates (no more waiting years for updates!)</a:t>
            </a:r>
          </a:p>
        </p:txBody>
      </p:sp>
    </p:spTree>
    <p:extLst>
      <p:ext uri="{BB962C8B-B14F-4D97-AF65-F5344CB8AC3E}">
        <p14:creationId xmlns:p14="http://schemas.microsoft.com/office/powerpoint/2010/main" val="32202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A76-D582-432A-B820-2884A0C3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F467-83A3-4AB4-97D1-6D8F2DF5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32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.NET Core 2.0 SDK</a:t>
            </a:r>
          </a:p>
          <a:p>
            <a:pPr lvl="1"/>
            <a:r>
              <a:rPr lang="en-US" dirty="0">
                <a:hlinkClick r:id="rId2"/>
              </a:rPr>
              <a:t>https://www.microsoft.com/net/core</a:t>
            </a:r>
            <a:endParaRPr lang="en-US" dirty="0"/>
          </a:p>
          <a:p>
            <a:pPr lvl="2"/>
            <a:r>
              <a:rPr lang="en-US" dirty="0"/>
              <a:t>Native packages for Windows, Mac OS X and RHEL/Ubuntu/Debian/Fedora/CentOS</a:t>
            </a:r>
          </a:p>
          <a:p>
            <a:r>
              <a:rPr lang="en-US" dirty="0"/>
              <a:t>Optional (or just use Vi/Emacs your favorite editor)</a:t>
            </a:r>
          </a:p>
          <a:p>
            <a:pPr lvl="1"/>
            <a:r>
              <a:rPr lang="en-US" dirty="0"/>
              <a:t>Visual Studio for Mac</a:t>
            </a:r>
          </a:p>
          <a:p>
            <a:pPr lvl="2"/>
            <a:r>
              <a:rPr lang="en-US" dirty="0">
                <a:hlinkClick r:id="rId3"/>
              </a:rPr>
              <a:t>https://www.visualstudio.com/vs/visual-studio-mac/</a:t>
            </a:r>
            <a:endParaRPr lang="en-US" dirty="0"/>
          </a:p>
          <a:p>
            <a:pPr lvl="1"/>
            <a:r>
              <a:rPr lang="en-US" dirty="0"/>
              <a:t>Visual Studio 2017</a:t>
            </a:r>
          </a:p>
          <a:p>
            <a:pPr lvl="2"/>
            <a:r>
              <a:rPr lang="en-US" dirty="0">
                <a:hlinkClick r:id="rId4"/>
              </a:rPr>
              <a:t>https://www.visualstudio.com/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3491-1279-4DE7-ACBE-126A73A2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Command line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693-AF53-4103-9179-B1DB7D2A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4538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lvl="1"/>
            <a:r>
              <a:rPr lang="en-US" dirty="0"/>
              <a:t>Restores NuGet Packages</a:t>
            </a:r>
          </a:p>
          <a:p>
            <a:r>
              <a:rPr lang="en-US" dirty="0" err="1"/>
              <a:t>dotnet</a:t>
            </a:r>
            <a:r>
              <a:rPr lang="en-US" dirty="0"/>
              <a:t> run</a:t>
            </a:r>
          </a:p>
          <a:p>
            <a:pPr lvl="1"/>
            <a:r>
              <a:rPr lang="en-US" dirty="0"/>
              <a:t>Runs the command line or web app from source</a:t>
            </a:r>
          </a:p>
          <a:p>
            <a:r>
              <a:rPr lang="en-US" dirty="0" err="1"/>
              <a:t>dotnet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Compiles to IL</a:t>
            </a:r>
          </a:p>
          <a:p>
            <a:r>
              <a:rPr lang="en-US" dirty="0" err="1"/>
              <a:t>dotnet</a:t>
            </a:r>
            <a:r>
              <a:rPr lang="en-US" dirty="0"/>
              <a:t> publish</a:t>
            </a:r>
          </a:p>
          <a:p>
            <a:pPr lvl="1"/>
            <a:r>
              <a:rPr lang="en-US" dirty="0"/>
              <a:t>Compiles and generates a distributable folder to ship to Windows, Mac OS X and Linux</a:t>
            </a:r>
          </a:p>
          <a:p>
            <a:r>
              <a:rPr lang="en-US" dirty="0" err="1"/>
              <a:t>dotnet</a:t>
            </a:r>
            <a:r>
              <a:rPr lang="en-US" dirty="0"/>
              <a:t> new &lt;type&gt;</a:t>
            </a:r>
          </a:p>
          <a:p>
            <a:pPr lvl="1"/>
            <a:r>
              <a:rPr lang="en-US" dirty="0"/>
              <a:t>Creates a new project where &lt;Type&gt; is console, </a:t>
            </a:r>
            <a:r>
              <a:rPr lang="en-US" dirty="0" err="1"/>
              <a:t>classlib</a:t>
            </a:r>
            <a:r>
              <a:rPr lang="en-US" dirty="0"/>
              <a:t>, web (for full options see the last slide for a link)</a:t>
            </a:r>
          </a:p>
        </p:txBody>
      </p:sp>
    </p:spTree>
    <p:extLst>
      <p:ext uri="{BB962C8B-B14F-4D97-AF65-F5344CB8AC3E}">
        <p14:creationId xmlns:p14="http://schemas.microsoft.com/office/powerpoint/2010/main" val="130423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C12D-0A99-4F32-A5AF-0C4D8882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793" y="1272676"/>
            <a:ext cx="9703888" cy="2387600"/>
          </a:xfrm>
        </p:spPr>
        <p:txBody>
          <a:bodyPr/>
          <a:lstStyle/>
          <a:p>
            <a:r>
              <a:rPr lang="en-US" dirty="0"/>
              <a:t>Core functional concepts in C#</a:t>
            </a:r>
          </a:p>
        </p:txBody>
      </p:sp>
    </p:spTree>
    <p:extLst>
      <p:ext uri="{BB962C8B-B14F-4D97-AF65-F5344CB8AC3E}">
        <p14:creationId xmlns:p14="http://schemas.microsoft.com/office/powerpoint/2010/main" val="22445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E2E-A806-480E-8FDC-E260E4BD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A2EA-14D0-4820-9939-2CC772DD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5503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in C# 7 (expanded functionality coming in 7.x+)</a:t>
            </a:r>
          </a:p>
          <a:p>
            <a:r>
              <a:rPr lang="en-US" dirty="0"/>
              <a:t>Allows more dynamic flexibility and complex conditionals without endless if/else statements or extraneous variable declarations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switch (cpu) {  // where cpu is a CPU class</a:t>
            </a:r>
          </a:p>
          <a:p>
            <a:pPr marL="457200" lvl="1" indent="0">
              <a:buNone/>
            </a:pPr>
            <a:r>
              <a:rPr lang="en-US" dirty="0"/>
              <a:t>	case AMD </a:t>
            </a:r>
            <a:r>
              <a:rPr lang="en-US" dirty="0" err="1"/>
              <a:t>amd</a:t>
            </a:r>
            <a:r>
              <a:rPr lang="en-US" dirty="0"/>
              <a:t> when </a:t>
            </a:r>
            <a:r>
              <a:rPr lang="en-US" dirty="0" err="1"/>
              <a:t>amd.NumberCores</a:t>
            </a:r>
            <a:r>
              <a:rPr lang="en-US" dirty="0"/>
              <a:t> &gt;= 16:  // where AMD inherits from CPU</a:t>
            </a:r>
          </a:p>
          <a:p>
            <a:pPr marL="457200" lvl="1" indent="0">
              <a:buNone/>
            </a:pPr>
            <a:r>
              <a:rPr lang="en-US" dirty="0"/>
              <a:t>            return “Fast AMD CPU”;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B31-60DC-4B37-AC8E-BD1703C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integrated query (</a:t>
            </a:r>
            <a:r>
              <a:rPr lang="en-US" dirty="0" err="1"/>
              <a:t>linq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0A93-6CA2-4F8D-88C8-3F4A11DD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560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Expressive Syntax to query collections:</a:t>
            </a:r>
          </a:p>
          <a:p>
            <a:pPr lvl="1"/>
            <a:r>
              <a:rPr lang="en-US" dirty="0"/>
              <a:t>Database objects (for example query straight from a database)</a:t>
            </a:r>
          </a:p>
          <a:p>
            <a:pPr lvl="1"/>
            <a:r>
              <a:rPr lang="en-US" dirty="0"/>
              <a:t>Local objects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People.FirstOrDefault</a:t>
            </a:r>
            <a:r>
              <a:rPr lang="en-US" dirty="0"/>
              <a:t>(a =&gt; </a:t>
            </a:r>
            <a:r>
              <a:rPr lang="en-US" dirty="0" err="1"/>
              <a:t>a.Name</a:t>
            </a:r>
            <a:r>
              <a:rPr lang="en-US" dirty="0"/>
              <a:t> == “John Doe” &amp;&amp; </a:t>
            </a:r>
            <a:r>
              <a:rPr lang="en-US" dirty="0" err="1"/>
              <a:t>a.Active</a:t>
            </a:r>
            <a:r>
              <a:rPr lang="en-US" dirty="0"/>
              <a:t>);</a:t>
            </a:r>
          </a:p>
          <a:p>
            <a:r>
              <a:rPr lang="en-US" dirty="0"/>
              <a:t> Can be made to run parallelized with PLINQ</a:t>
            </a:r>
          </a:p>
          <a:p>
            <a:pPr lvl="1"/>
            <a:r>
              <a:rPr lang="en-US" dirty="0"/>
              <a:t>Be mindful of overhead and thread safety!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People.AsParallel</a:t>
            </a:r>
            <a:r>
              <a:rPr lang="en-US" dirty="0"/>
              <a:t>().Where(a =&gt; </a:t>
            </a:r>
            <a:r>
              <a:rPr lang="en-US" dirty="0" err="1"/>
              <a:t>a.Age</a:t>
            </a:r>
            <a:r>
              <a:rPr lang="en-US" dirty="0"/>
              <a:t> &gt; 30);  // Will return unordered!</a:t>
            </a:r>
          </a:p>
          <a:p>
            <a:pPr lvl="2"/>
            <a:r>
              <a:rPr lang="en-US" dirty="0" err="1"/>
              <a:t>People.AsParallel</a:t>
            </a:r>
            <a:r>
              <a:rPr lang="en-US" dirty="0"/>
              <a:t>().</a:t>
            </a:r>
            <a:r>
              <a:rPr lang="en-US" dirty="0" err="1"/>
              <a:t>AsOrdered</a:t>
            </a:r>
            <a:r>
              <a:rPr lang="en-US" dirty="0"/>
              <a:t>().Where(a =&gt; </a:t>
            </a:r>
            <a:r>
              <a:rPr lang="en-US" dirty="0" err="1"/>
              <a:t>a.Age</a:t>
            </a:r>
            <a:r>
              <a:rPr lang="en-US" dirty="0"/>
              <a:t> &gt; 30); // Will return ordered!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CA6C-4A70-4FE4-A292-5A4A18B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 </a:t>
            </a:r>
            <a:r>
              <a:rPr lang="en-US" dirty="0" err="1"/>
              <a:t>typeS</a:t>
            </a:r>
            <a:r>
              <a:rPr lang="en-US" dirty="0"/>
              <a:t> with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80C9-8C62-4D46-BC5A-4E2D23A6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8238"/>
            <a:ext cx="9905999" cy="3541714"/>
          </a:xfrm>
        </p:spPr>
        <p:txBody>
          <a:bodyPr/>
          <a:lstStyle/>
          <a:p>
            <a:r>
              <a:rPr lang="en-US" dirty="0"/>
              <a:t>Allows flexible strongly typed interfaces to collections or databases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1600" dirty="0"/>
              <a:t>Functional way:</a:t>
            </a:r>
          </a:p>
          <a:p>
            <a:pPr lvl="2"/>
            <a:r>
              <a:rPr lang="en-US" sz="1400" dirty="0"/>
              <a:t>public List&lt;T&gt; </a:t>
            </a:r>
            <a:r>
              <a:rPr lang="en-US" sz="1400" dirty="0" err="1"/>
              <a:t>GetObject</a:t>
            </a:r>
            <a:r>
              <a:rPr lang="en-US" sz="1400" dirty="0"/>
              <a:t>&lt;T&gt;(</a:t>
            </a:r>
            <a:r>
              <a:rPr lang="en-US" sz="1400" dirty="0" err="1"/>
              <a:t>Func</a:t>
            </a:r>
            <a:r>
              <a:rPr lang="en-US" sz="1400" dirty="0"/>
              <a:t>&lt;T, bool&gt; expression) where T : Person =&gt; </a:t>
            </a:r>
            <a:r>
              <a:rPr lang="en-US" sz="1400" dirty="0" err="1"/>
              <a:t>DB.Where</a:t>
            </a:r>
            <a:r>
              <a:rPr lang="en-US" sz="1400" dirty="0"/>
              <a:t>(expression).</a:t>
            </a:r>
            <a:r>
              <a:rPr lang="en-US" sz="1400" dirty="0" err="1"/>
              <a:t>ToList</a:t>
            </a:r>
            <a:r>
              <a:rPr lang="en-US" sz="1400" dirty="0"/>
              <a:t>();</a:t>
            </a:r>
          </a:p>
          <a:p>
            <a:pPr lvl="1"/>
            <a:r>
              <a:rPr lang="en-US" sz="1600" dirty="0"/>
              <a:t>Brute Force way:</a:t>
            </a:r>
          </a:p>
          <a:p>
            <a:pPr lvl="2"/>
            <a:r>
              <a:rPr lang="en-US" sz="1400" dirty="0"/>
              <a:t>public List&lt;Person&gt; </a:t>
            </a:r>
            <a:r>
              <a:rPr lang="en-US" sz="1400" dirty="0" err="1"/>
              <a:t>GetPeopleByName</a:t>
            </a:r>
            <a:r>
              <a:rPr lang="en-US" sz="1400" dirty="0"/>
              <a:t>(string name) ….</a:t>
            </a:r>
          </a:p>
          <a:p>
            <a:pPr lvl="2"/>
            <a:r>
              <a:rPr lang="en-US" sz="1400" dirty="0"/>
              <a:t>public List&lt;Person&gt; </a:t>
            </a:r>
            <a:r>
              <a:rPr lang="en-US" sz="1400" dirty="0" err="1"/>
              <a:t>GetPeopleByAge</a:t>
            </a:r>
            <a:r>
              <a:rPr lang="en-US" sz="1400" dirty="0"/>
              <a:t>(int age)….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7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F38C-6943-40B9-BF2F-D669E11F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2CF6-83D9-4844-8C9B-7B12E226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with Extension Methods promotes code reuse and readability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public static bool </a:t>
            </a:r>
            <a:r>
              <a:rPr lang="en-US" dirty="0" err="1"/>
              <a:t>IsTrue</a:t>
            </a:r>
            <a:r>
              <a:rPr lang="en-US" dirty="0"/>
              <a:t>&lt;T&gt;(this T </a:t>
            </a:r>
            <a:r>
              <a:rPr lang="en-US" dirty="0" err="1"/>
              <a:t>genericObject</a:t>
            </a:r>
            <a:r>
              <a:rPr lang="en-US" dirty="0"/>
              <a:t>, Predicate&lt;T&gt; condition) =&gt; condition(</a:t>
            </a:r>
            <a:r>
              <a:rPr lang="en-US" dirty="0" err="1"/>
              <a:t>genericObject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person = new Person(name: “John”, age: 32);</a:t>
            </a:r>
          </a:p>
          <a:p>
            <a:pPr marL="457200" lvl="1" indent="0">
              <a:buNone/>
            </a:pPr>
            <a:r>
              <a:rPr lang="en-US" dirty="0" err="1"/>
              <a:t>person.IsTrue</a:t>
            </a:r>
            <a:r>
              <a:rPr lang="en-US" dirty="0"/>
              <a:t>(a =&gt; </a:t>
            </a:r>
            <a:r>
              <a:rPr lang="en-US" dirty="0" err="1"/>
              <a:t>a.Age</a:t>
            </a:r>
            <a:r>
              <a:rPr lang="en-US" dirty="0"/>
              <a:t> &gt; 50); </a:t>
            </a:r>
          </a:p>
        </p:txBody>
      </p:sp>
    </p:spTree>
    <p:extLst>
      <p:ext uri="{BB962C8B-B14F-4D97-AF65-F5344CB8AC3E}">
        <p14:creationId xmlns:p14="http://schemas.microsoft.com/office/powerpoint/2010/main" val="4017039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567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Functional programming with C# and .NET CORE 2.0</vt:lpstr>
      <vt:lpstr>C# in 2017</vt:lpstr>
      <vt:lpstr>Getting started</vt:lpstr>
      <vt:lpstr>.NET CORE Command line options</vt:lpstr>
      <vt:lpstr>Core functional concepts in C#</vt:lpstr>
      <vt:lpstr>Pattern matching</vt:lpstr>
      <vt:lpstr>Language integrated query (linq)</vt:lpstr>
      <vt:lpstr>Generic function typeS with linq</vt:lpstr>
      <vt:lpstr>Functions as parameters</vt:lpstr>
      <vt:lpstr>DEMO and code sample time!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C# and .NET CORE 2.0</dc:title>
  <dc:creator>Jarred Capellman</dc:creator>
  <cp:lastModifiedBy>Jarred Capellman</cp:lastModifiedBy>
  <cp:revision>19</cp:revision>
  <dcterms:created xsi:type="dcterms:W3CDTF">2017-08-14T23:27:25Z</dcterms:created>
  <dcterms:modified xsi:type="dcterms:W3CDTF">2017-08-15T02:04:56Z</dcterms:modified>
</cp:coreProperties>
</file>