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0" r:id="rId5"/>
    <p:sldId id="257" r:id="rId6"/>
    <p:sldId id="258" r:id="rId7"/>
    <p:sldId id="26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32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30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apellman/Present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4FF-362E-483D-9E34-494A137BB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135467" cy="2387600"/>
          </a:xfrm>
        </p:spPr>
        <p:txBody>
          <a:bodyPr>
            <a:normAutofit/>
          </a:bodyPr>
          <a:lstStyle/>
          <a:p>
            <a:r>
              <a:rPr lang="en-US" sz="4000" dirty="0"/>
              <a:t>What’s new in C# and visual studio</a:t>
            </a:r>
            <a:br>
              <a:rPr lang="en-US" sz="4000" dirty="0"/>
            </a:br>
            <a:r>
              <a:rPr lang="en-US" sz="4000" dirty="0"/>
              <a:t>10.12.2018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2AFB-7FD3-4A47-B471-CCA755FAC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259181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793E-9D1B-4916-8DF7-01E0817F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and slice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2258-FA41-4C98-89F8-B0D7CA862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E3DE-01D1-446B-950F-E102A52C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7FE3-369A-454B-9283-E641B011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E72D-B5F1-434C-B150-A337318A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AE3B-5219-4DBA-97B6-D0D3A4C9F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7E7-AD0B-4A8F-A64B-FD6F214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41564" cy="1478570"/>
          </a:xfrm>
        </p:spPr>
        <p:txBody>
          <a:bodyPr/>
          <a:lstStyle/>
          <a:p>
            <a:r>
              <a:rPr lang="en-US" dirty="0"/>
              <a:t>Switch/case “2.0”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E83A-E124-4FD9-8219-F8393AE1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1116"/>
            <a:ext cx="320614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 (car) {</a:t>
            </a:r>
          </a:p>
          <a:p>
            <a:pPr marL="0" indent="0">
              <a:buNone/>
            </a:pPr>
            <a:r>
              <a:rPr lang="en-US" dirty="0"/>
              <a:t>  case Camaro c: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c.IsNA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case Mustang m: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m.IsShelby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C1A666-9D10-4975-ACA4-DE9C9DB3E2C4}"/>
              </a:ext>
            </a:extLst>
          </p:cNvPr>
          <p:cNvSpPr txBox="1">
            <a:spLocks/>
          </p:cNvSpPr>
          <p:nvPr/>
        </p:nvSpPr>
        <p:spPr>
          <a:xfrm>
            <a:off x="6364576" y="618518"/>
            <a:ext cx="484976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Switch/case “3.0”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7AC39-A0EC-464E-BECD-9257ABC2F4D7}"/>
              </a:ext>
            </a:extLst>
          </p:cNvPr>
          <p:cNvSpPr txBox="1">
            <a:spLocks/>
          </p:cNvSpPr>
          <p:nvPr/>
        </p:nvSpPr>
        <p:spPr>
          <a:xfrm>
            <a:off x="6364576" y="1658143"/>
            <a:ext cx="46860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car switch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Camaro c =&gt; </a:t>
            </a:r>
            <a:r>
              <a:rPr lang="en-US" dirty="0" err="1"/>
              <a:t>c.IsNA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Mustang m =&gt; </a:t>
            </a:r>
            <a:r>
              <a:rPr lang="en-US" dirty="0" err="1"/>
              <a:t>m.IsShelby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025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A76-D582-432A-B820-2884A0C3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Range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F467-83A3-4AB4-97D1-6D8F2DF5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0322"/>
            <a:ext cx="9905999" cy="70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</a:t>
            </a:r>
            <a:r>
              <a:rPr lang="en-US" dirty="0"/>
              <a:t>[</a:t>
            </a:r>
            <a:r>
              <a:rPr lang="en-US" dirty="0" err="1"/>
              <a:t>someString.Length</a:t>
            </a:r>
            <a:r>
              <a:rPr lang="en-US" dirty="0"/>
              <a:t> – 1];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B78CA-05DF-469A-A4C5-A9A973CE9DB3}"/>
              </a:ext>
            </a:extLst>
          </p:cNvPr>
          <p:cNvSpPr txBox="1">
            <a:spLocks/>
          </p:cNvSpPr>
          <p:nvPr/>
        </p:nvSpPr>
        <p:spPr>
          <a:xfrm>
            <a:off x="1141412" y="2398143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</a:t>
            </a:r>
            <a:r>
              <a:rPr lang="en-US" dirty="0"/>
              <a:t>[^1];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73F1-DE96-4515-993F-43CB9CC86860}"/>
              </a:ext>
            </a:extLst>
          </p:cNvPr>
          <p:cNvSpPr txBox="1">
            <a:spLocks/>
          </p:cNvSpPr>
          <p:nvPr/>
        </p:nvSpPr>
        <p:spPr>
          <a:xfrm>
            <a:off x="1141411" y="3116036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someString.Substring</a:t>
            </a:r>
            <a:r>
              <a:rPr lang="en-US" dirty="0"/>
              <a:t>(1, </a:t>
            </a:r>
            <a:r>
              <a:rPr lang="en-US" dirty="0" err="1"/>
              <a:t>someString.Length</a:t>
            </a:r>
            <a:r>
              <a:rPr lang="en-US" dirty="0"/>
              <a:t> - 1);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27429D-7875-4C30-AC54-5C8FC851D462}"/>
              </a:ext>
            </a:extLst>
          </p:cNvPr>
          <p:cNvSpPr txBox="1">
            <a:spLocks/>
          </p:cNvSpPr>
          <p:nvPr/>
        </p:nvSpPr>
        <p:spPr>
          <a:xfrm>
            <a:off x="1141411" y="3823857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someString.Substring</a:t>
            </a:r>
            <a:r>
              <a:rPr lang="en-US" dirty="0"/>
              <a:t>(1..^1);</a:t>
            </a:r>
          </a:p>
        </p:txBody>
      </p:sp>
    </p:spTree>
    <p:extLst>
      <p:ext uri="{BB962C8B-B14F-4D97-AF65-F5344CB8AC3E}">
        <p14:creationId xmlns:p14="http://schemas.microsoft.com/office/powerpoint/2010/main" val="20844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B211-8A75-4B00-93A1-9ABF3FA8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53794" cy="1478570"/>
          </a:xfrm>
        </p:spPr>
        <p:txBody>
          <a:bodyPr/>
          <a:lstStyle/>
          <a:p>
            <a:r>
              <a:rPr lang="en-US" dirty="0"/>
              <a:t>POCOS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8229-D984-4D4A-A5F9-7532DDB0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871"/>
            <a:ext cx="4353302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Camaro : </a:t>
            </a:r>
            <a:r>
              <a:rPr lang="en-US" dirty="0" err="1"/>
              <a:t>BaseCar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bool </a:t>
            </a:r>
            <a:r>
              <a:rPr lang="en-US" dirty="0" err="1"/>
              <a:t>HasNA</a:t>
            </a:r>
            <a:r>
              <a:rPr lang="en-US" dirty="0"/>
              <a:t> { get; }</a:t>
            </a:r>
          </a:p>
          <a:p>
            <a:pPr marL="0" indent="0">
              <a:buNone/>
            </a:pPr>
            <a:r>
              <a:rPr lang="en-US" dirty="0"/>
              <a:t>    public bool </a:t>
            </a:r>
            <a:r>
              <a:rPr lang="en-US" dirty="0" err="1"/>
              <a:t>IsConvertible</a:t>
            </a:r>
            <a:r>
              <a:rPr lang="en-US" dirty="0"/>
              <a:t> { get; }</a:t>
            </a:r>
          </a:p>
          <a:p>
            <a:pPr marL="0" indent="0">
              <a:buNone/>
            </a:pPr>
            <a:r>
              <a:rPr lang="en-US" dirty="0"/>
              <a:t>    public Camaro (bool </a:t>
            </a:r>
            <a:r>
              <a:rPr lang="en-US" dirty="0" err="1"/>
              <a:t>hasNA</a:t>
            </a:r>
            <a:r>
              <a:rPr lang="en-US" dirty="0"/>
              <a:t>, bool </a:t>
            </a:r>
            <a:r>
              <a:rPr lang="en-US" dirty="0" err="1"/>
              <a:t>isConvertible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HasNA</a:t>
            </a:r>
            <a:r>
              <a:rPr lang="en-US" dirty="0"/>
              <a:t> = </a:t>
            </a:r>
            <a:r>
              <a:rPr lang="en-US" dirty="0" err="1"/>
              <a:t>hasNA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IsConvertible</a:t>
            </a:r>
            <a:r>
              <a:rPr lang="en-US" dirty="0"/>
              <a:t> = </a:t>
            </a:r>
            <a:r>
              <a:rPr lang="en-US" dirty="0" err="1"/>
              <a:t>isConvertible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// Equals, </a:t>
            </a:r>
            <a:r>
              <a:rPr lang="en-US" dirty="0" err="1"/>
              <a:t>GetHashCode</a:t>
            </a:r>
            <a:r>
              <a:rPr lang="en-US" dirty="0"/>
              <a:t> etc..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87EB25-47F7-4401-9B4A-B3769FD2E8D4}"/>
              </a:ext>
            </a:extLst>
          </p:cNvPr>
          <p:cNvSpPr txBox="1">
            <a:spLocks/>
          </p:cNvSpPr>
          <p:nvPr/>
        </p:nvSpPr>
        <p:spPr>
          <a:xfrm>
            <a:off x="6095999" y="618518"/>
            <a:ext cx="579951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POCOS 2.0 aka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A3AE72-79BC-48F2-999F-EE5B863507E9}"/>
              </a:ext>
            </a:extLst>
          </p:cNvPr>
          <p:cNvSpPr txBox="1">
            <a:spLocks/>
          </p:cNvSpPr>
          <p:nvPr/>
        </p:nvSpPr>
        <p:spPr>
          <a:xfrm>
            <a:off x="6095999" y="1591871"/>
            <a:ext cx="58992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public class Camaro(bool </a:t>
            </a:r>
            <a:r>
              <a:rPr lang="en-US" sz="1500" dirty="0" err="1"/>
              <a:t>hasNA</a:t>
            </a:r>
            <a:r>
              <a:rPr lang="en-US" sz="1500" dirty="0"/>
              <a:t>, bool </a:t>
            </a:r>
            <a:r>
              <a:rPr lang="en-US" sz="1500" dirty="0" err="1"/>
              <a:t>isConvertible</a:t>
            </a:r>
            <a:r>
              <a:rPr lang="en-US" sz="15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03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00E3-171A-4EE7-8490-2C2AB03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33" y="2578842"/>
            <a:ext cx="2622658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57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4C7E-1320-487B-8226-EE0FA90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2827-855E-4AFF-8D0A-26F07B6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645"/>
            <a:ext cx="9905999" cy="3541714"/>
          </a:xfrm>
        </p:spPr>
        <p:txBody>
          <a:bodyPr/>
          <a:lstStyle/>
          <a:p>
            <a:r>
              <a:rPr lang="en-US" dirty="0"/>
              <a:t>PowerPoint and Sample Source Code</a:t>
            </a:r>
          </a:p>
          <a:p>
            <a:pPr lvl="1"/>
            <a:r>
              <a:rPr lang="en-US" dirty="0">
                <a:hlinkClick r:id="rId2"/>
              </a:rPr>
              <a:t>https://github.com/jcapellman/Presentations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0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250</TotalTime>
  <Words>215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What’s new in C# and visual studio 10.12.2018</vt:lpstr>
      <vt:lpstr>Span and slice</vt:lpstr>
      <vt:lpstr>span</vt:lpstr>
      <vt:lpstr>C# 8 NEW FEATURES</vt:lpstr>
      <vt:lpstr>Switch/case “2.0”</vt:lpstr>
      <vt:lpstr>INDEX AND Range expressions</vt:lpstr>
      <vt:lpstr>POCOS 1.0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C# and .NET CORE 2.0</dc:title>
  <dc:creator>Jarred Capellman</dc:creator>
  <cp:lastModifiedBy>Jarred Capellman</cp:lastModifiedBy>
  <cp:revision>30</cp:revision>
  <dcterms:created xsi:type="dcterms:W3CDTF">2017-08-14T23:27:25Z</dcterms:created>
  <dcterms:modified xsi:type="dcterms:W3CDTF">2018-10-11T02:25:43Z</dcterms:modified>
</cp:coreProperties>
</file>