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19"/>
  </p:normalViewPr>
  <p:slideViewPr>
    <p:cSldViewPr snapToGrid="0">
      <p:cViewPr>
        <p:scale>
          <a:sx n="140" d="100"/>
          <a:sy n="140" d="100"/>
        </p:scale>
        <p:origin x="14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31D99-290B-A741-8FFA-851C0A0C2A2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05176-4FB8-F041-9FEA-96CA6BB2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2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05176-4FB8-F041-9FEA-96CA6BB213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A09-D65A-453C-BAE9-2B1F75E91593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57F5-8D51-4689-9860-10DD4F3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A09-D65A-453C-BAE9-2B1F75E91593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57F5-8D51-4689-9860-10DD4F3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1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A09-D65A-453C-BAE9-2B1F75E91593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57F5-8D51-4689-9860-10DD4F3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3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A09-D65A-453C-BAE9-2B1F75E91593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57F5-8D51-4689-9860-10DD4F3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3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A09-D65A-453C-BAE9-2B1F75E91593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57F5-8D51-4689-9860-10DD4F3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A09-D65A-453C-BAE9-2B1F75E91593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57F5-8D51-4689-9860-10DD4F3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8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A09-D65A-453C-BAE9-2B1F75E91593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57F5-8D51-4689-9860-10DD4F3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4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A09-D65A-453C-BAE9-2B1F75E91593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57F5-8D51-4689-9860-10DD4F3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6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A09-D65A-453C-BAE9-2B1F75E91593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57F5-8D51-4689-9860-10DD4F3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1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A09-D65A-453C-BAE9-2B1F75E91593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57F5-8D51-4689-9860-10DD4F3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8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A09-D65A-453C-BAE9-2B1F75E91593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57F5-8D51-4689-9860-10DD4F3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0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8A09-D65A-453C-BAE9-2B1F75E91593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F57F5-8D51-4689-9860-10DD4F3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0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NFT Generation 21</a:t>
            </a:r>
            <a:r>
              <a:rPr lang="en-US" baseline="30000" dirty="0"/>
              <a:t>st</a:t>
            </a:r>
            <a:r>
              <a:rPr lang="en-US" dirty="0"/>
              <a:t> century Picasso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future of ART!</a:t>
            </a:r>
          </a:p>
        </p:txBody>
      </p:sp>
    </p:spTree>
    <p:extLst>
      <p:ext uri="{BB962C8B-B14F-4D97-AF65-F5344CB8AC3E}">
        <p14:creationId xmlns:p14="http://schemas.microsoft.com/office/powerpoint/2010/main" val="249451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Market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2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NFT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NFT Generator: Takes in a variety of traits and randomly combines them into a unique photo. The more traits the more unique possibilities.</a:t>
            </a:r>
          </a:p>
          <a:p>
            <a:pPr lvl="1"/>
            <a:r>
              <a:rPr lang="en-US" dirty="0"/>
              <a:t>Crypto Punks: 10,000 unique Punks (6,039 males / 3,840 females)</a:t>
            </a:r>
          </a:p>
          <a:p>
            <a:pPr lvl="1"/>
            <a:r>
              <a:rPr lang="en-US" dirty="0"/>
              <a:t>3,200 owners / 728.9k ETH (volume traded)</a:t>
            </a:r>
          </a:p>
          <a:p>
            <a:pPr lvl="1"/>
            <a:r>
              <a:rPr lang="en-US" dirty="0" err="1"/>
              <a:t>Launced</a:t>
            </a:r>
            <a:r>
              <a:rPr lang="en-US" dirty="0"/>
              <a:t> in mid -2017 and become one of the inspiration for the ERC-721 standard.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758A9AA-7CA9-FD43-A107-F126D29A2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47" y="4386985"/>
            <a:ext cx="4134905" cy="225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0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5691" y="1786091"/>
            <a:ext cx="4241800" cy="3987960"/>
          </a:xfrm>
        </p:spPr>
        <p:txBody>
          <a:bodyPr>
            <a:normAutofit/>
          </a:bodyPr>
          <a:lstStyle/>
          <a:p>
            <a:r>
              <a:rPr lang="en-US" sz="2400" dirty="0"/>
              <a:t>Metadata is the core of an NFT, it is a JSON file that often contains: NFT’s name, Description, attributes, &amp; link to the hosted image.</a:t>
            </a:r>
          </a:p>
          <a:p>
            <a:r>
              <a:rPr lang="en-US" sz="2400" dirty="0"/>
              <a:t>Uploading data to a blockchain can be expensive, for this reason NFTs store their images somewhere else and a link to this hosted image is included in the Metadata.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C78815-5C0A-4D4F-B405-45A94EE8A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842" y="950976"/>
            <a:ext cx="7300751" cy="544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2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Code/Solutions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577"/>
            <a:ext cx="10515600" cy="4351338"/>
          </a:xfrm>
        </p:spPr>
        <p:txBody>
          <a:bodyPr/>
          <a:lstStyle/>
          <a:p>
            <a:r>
              <a:rPr lang="en-US" dirty="0"/>
              <a:t>Using the random package in python, we were able to generate images, in which stores the metadata of the generated image into a JSON file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02" y="2730500"/>
            <a:ext cx="513507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21" y="2730500"/>
            <a:ext cx="611458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2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53840" cy="4351338"/>
          </a:xfrm>
        </p:spPr>
        <p:txBody>
          <a:bodyPr/>
          <a:lstStyle/>
          <a:p>
            <a:r>
              <a:rPr lang="en-US" dirty="0"/>
              <a:t>We created a hierarchy which stores the images (traits) into subfolders and created a metadata folder to store the produced JSON file. </a:t>
            </a:r>
          </a:p>
        </p:txBody>
      </p:sp>
      <p:pic>
        <p:nvPicPr>
          <p:cNvPr id="12" name="Picture 11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295C71F6-27EF-5C4C-AC66-AA8908AF48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33"/>
          <a:stretch/>
        </p:blipFill>
        <p:spPr>
          <a:xfrm>
            <a:off x="7148354" y="474326"/>
            <a:ext cx="2314896" cy="3526968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33543AE3-E247-4D41-B536-D8198FA7E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47"/>
          <a:stretch/>
        </p:blipFill>
        <p:spPr>
          <a:xfrm>
            <a:off x="9996827" y="365125"/>
            <a:ext cx="1776470" cy="4104704"/>
          </a:xfrm>
          <a:prstGeom prst="rect">
            <a:avLst/>
          </a:prstGeom>
        </p:spPr>
      </p:pic>
      <p:pic>
        <p:nvPicPr>
          <p:cNvPr id="18" name="Picture 17" descr="Shape, circle&#10;&#10;Description automatically generated">
            <a:extLst>
              <a:ext uri="{FF2B5EF4-FFF2-40B4-BE49-F238E27FC236}">
                <a16:creationId xmlns:a16="http://schemas.microsoft.com/office/drawing/2014/main" id="{83F3A5B7-D183-E943-964E-DDCCF25CC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26163"/>
            <a:ext cx="3560703" cy="3560703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E52D14D-5BDB-CA40-ADB5-9F9423920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456" y="2769123"/>
            <a:ext cx="4085159" cy="4085159"/>
          </a:xfrm>
          <a:prstGeom prst="rect">
            <a:avLst/>
          </a:prstGeom>
        </p:spPr>
      </p:pic>
      <p:pic>
        <p:nvPicPr>
          <p:cNvPr id="21" name="Picture 20" descr="Shape&#10;&#10;Description automatically generated">
            <a:extLst>
              <a:ext uri="{FF2B5EF4-FFF2-40B4-BE49-F238E27FC236}">
                <a16:creationId xmlns:a16="http://schemas.microsoft.com/office/drawing/2014/main" id="{EDAF16D3-B306-F847-848A-454400A72C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210" y="2769123"/>
            <a:ext cx="4113970" cy="411397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FD89571-F350-304B-8B48-753149478037}"/>
              </a:ext>
            </a:extLst>
          </p:cNvPr>
          <p:cNvSpPr/>
          <p:nvPr/>
        </p:nvSpPr>
        <p:spPr>
          <a:xfrm>
            <a:off x="9463250" y="4687636"/>
            <a:ext cx="12825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Squares</a:t>
            </a:r>
          </a:p>
        </p:txBody>
      </p:sp>
      <p:pic>
        <p:nvPicPr>
          <p:cNvPr id="23" name="Picture 22" descr="Shape, circle&#10;&#10;Description automatically generated">
            <a:extLst>
              <a:ext uri="{FF2B5EF4-FFF2-40B4-BE49-F238E27FC236}">
                <a16:creationId xmlns:a16="http://schemas.microsoft.com/office/drawing/2014/main" id="{CD0624FD-76A3-D343-849F-E59C8858B1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858" y="4926162"/>
            <a:ext cx="3560703" cy="356070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C7B3790-5274-CF46-AC34-D495F3ED15B5}"/>
              </a:ext>
            </a:extLst>
          </p:cNvPr>
          <p:cNvSpPr/>
          <p:nvPr/>
        </p:nvSpPr>
        <p:spPr>
          <a:xfrm>
            <a:off x="5656623" y="4687634"/>
            <a:ext cx="1075519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Circles</a:t>
            </a:r>
          </a:p>
        </p:txBody>
      </p:sp>
      <p:pic>
        <p:nvPicPr>
          <p:cNvPr id="2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D30BF922-D5A6-A447-A252-A94A99A501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199" y="5025308"/>
            <a:ext cx="1419398" cy="1419398"/>
          </a:xfrm>
          <a:prstGeom prst="rect">
            <a:avLst/>
          </a:prstGeom>
        </p:spPr>
      </p:pic>
      <p:pic>
        <p:nvPicPr>
          <p:cNvPr id="26" name="Picture 25" descr="Shape, rectangle&#10;&#10;Description automatically generated">
            <a:extLst>
              <a:ext uri="{FF2B5EF4-FFF2-40B4-BE49-F238E27FC236}">
                <a16:creationId xmlns:a16="http://schemas.microsoft.com/office/drawing/2014/main" id="{C7FE3D38-140C-584D-8452-FBE7AD0BDB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0" y="5011594"/>
            <a:ext cx="1446826" cy="144682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506F7C5-4F6F-B341-987C-1663E72564D5}"/>
              </a:ext>
            </a:extLst>
          </p:cNvPr>
          <p:cNvSpPr/>
          <p:nvPr/>
        </p:nvSpPr>
        <p:spPr>
          <a:xfrm>
            <a:off x="1557305" y="4534540"/>
            <a:ext cx="185140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Backgrounds</a:t>
            </a:r>
          </a:p>
        </p:txBody>
      </p:sp>
    </p:spTree>
    <p:extLst>
      <p:ext uri="{BB962C8B-B14F-4D97-AF65-F5344CB8AC3E}">
        <p14:creationId xmlns:p14="http://schemas.microsoft.com/office/powerpoint/2010/main" val="231044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C4CC67-2B3F-2540-9650-24E30CC57C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0" r="21006" b="-1"/>
          <a:stretch/>
        </p:blipFill>
        <p:spPr>
          <a:xfrm>
            <a:off x="184558" y="187900"/>
            <a:ext cx="2255462" cy="3155238"/>
          </a:xfrm>
          <a:prstGeom prst="rect">
            <a:avLst/>
          </a:prstGeom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03C24205-DC7C-014E-9C1B-8D90788746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5" r="19311" b="-1"/>
          <a:stretch/>
        </p:blipFill>
        <p:spPr>
          <a:xfrm>
            <a:off x="2575696" y="187900"/>
            <a:ext cx="2255462" cy="3155238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F45E5E03-2521-6940-BC48-B3124898AF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r="8463" b="-1"/>
          <a:stretch/>
        </p:blipFill>
        <p:spPr>
          <a:xfrm>
            <a:off x="4966833" y="187900"/>
            <a:ext cx="2255462" cy="3155238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95D041CE-16BB-904E-A694-400733CFFD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5" r="8791" b="-1"/>
          <a:stretch/>
        </p:blipFill>
        <p:spPr>
          <a:xfrm>
            <a:off x="7357971" y="187900"/>
            <a:ext cx="2255462" cy="3155238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05177738-7E0B-FA4B-B03C-66FEA26A10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7" r="-1" b="-1"/>
          <a:stretch/>
        </p:blipFill>
        <p:spPr>
          <a:xfrm>
            <a:off x="9749109" y="187900"/>
            <a:ext cx="2255462" cy="31552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59FF3F5-DCE1-C341-B1E5-2D73449E5F74}"/>
              </a:ext>
            </a:extLst>
          </p:cNvPr>
          <p:cNvSpPr/>
          <p:nvPr/>
        </p:nvSpPr>
        <p:spPr>
          <a:xfrm>
            <a:off x="212514" y="3243109"/>
            <a:ext cx="2178802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5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Picasso0</a:t>
            </a:r>
            <a:endParaRPr lang="en-GB" sz="45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46E31D-6161-F346-AB5B-F69FB83DB395}"/>
              </a:ext>
            </a:extLst>
          </p:cNvPr>
          <p:cNvSpPr/>
          <p:nvPr/>
        </p:nvSpPr>
        <p:spPr>
          <a:xfrm>
            <a:off x="2652534" y="3270748"/>
            <a:ext cx="2178803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5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Picasso1</a:t>
            </a:r>
            <a:endParaRPr lang="en-GB" sz="45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3BA01B-F9C1-784E-9333-32CAFE479CDA}"/>
              </a:ext>
            </a:extLst>
          </p:cNvPr>
          <p:cNvSpPr/>
          <p:nvPr/>
        </p:nvSpPr>
        <p:spPr>
          <a:xfrm>
            <a:off x="4966653" y="3307531"/>
            <a:ext cx="2178803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5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Picasso2</a:t>
            </a:r>
            <a:endParaRPr lang="en-GB" sz="45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FF322A-25EF-3F48-B798-1F76A42CB2E3}"/>
              </a:ext>
            </a:extLst>
          </p:cNvPr>
          <p:cNvSpPr/>
          <p:nvPr/>
        </p:nvSpPr>
        <p:spPr>
          <a:xfrm>
            <a:off x="7357790" y="3307531"/>
            <a:ext cx="2178803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5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Picasso3</a:t>
            </a:r>
            <a:endParaRPr lang="en-GB" sz="45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9F07A5-BF7B-A148-B62D-67DEE4449CB8}"/>
              </a:ext>
            </a:extLst>
          </p:cNvPr>
          <p:cNvSpPr/>
          <p:nvPr/>
        </p:nvSpPr>
        <p:spPr>
          <a:xfrm>
            <a:off x="9797635" y="3316882"/>
            <a:ext cx="2178803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5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Picasso4</a:t>
            </a:r>
            <a:endParaRPr lang="en-GB" sz="45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7" name="Picture 2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D4F1BD2-3269-DE45-B91C-34AADEBC35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682" y="4284308"/>
            <a:ext cx="6593586" cy="209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8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Packages:</a:t>
            </a:r>
          </a:p>
          <a:p>
            <a:pPr lvl="1"/>
            <a:r>
              <a:rPr lang="en-US" sz="2000" dirty="0"/>
              <a:t>PIL from Image</a:t>
            </a:r>
          </a:p>
          <a:p>
            <a:pPr lvl="1"/>
            <a:r>
              <a:rPr lang="en-US" sz="2000" dirty="0" err="1"/>
              <a:t>Ipython</a:t>
            </a:r>
            <a:r>
              <a:rPr lang="en-US" sz="2000" dirty="0"/>
              <a:t> from display</a:t>
            </a:r>
          </a:p>
          <a:p>
            <a:pPr lvl="1"/>
            <a:r>
              <a:rPr lang="en-US" sz="2000" dirty="0"/>
              <a:t>Random</a:t>
            </a:r>
          </a:p>
          <a:p>
            <a:pPr lvl="1"/>
            <a:r>
              <a:rPr lang="en-US" sz="2000" dirty="0" err="1"/>
              <a:t>Json</a:t>
            </a:r>
            <a:endParaRPr lang="en-US" sz="2000" dirty="0"/>
          </a:p>
          <a:p>
            <a:r>
              <a:rPr lang="en-US" sz="2000" dirty="0" err="1"/>
              <a:t>Jupyter</a:t>
            </a:r>
            <a:r>
              <a:rPr lang="en-US" sz="2000" dirty="0"/>
              <a:t> Lab</a:t>
            </a:r>
          </a:p>
          <a:p>
            <a:r>
              <a:rPr lang="en-US" sz="2000" dirty="0"/>
              <a:t>Power shell</a:t>
            </a:r>
          </a:p>
          <a:p>
            <a:r>
              <a:rPr lang="en-US" sz="2000" dirty="0" err="1"/>
              <a:t>NexJS</a:t>
            </a:r>
            <a:r>
              <a:rPr lang="en-US" sz="2000" dirty="0"/>
              <a:t> polygon</a:t>
            </a:r>
          </a:p>
          <a:p>
            <a:r>
              <a:rPr lang="en-US" sz="2000" dirty="0" err="1"/>
              <a:t>Metamass</a:t>
            </a:r>
            <a:endParaRPr lang="en-US" sz="2000" dirty="0"/>
          </a:p>
          <a:p>
            <a:r>
              <a:rPr lang="en-US" sz="2000" dirty="0" err="1"/>
              <a:t>Solidarty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Javascript</a:t>
            </a:r>
            <a:endParaRPr lang="en-US" sz="2000" dirty="0"/>
          </a:p>
          <a:p>
            <a:r>
              <a:rPr lang="en-US" sz="2000" dirty="0"/>
              <a:t>Open </a:t>
            </a:r>
            <a:r>
              <a:rPr lang="en-US" sz="2000" dirty="0" err="1"/>
              <a:t>zeplin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Toxenonmics</a:t>
            </a:r>
            <a:endParaRPr lang="en-US" sz="2000" dirty="0"/>
          </a:p>
          <a:p>
            <a:r>
              <a:rPr lang="en-US" sz="2000" dirty="0"/>
              <a:t>Hard hat</a:t>
            </a:r>
          </a:p>
          <a:p>
            <a:r>
              <a:rPr lang="en-US" sz="2000" dirty="0"/>
              <a:t>Web3modal</a:t>
            </a:r>
          </a:p>
        </p:txBody>
      </p:sp>
    </p:spTree>
    <p:extLst>
      <p:ext uri="{BB962C8B-B14F-4D97-AF65-F5344CB8AC3E}">
        <p14:creationId xmlns:p14="http://schemas.microsoft.com/office/powerpoint/2010/main" val="29514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239</Words>
  <Application>Microsoft Macintosh PowerPoint</Application>
  <PresentationFormat>Widescreen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NFT Generation 21st century Picasso</vt:lpstr>
      <vt:lpstr>Summary – Market Place</vt:lpstr>
      <vt:lpstr>Summary – NFT Generator</vt:lpstr>
      <vt:lpstr>Metadata</vt:lpstr>
      <vt:lpstr>Code/Solutions</vt:lpstr>
      <vt:lpstr>Results/Conclusions</vt:lpstr>
      <vt:lpstr>PowerPoint Presentation</vt:lpstr>
      <vt:lpstr>Technology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Generation 21st century Picasso</dc:title>
  <dc:creator>Microsoft account</dc:creator>
  <cp:lastModifiedBy>Anthony B</cp:lastModifiedBy>
  <cp:revision>5</cp:revision>
  <dcterms:created xsi:type="dcterms:W3CDTF">2021-11-30T01:02:17Z</dcterms:created>
  <dcterms:modified xsi:type="dcterms:W3CDTF">2021-12-01T22:40:17Z</dcterms:modified>
</cp:coreProperties>
</file>