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0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8A09-D65A-453C-BAE9-2B1F75E9159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57F5-8D51-4689-9860-10DD4F3DD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NFT Generation 21</a:t>
            </a:r>
            <a:r>
              <a:rPr lang="en-US" baseline="30000" dirty="0" smtClean="0"/>
              <a:t>st</a:t>
            </a:r>
            <a:r>
              <a:rPr lang="en-US" dirty="0" smtClean="0"/>
              <a:t> century Picasso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future of ART!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collection/Preparation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Code/Solutions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very simple code and the random package in python, we were able to generate images, in which the metadata is stored on the NFT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2" y="2730500"/>
            <a:ext cx="51350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21" y="2730500"/>
            <a:ext cx="611458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Packages:</a:t>
            </a:r>
          </a:p>
          <a:p>
            <a:pPr lvl="1"/>
            <a:r>
              <a:rPr lang="en-US" sz="2000" dirty="0" smtClean="0"/>
              <a:t>PIL from Image</a:t>
            </a:r>
          </a:p>
          <a:p>
            <a:pPr lvl="1"/>
            <a:r>
              <a:rPr lang="en-US" sz="2000" dirty="0" err="1" smtClean="0"/>
              <a:t>Ipython</a:t>
            </a:r>
            <a:r>
              <a:rPr lang="en-US" sz="2000" dirty="0" smtClean="0"/>
              <a:t> from display</a:t>
            </a:r>
          </a:p>
          <a:p>
            <a:pPr lvl="1"/>
            <a:r>
              <a:rPr lang="en-US" sz="2000" dirty="0" smtClean="0"/>
              <a:t>Random</a:t>
            </a:r>
          </a:p>
          <a:p>
            <a:pPr lvl="1"/>
            <a:r>
              <a:rPr lang="en-US" sz="2000" dirty="0" err="1" smtClean="0"/>
              <a:t>Json</a:t>
            </a:r>
            <a:endParaRPr lang="en-US" sz="2000" dirty="0" smtClean="0"/>
          </a:p>
          <a:p>
            <a:r>
              <a:rPr lang="en-US" sz="2000" dirty="0" err="1" smtClean="0"/>
              <a:t>Jupyter</a:t>
            </a:r>
            <a:r>
              <a:rPr lang="en-US" sz="2000" dirty="0" smtClean="0"/>
              <a:t> Lab</a:t>
            </a:r>
          </a:p>
          <a:p>
            <a:r>
              <a:rPr lang="en-US" sz="2000" dirty="0" smtClean="0"/>
              <a:t>Power shell</a:t>
            </a:r>
          </a:p>
          <a:p>
            <a:r>
              <a:rPr lang="en-US" sz="2000" dirty="0" err="1" smtClean="0"/>
              <a:t>NexJS</a:t>
            </a:r>
            <a:r>
              <a:rPr lang="en-US" sz="2000" dirty="0" smtClean="0"/>
              <a:t> polygon</a:t>
            </a:r>
          </a:p>
          <a:p>
            <a:r>
              <a:rPr lang="en-US" sz="2000" dirty="0" err="1" smtClean="0"/>
              <a:t>Metamass</a:t>
            </a:r>
            <a:endParaRPr lang="en-US" sz="2000" dirty="0" smtClean="0"/>
          </a:p>
          <a:p>
            <a:r>
              <a:rPr lang="en-US" sz="2000" dirty="0" err="1" smtClean="0"/>
              <a:t>Solidarty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Open </a:t>
            </a:r>
            <a:r>
              <a:rPr lang="en-US" sz="2000" dirty="0" err="1" smtClean="0"/>
              <a:t>zeplin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Toxenonmics</a:t>
            </a:r>
            <a:endParaRPr lang="en-US" sz="2000" dirty="0" smtClean="0"/>
          </a:p>
          <a:p>
            <a:r>
              <a:rPr lang="en-US" sz="2000" dirty="0" smtClean="0"/>
              <a:t>Hard hat</a:t>
            </a:r>
          </a:p>
          <a:p>
            <a:r>
              <a:rPr lang="en-US" sz="2000" dirty="0" smtClean="0"/>
              <a:t>Web3modal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14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NFT Generation 21st century Picasso</vt:lpstr>
      <vt:lpstr>Summary</vt:lpstr>
      <vt:lpstr>Data collection/Preparation</vt:lpstr>
      <vt:lpstr>Code/Solutions</vt:lpstr>
      <vt:lpstr>Results/Conclusions</vt:lpstr>
      <vt:lpstr>Technology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Generation 21st century Picasso</dc:title>
  <dc:creator>Microsoft account</dc:creator>
  <cp:lastModifiedBy>Microsoft account</cp:lastModifiedBy>
  <cp:revision>3</cp:revision>
  <dcterms:created xsi:type="dcterms:W3CDTF">2021-11-30T01:02:17Z</dcterms:created>
  <dcterms:modified xsi:type="dcterms:W3CDTF">2021-11-30T01:25:21Z</dcterms:modified>
</cp:coreProperties>
</file>