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l.facebook.com/l.php?u=https://arxiv.org/abs/1611.04156&amp;h=IAQFlqjZK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720" y="1332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i="1" lang="en-US" sz="4000" spc="-1" strike="noStrike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PDF Report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Student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2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Second Student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Date of the oral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1690200" y="1676520"/>
            <a:ext cx="6178680" cy="101088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5433480" y="797760"/>
            <a:ext cx="21164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Write the same title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 you used in the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 flipV="1">
            <a:off x="4984920" y="1286280"/>
            <a:ext cx="448200" cy="3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6"/>
          <p:cNvSpPr/>
          <p:nvPr/>
        </p:nvSpPr>
        <p:spPr>
          <a:xfrm>
            <a:off x="1690200" y="2982960"/>
            <a:ext cx="6178680" cy="180072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7"/>
          <p:cNvSpPr/>
          <p:nvPr/>
        </p:nvSpPr>
        <p:spPr>
          <a:xfrm>
            <a:off x="5209200" y="4784400"/>
            <a:ext cx="487080" cy="42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8"/>
          <p:cNvSpPr/>
          <p:nvPr/>
        </p:nvSpPr>
        <p:spPr>
          <a:xfrm>
            <a:off x="5696640" y="5014440"/>
            <a:ext cx="23407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Write your names and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Date of the oral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i="1" lang="en-US" sz="2800" spc="-1" strike="noStrike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Estructuras de Datos Diseñada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Imagen 74" descr=""/>
          <p:cNvPicPr/>
          <p:nvPr/>
        </p:nvPicPr>
        <p:blipFill>
          <a:blip r:embed="rId1"/>
          <a:srcRect l="0" t="23337" r="0" b="47331"/>
          <a:stretch/>
        </p:blipFill>
        <p:spPr>
          <a:xfrm>
            <a:off x="257400" y="1782360"/>
            <a:ext cx="9142560" cy="189756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660240" y="4327560"/>
            <a:ext cx="7828200" cy="4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Gráfico 1: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Lista simplemente encadenada de personas. Una persona es una clase que contiene nombre, cédula y foto.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84920" y="1851480"/>
            <a:ext cx="8367840" cy="208260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5558400" y="1186920"/>
            <a:ext cx="3294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Inserten sus gráficas vectorizadas que explican su Estructura de Datos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 flipV="1">
            <a:off x="5109840" y="1448280"/>
            <a:ext cx="448200" cy="3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6"/>
          <p:cNvSpPr/>
          <p:nvPr/>
        </p:nvSpPr>
        <p:spPr>
          <a:xfrm>
            <a:off x="154440" y="620640"/>
            <a:ext cx="5705640" cy="46476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7"/>
          <p:cNvSpPr/>
          <p:nvPr/>
        </p:nvSpPr>
        <p:spPr>
          <a:xfrm flipV="1">
            <a:off x="5860440" y="633960"/>
            <a:ext cx="525960" cy="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8"/>
          <p:cNvSpPr/>
          <p:nvPr/>
        </p:nvSpPr>
        <p:spPr>
          <a:xfrm>
            <a:off x="6387120" y="479880"/>
            <a:ext cx="240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Conserven este título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484920" y="4310280"/>
            <a:ext cx="8367840" cy="74628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0"/>
          <p:cNvSpPr/>
          <p:nvPr/>
        </p:nvSpPr>
        <p:spPr>
          <a:xfrm>
            <a:off x="6175080" y="5253480"/>
            <a:ext cx="2934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Escriban sus propias palabras para describir sus gráficas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1"/>
          <p:cNvSpPr/>
          <p:nvPr/>
        </p:nvSpPr>
        <p:spPr>
          <a:xfrm>
            <a:off x="5963400" y="5074200"/>
            <a:ext cx="423000" cy="35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i="1" lang="en-US" sz="2800" spc="-1" strike="noStrike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Imagen 77" descr=""/>
          <p:cNvPicPr/>
          <p:nvPr/>
        </p:nvPicPr>
        <p:blipFill>
          <a:blip r:embed="rId1"/>
          <a:stretch/>
        </p:blipFill>
        <p:spPr>
          <a:xfrm>
            <a:off x="572400" y="2101680"/>
            <a:ext cx="3618000" cy="165600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40680" y="45518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2: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Operación de borrado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una estructura de datos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Imagen 79" descr=""/>
          <p:cNvPicPr/>
          <p:nvPr/>
        </p:nvPicPr>
        <p:blipFill>
          <a:blip r:embed="rId2"/>
          <a:stretch/>
        </p:blipFill>
        <p:spPr>
          <a:xfrm>
            <a:off x="4794840" y="1276560"/>
            <a:ext cx="3827520" cy="309420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4406040" y="45662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 1: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Complejidad de las operaciones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la estructura de datos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345240" y="425880"/>
            <a:ext cx="6914160" cy="53604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1911960" y="962640"/>
            <a:ext cx="469080" cy="39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1911960" y="1147680"/>
            <a:ext cx="2913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this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357840" y="1675080"/>
            <a:ext cx="8264520" cy="354780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555520" y="5318280"/>
            <a:ext cx="3119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Include your own figures, tables and explanation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4988880" y="5237280"/>
            <a:ext cx="594000" cy="29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i="1" lang="en-US" sz="2800" spc="-1" strike="noStrike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00560" y="1488600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solve the problem, we should used, extensively, the delete operation of the first and last element.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delete operation in a Linked List, for the first and last element, has a time complexity of O(1).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delete operation has a memory complexity of O(1).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delete operation of a linked list is, therefore, efficient to solve the problem.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57840" y="485280"/>
            <a:ext cx="8120880" cy="53604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1993680" y="1036440"/>
            <a:ext cx="887760" cy="25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2660040" y="1164600"/>
            <a:ext cx="2464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this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357840" y="1472400"/>
            <a:ext cx="8120880" cy="354780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7"/>
          <p:cNvSpPr/>
          <p:nvPr/>
        </p:nvSpPr>
        <p:spPr>
          <a:xfrm>
            <a:off x="5479560" y="5109120"/>
            <a:ext cx="3119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Include your own figures 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explanations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4912920" y="5028120"/>
            <a:ext cx="594000" cy="29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i="1" lang="en-US" sz="2800" spc="-1" strike="noStrike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Imagen 84" descr=""/>
          <p:cNvPicPr/>
          <p:nvPr/>
        </p:nvPicPr>
        <p:blipFill>
          <a:blip r:embed="rId1"/>
          <a:stretch/>
        </p:blipFill>
        <p:spPr>
          <a:xfrm>
            <a:off x="1802880" y="1243440"/>
            <a:ext cx="5280480" cy="421200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243360" y="380160"/>
            <a:ext cx="6004800" cy="53604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6248520" y="603720"/>
            <a:ext cx="63684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6678720" y="450000"/>
            <a:ext cx="2464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this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2223360" y="5417640"/>
            <a:ext cx="5790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Include your own figures and explanations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2287080" y="5305680"/>
            <a:ext cx="594000" cy="29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7"/>
          <p:cNvSpPr/>
          <p:nvPr/>
        </p:nvSpPr>
        <p:spPr>
          <a:xfrm>
            <a:off x="1219320" y="1262520"/>
            <a:ext cx="5864040" cy="405540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1800" y="25416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i="1" lang="en-US" sz="2800" spc="-1" strike="noStrike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Imagen 86" descr=""/>
          <p:cNvPicPr/>
          <p:nvPr/>
        </p:nvPicPr>
        <p:blipFill>
          <a:blip r:embed="rId1"/>
          <a:stretch/>
        </p:blipFill>
        <p:spPr>
          <a:xfrm>
            <a:off x="917280" y="1074600"/>
            <a:ext cx="7437240" cy="385344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945000" y="5093280"/>
            <a:ext cx="70311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4: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Sistema de planificación óptima de domicilios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43360" y="331920"/>
            <a:ext cx="4341960" cy="53604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4585680" y="600120"/>
            <a:ext cx="66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5093640" y="423000"/>
            <a:ext cx="2464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this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748080" y="1136520"/>
            <a:ext cx="7813440" cy="379152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7"/>
          <p:cNvSpPr/>
          <p:nvPr/>
        </p:nvSpPr>
        <p:spPr>
          <a:xfrm>
            <a:off x="-86040" y="5465520"/>
            <a:ext cx="4671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Include your own figures and explanations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 flipH="1">
            <a:off x="1024560" y="4928400"/>
            <a:ext cx="13320" cy="53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43080" y="33084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i="1" lang="en-US" sz="2800" spc="-1" strike="noStrike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Report in arXiv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00120" y="1268640"/>
            <a:ext cx="8172000" cy="13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C. Patiño-Forero, M. Agudelo-Toro, and M. Toro. Planning system for deliveries in Medellín. ArXiv e-prints, Nov. 2016. Available at: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https://arxiv.org/abs/1611.04156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43080" y="365400"/>
            <a:ext cx="4748760" cy="53604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5092200" y="585360"/>
            <a:ext cx="66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5757120" y="431640"/>
            <a:ext cx="24649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this 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343080" y="1268640"/>
            <a:ext cx="8565120" cy="115560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7"/>
          <p:cNvSpPr/>
          <p:nvPr/>
        </p:nvSpPr>
        <p:spPr>
          <a:xfrm>
            <a:off x="3851640" y="2424600"/>
            <a:ext cx="803160" cy="32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8"/>
          <p:cNvSpPr/>
          <p:nvPr/>
        </p:nvSpPr>
        <p:spPr>
          <a:xfrm>
            <a:off x="4524480" y="2662200"/>
            <a:ext cx="24649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 the URL and information of your report accepted in arXiv.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1051</TotalTime>
  <Application>LibreOffice/5.2.3.2$Linux_X86_64 LibreOffice_project/20m0$Build-2</Application>
  <Words>290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2015-03-03T14:30:17Z</dcterms:created>
  <dc:creator>eafit</dc:creator>
  <dc:description/>
  <dc:language>en-US</dc:language>
  <cp:lastModifiedBy/>
  <dcterms:modified xsi:type="dcterms:W3CDTF">2017-05-17T21:59:08Z</dcterms:modified>
  <cp:revision>77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