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940"/>
    <p:restoredTop sz="86388"/>
  </p:normalViewPr>
  <p:slideViewPr>
    <p:cSldViewPr snapToGrid="0" snapToObjects="1">
      <p:cViewPr varScale="1">
        <p:scale>
          <a:sx n="111" d="100"/>
          <a:sy n="111" d="100"/>
        </p:scale>
        <p:origin x="1856" y="192"/>
      </p:cViewPr>
      <p:guideLst/>
    </p:cSldViewPr>
  </p:slideViewPr>
  <p:outlineViewPr>
    <p:cViewPr>
      <p:scale>
        <a:sx n="33" d="100"/>
        <a:sy n="33" d="100"/>
      </p:scale>
      <p:origin x="0" y="-429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8993D-C810-489F-8A93-2761EE452D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E5FA95-C978-441A-97C2-58D3B4BF4C04}">
      <dgm:prSet/>
      <dgm:spPr/>
      <dgm:t>
        <a:bodyPr/>
        <a:lstStyle/>
        <a:p>
          <a:pPr>
            <a:defRPr b="1"/>
          </a:pPr>
          <a:r>
            <a:rPr lang="en-NL"/>
            <a:t>Web Server for employees , lets start it running locally initially on port 8080</a:t>
          </a:r>
          <a:endParaRPr lang="en-US"/>
        </a:p>
      </dgm:t>
    </dgm:pt>
    <dgm:pt modelId="{3CB747FB-61F9-4A1D-926C-0284ADEDC1D8}" type="parTrans" cxnId="{E45F13CD-D5CC-4AE8-8932-1136D2D210B1}">
      <dgm:prSet/>
      <dgm:spPr/>
      <dgm:t>
        <a:bodyPr/>
        <a:lstStyle/>
        <a:p>
          <a:endParaRPr lang="en-US"/>
        </a:p>
      </dgm:t>
    </dgm:pt>
    <dgm:pt modelId="{2BC692E5-64B6-4C0C-BF1A-6F3EF43CCBFB}" type="sibTrans" cxnId="{E45F13CD-D5CC-4AE8-8932-1136D2D210B1}">
      <dgm:prSet/>
      <dgm:spPr/>
      <dgm:t>
        <a:bodyPr/>
        <a:lstStyle/>
        <a:p>
          <a:endParaRPr lang="en-US"/>
        </a:p>
      </dgm:t>
    </dgm:pt>
    <dgm:pt modelId="{C60A7878-F8AD-4559-8F58-A31851339ABD}">
      <dgm:prSet/>
      <dgm:spPr/>
      <dgm:t>
        <a:bodyPr/>
        <a:lstStyle/>
        <a:p>
          <a:pPr>
            <a:defRPr b="1"/>
          </a:pPr>
          <a:r>
            <a:rPr lang="en-NL"/>
            <a:t>Endpoint for </a:t>
          </a:r>
          <a:endParaRPr lang="en-US"/>
        </a:p>
      </dgm:t>
    </dgm:pt>
    <dgm:pt modelId="{5E59E30B-88CE-4BF0-9EF6-38442CA93B94}" type="parTrans" cxnId="{0A216A2C-1AE1-48D7-9AD9-62BB2C4601B4}">
      <dgm:prSet/>
      <dgm:spPr/>
      <dgm:t>
        <a:bodyPr/>
        <a:lstStyle/>
        <a:p>
          <a:endParaRPr lang="en-US"/>
        </a:p>
      </dgm:t>
    </dgm:pt>
    <dgm:pt modelId="{52C80022-8AAF-47EF-BE45-59B0202393E3}" type="sibTrans" cxnId="{0A216A2C-1AE1-48D7-9AD9-62BB2C4601B4}">
      <dgm:prSet/>
      <dgm:spPr/>
      <dgm:t>
        <a:bodyPr/>
        <a:lstStyle/>
        <a:p>
          <a:endParaRPr lang="en-US"/>
        </a:p>
      </dgm:t>
    </dgm:pt>
    <dgm:pt modelId="{F54997AE-4C77-499E-B1ED-C6C1C87BA81A}">
      <dgm:prSet/>
      <dgm:spPr/>
      <dgm:t>
        <a:bodyPr/>
        <a:lstStyle/>
        <a:p>
          <a:r>
            <a:rPr lang="en-NL"/>
            <a:t>Creating Employee</a:t>
          </a:r>
          <a:endParaRPr lang="en-US"/>
        </a:p>
      </dgm:t>
    </dgm:pt>
    <dgm:pt modelId="{EA2695E3-6BD1-43E7-9D59-425B374AEF13}" type="parTrans" cxnId="{0B5C2E89-0426-4247-A7E4-A87AECF6E515}">
      <dgm:prSet/>
      <dgm:spPr/>
      <dgm:t>
        <a:bodyPr/>
        <a:lstStyle/>
        <a:p>
          <a:endParaRPr lang="en-US"/>
        </a:p>
      </dgm:t>
    </dgm:pt>
    <dgm:pt modelId="{1A204A0A-4540-49D6-9D82-7368001EE341}" type="sibTrans" cxnId="{0B5C2E89-0426-4247-A7E4-A87AECF6E515}">
      <dgm:prSet/>
      <dgm:spPr/>
      <dgm:t>
        <a:bodyPr/>
        <a:lstStyle/>
        <a:p>
          <a:endParaRPr lang="en-US"/>
        </a:p>
      </dgm:t>
    </dgm:pt>
    <dgm:pt modelId="{9BA3E96A-8000-4172-8752-2BDBF2D721F6}">
      <dgm:prSet/>
      <dgm:spPr/>
      <dgm:t>
        <a:bodyPr/>
        <a:lstStyle/>
        <a:p>
          <a:r>
            <a:rPr lang="en-NL"/>
            <a:t>Deleting Employee</a:t>
          </a:r>
          <a:endParaRPr lang="en-US"/>
        </a:p>
      </dgm:t>
    </dgm:pt>
    <dgm:pt modelId="{5D3BB604-A98D-4948-B587-67D81B7B2795}" type="parTrans" cxnId="{95B92B01-E8C9-4BFE-9563-D65874991306}">
      <dgm:prSet/>
      <dgm:spPr/>
      <dgm:t>
        <a:bodyPr/>
        <a:lstStyle/>
        <a:p>
          <a:endParaRPr lang="en-US"/>
        </a:p>
      </dgm:t>
    </dgm:pt>
    <dgm:pt modelId="{EA0F9287-B311-41F4-A66D-38C0393D9C05}" type="sibTrans" cxnId="{95B92B01-E8C9-4BFE-9563-D65874991306}">
      <dgm:prSet/>
      <dgm:spPr/>
      <dgm:t>
        <a:bodyPr/>
        <a:lstStyle/>
        <a:p>
          <a:endParaRPr lang="en-US"/>
        </a:p>
      </dgm:t>
    </dgm:pt>
    <dgm:pt modelId="{053B523E-1C9F-41DB-9B5A-E73F37A92CCC}">
      <dgm:prSet/>
      <dgm:spPr/>
      <dgm:t>
        <a:bodyPr/>
        <a:lstStyle/>
        <a:p>
          <a:r>
            <a:rPr lang="en-NL"/>
            <a:t>Get Employee by id</a:t>
          </a:r>
          <a:endParaRPr lang="en-US"/>
        </a:p>
      </dgm:t>
    </dgm:pt>
    <dgm:pt modelId="{468F3DC3-274B-4AFF-83E2-56B4E5F97227}" type="parTrans" cxnId="{0E4394EF-6B28-468A-A17D-146AE0B4B981}">
      <dgm:prSet/>
      <dgm:spPr/>
      <dgm:t>
        <a:bodyPr/>
        <a:lstStyle/>
        <a:p>
          <a:endParaRPr lang="en-US"/>
        </a:p>
      </dgm:t>
    </dgm:pt>
    <dgm:pt modelId="{BA906180-3A26-4332-B3DD-25676A822332}" type="sibTrans" cxnId="{0E4394EF-6B28-468A-A17D-146AE0B4B981}">
      <dgm:prSet/>
      <dgm:spPr/>
      <dgm:t>
        <a:bodyPr/>
        <a:lstStyle/>
        <a:p>
          <a:endParaRPr lang="en-US"/>
        </a:p>
      </dgm:t>
    </dgm:pt>
    <dgm:pt modelId="{469AF999-B568-43C1-85CC-94706FE5F1E1}">
      <dgm:prSet/>
      <dgm:spPr/>
      <dgm:t>
        <a:bodyPr/>
        <a:lstStyle/>
        <a:p>
          <a:r>
            <a:rPr lang="en-NL"/>
            <a:t>Get All Employees</a:t>
          </a:r>
          <a:endParaRPr lang="en-US"/>
        </a:p>
      </dgm:t>
    </dgm:pt>
    <dgm:pt modelId="{9395F06B-1C37-4088-9AA7-2572E7651E39}" type="parTrans" cxnId="{840F0E0C-0827-4490-9C1D-6286F0CBEE97}">
      <dgm:prSet/>
      <dgm:spPr/>
      <dgm:t>
        <a:bodyPr/>
        <a:lstStyle/>
        <a:p>
          <a:endParaRPr lang="en-US"/>
        </a:p>
      </dgm:t>
    </dgm:pt>
    <dgm:pt modelId="{A40CA038-3758-41F8-9071-C6131F08ADC4}" type="sibTrans" cxnId="{840F0E0C-0827-4490-9C1D-6286F0CBEE97}">
      <dgm:prSet/>
      <dgm:spPr/>
      <dgm:t>
        <a:bodyPr/>
        <a:lstStyle/>
        <a:p>
          <a:endParaRPr lang="en-US"/>
        </a:p>
      </dgm:t>
    </dgm:pt>
    <dgm:pt modelId="{888A1EB1-3D4C-4CB7-A405-DE13A0E0A992}">
      <dgm:prSet/>
      <dgm:spPr/>
      <dgm:t>
        <a:bodyPr/>
        <a:lstStyle/>
        <a:p>
          <a:r>
            <a:rPr lang="en-NL"/>
            <a:t>Update Employee by id</a:t>
          </a:r>
          <a:endParaRPr lang="en-US"/>
        </a:p>
      </dgm:t>
    </dgm:pt>
    <dgm:pt modelId="{6EFA62F9-9D64-4959-A752-A19405C8F651}" type="parTrans" cxnId="{94BE48C1-8C80-45C5-B4C4-218AC45E4EED}">
      <dgm:prSet/>
      <dgm:spPr/>
      <dgm:t>
        <a:bodyPr/>
        <a:lstStyle/>
        <a:p>
          <a:endParaRPr lang="en-US"/>
        </a:p>
      </dgm:t>
    </dgm:pt>
    <dgm:pt modelId="{5FC032BB-4250-45B4-92B8-68E8492CAA76}" type="sibTrans" cxnId="{94BE48C1-8C80-45C5-B4C4-218AC45E4EED}">
      <dgm:prSet/>
      <dgm:spPr/>
      <dgm:t>
        <a:bodyPr/>
        <a:lstStyle/>
        <a:p>
          <a:endParaRPr lang="en-US"/>
        </a:p>
      </dgm:t>
    </dgm:pt>
    <dgm:pt modelId="{39FA1760-2782-47EA-B9B8-37AC7ECE1DA0}">
      <dgm:prSet/>
      <dgm:spPr/>
      <dgm:t>
        <a:bodyPr/>
        <a:lstStyle/>
        <a:p>
          <a:r>
            <a:rPr lang="en-NL"/>
            <a:t>Login Employee</a:t>
          </a:r>
          <a:endParaRPr lang="en-US"/>
        </a:p>
      </dgm:t>
    </dgm:pt>
    <dgm:pt modelId="{ED28FDB6-D7E0-4DC0-980B-BA36DE6F0230}" type="parTrans" cxnId="{F20584D4-8139-43D5-99BE-60AEAAC4E984}">
      <dgm:prSet/>
      <dgm:spPr/>
      <dgm:t>
        <a:bodyPr/>
        <a:lstStyle/>
        <a:p>
          <a:endParaRPr lang="en-US"/>
        </a:p>
      </dgm:t>
    </dgm:pt>
    <dgm:pt modelId="{F3CB8145-C454-494D-BE79-3A5A7C2AD3E9}" type="sibTrans" cxnId="{F20584D4-8139-43D5-99BE-60AEAAC4E984}">
      <dgm:prSet/>
      <dgm:spPr/>
      <dgm:t>
        <a:bodyPr/>
        <a:lstStyle/>
        <a:p>
          <a:endParaRPr lang="en-US"/>
        </a:p>
      </dgm:t>
    </dgm:pt>
    <dgm:pt modelId="{3920F6D1-BDBC-4A83-9D53-3786B2979A99}" type="pres">
      <dgm:prSet presAssocID="{90E8993D-C810-489F-8A93-2761EE452D2D}" presName="root" presStyleCnt="0">
        <dgm:presLayoutVars>
          <dgm:dir/>
          <dgm:resizeHandles val="exact"/>
        </dgm:presLayoutVars>
      </dgm:prSet>
      <dgm:spPr/>
    </dgm:pt>
    <dgm:pt modelId="{14F098BF-1F3A-4BA6-AF73-E2583145DC7E}" type="pres">
      <dgm:prSet presAssocID="{81E5FA95-C978-441A-97C2-58D3B4BF4C04}" presName="compNode" presStyleCnt="0"/>
      <dgm:spPr/>
    </dgm:pt>
    <dgm:pt modelId="{2FA602CE-1A88-48AF-810A-5D0F40BD643D}" type="pres">
      <dgm:prSet presAssocID="{81E5FA95-C978-441A-97C2-58D3B4BF4C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9DD4B8E-B907-498D-9C1E-6FD69557EDEB}" type="pres">
      <dgm:prSet presAssocID="{81E5FA95-C978-441A-97C2-58D3B4BF4C04}" presName="iconSpace" presStyleCnt="0"/>
      <dgm:spPr/>
    </dgm:pt>
    <dgm:pt modelId="{8DB72C4C-81C8-43B4-842A-BCEE0016AD3A}" type="pres">
      <dgm:prSet presAssocID="{81E5FA95-C978-441A-97C2-58D3B4BF4C04}" presName="parTx" presStyleLbl="revTx" presStyleIdx="0" presStyleCnt="4">
        <dgm:presLayoutVars>
          <dgm:chMax val="0"/>
          <dgm:chPref val="0"/>
        </dgm:presLayoutVars>
      </dgm:prSet>
      <dgm:spPr/>
    </dgm:pt>
    <dgm:pt modelId="{2F41F1F0-3532-48D6-8C98-B887951CC734}" type="pres">
      <dgm:prSet presAssocID="{81E5FA95-C978-441A-97C2-58D3B4BF4C04}" presName="txSpace" presStyleCnt="0"/>
      <dgm:spPr/>
    </dgm:pt>
    <dgm:pt modelId="{D9288B3B-02EA-48AD-B4C5-3DDD918262E2}" type="pres">
      <dgm:prSet presAssocID="{81E5FA95-C978-441A-97C2-58D3B4BF4C04}" presName="desTx" presStyleLbl="revTx" presStyleIdx="1" presStyleCnt="4">
        <dgm:presLayoutVars/>
      </dgm:prSet>
      <dgm:spPr/>
    </dgm:pt>
    <dgm:pt modelId="{67E67480-EE38-46B4-A9FC-7F9B94C21DCC}" type="pres">
      <dgm:prSet presAssocID="{2BC692E5-64B6-4C0C-BF1A-6F3EF43CCBFB}" presName="sibTrans" presStyleCnt="0"/>
      <dgm:spPr/>
    </dgm:pt>
    <dgm:pt modelId="{9AF02B3A-4741-468D-ABAF-6E1CC222C7B7}" type="pres">
      <dgm:prSet presAssocID="{C60A7878-F8AD-4559-8F58-A31851339ABD}" presName="compNode" presStyleCnt="0"/>
      <dgm:spPr/>
    </dgm:pt>
    <dgm:pt modelId="{30B90425-251E-436E-9F58-4F2992DFC7A5}" type="pres">
      <dgm:prSet presAssocID="{C60A7878-F8AD-4559-8F58-A31851339A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E30C9EC-091A-4175-A302-461E4B3089A8}" type="pres">
      <dgm:prSet presAssocID="{C60A7878-F8AD-4559-8F58-A31851339ABD}" presName="iconSpace" presStyleCnt="0"/>
      <dgm:spPr/>
    </dgm:pt>
    <dgm:pt modelId="{BA374D60-6E89-47C9-BD89-897F565C1569}" type="pres">
      <dgm:prSet presAssocID="{C60A7878-F8AD-4559-8F58-A31851339ABD}" presName="parTx" presStyleLbl="revTx" presStyleIdx="2" presStyleCnt="4">
        <dgm:presLayoutVars>
          <dgm:chMax val="0"/>
          <dgm:chPref val="0"/>
        </dgm:presLayoutVars>
      </dgm:prSet>
      <dgm:spPr/>
    </dgm:pt>
    <dgm:pt modelId="{C2548515-49B7-45DB-BFE8-94A93022024F}" type="pres">
      <dgm:prSet presAssocID="{C60A7878-F8AD-4559-8F58-A31851339ABD}" presName="txSpace" presStyleCnt="0"/>
      <dgm:spPr/>
    </dgm:pt>
    <dgm:pt modelId="{F71827EE-E0AF-4165-A1C8-81B748DC2715}" type="pres">
      <dgm:prSet presAssocID="{C60A7878-F8AD-4559-8F58-A31851339ABD}" presName="desTx" presStyleLbl="revTx" presStyleIdx="3" presStyleCnt="4">
        <dgm:presLayoutVars/>
      </dgm:prSet>
      <dgm:spPr/>
    </dgm:pt>
  </dgm:ptLst>
  <dgm:cxnLst>
    <dgm:cxn modelId="{95B92B01-E8C9-4BFE-9563-D65874991306}" srcId="{C60A7878-F8AD-4559-8F58-A31851339ABD}" destId="{9BA3E96A-8000-4172-8752-2BDBF2D721F6}" srcOrd="1" destOrd="0" parTransId="{5D3BB604-A98D-4948-B587-67D81B7B2795}" sibTransId="{EA0F9287-B311-41F4-A66D-38C0393D9C05}"/>
    <dgm:cxn modelId="{840F0E0C-0827-4490-9C1D-6286F0CBEE97}" srcId="{C60A7878-F8AD-4559-8F58-A31851339ABD}" destId="{469AF999-B568-43C1-85CC-94706FE5F1E1}" srcOrd="3" destOrd="0" parTransId="{9395F06B-1C37-4088-9AA7-2572E7651E39}" sibTransId="{A40CA038-3758-41F8-9071-C6131F08ADC4}"/>
    <dgm:cxn modelId="{0A216A2C-1AE1-48D7-9AD9-62BB2C4601B4}" srcId="{90E8993D-C810-489F-8A93-2761EE452D2D}" destId="{C60A7878-F8AD-4559-8F58-A31851339ABD}" srcOrd="1" destOrd="0" parTransId="{5E59E30B-88CE-4BF0-9EF6-38442CA93B94}" sibTransId="{52C80022-8AAF-47EF-BE45-59B0202393E3}"/>
    <dgm:cxn modelId="{A86B2769-EBD9-4DF3-BFE7-B490B0456A7D}" type="presOf" srcId="{9BA3E96A-8000-4172-8752-2BDBF2D721F6}" destId="{F71827EE-E0AF-4165-A1C8-81B748DC2715}" srcOrd="0" destOrd="1" presId="urn:microsoft.com/office/officeart/2018/5/layout/CenteredIconLabelDescriptionList"/>
    <dgm:cxn modelId="{0B5C2E89-0426-4247-A7E4-A87AECF6E515}" srcId="{C60A7878-F8AD-4559-8F58-A31851339ABD}" destId="{F54997AE-4C77-499E-B1ED-C6C1C87BA81A}" srcOrd="0" destOrd="0" parTransId="{EA2695E3-6BD1-43E7-9D59-425B374AEF13}" sibTransId="{1A204A0A-4540-49D6-9D82-7368001EE341}"/>
    <dgm:cxn modelId="{6AAF25A0-B15A-4100-9420-80B35C02942B}" type="presOf" srcId="{90E8993D-C810-489F-8A93-2761EE452D2D}" destId="{3920F6D1-BDBC-4A83-9D53-3786B2979A99}" srcOrd="0" destOrd="0" presId="urn:microsoft.com/office/officeart/2018/5/layout/CenteredIconLabelDescriptionList"/>
    <dgm:cxn modelId="{564CB4A9-C8D4-49E7-8600-F98573A7E3B8}" type="presOf" srcId="{469AF999-B568-43C1-85CC-94706FE5F1E1}" destId="{F71827EE-E0AF-4165-A1C8-81B748DC2715}" srcOrd="0" destOrd="3" presId="urn:microsoft.com/office/officeart/2018/5/layout/CenteredIconLabelDescriptionList"/>
    <dgm:cxn modelId="{5CAA28AA-F8F6-4326-8DE2-ACB20422E0DC}" type="presOf" srcId="{053B523E-1C9F-41DB-9B5A-E73F37A92CCC}" destId="{F71827EE-E0AF-4165-A1C8-81B748DC2715}" srcOrd="0" destOrd="2" presId="urn:microsoft.com/office/officeart/2018/5/layout/CenteredIconLabelDescriptionList"/>
    <dgm:cxn modelId="{94BE48C1-8C80-45C5-B4C4-218AC45E4EED}" srcId="{C60A7878-F8AD-4559-8F58-A31851339ABD}" destId="{888A1EB1-3D4C-4CB7-A405-DE13A0E0A992}" srcOrd="4" destOrd="0" parTransId="{6EFA62F9-9D64-4959-A752-A19405C8F651}" sibTransId="{5FC032BB-4250-45B4-92B8-68E8492CAA76}"/>
    <dgm:cxn modelId="{1F3778C8-1C2C-4D58-AB27-A8B3AD69C0BE}" type="presOf" srcId="{39FA1760-2782-47EA-B9B8-37AC7ECE1DA0}" destId="{F71827EE-E0AF-4165-A1C8-81B748DC2715}" srcOrd="0" destOrd="5" presId="urn:microsoft.com/office/officeart/2018/5/layout/CenteredIconLabelDescriptionList"/>
    <dgm:cxn modelId="{F32295CA-9CCC-4CBB-B3F0-0D83F6585D0D}" type="presOf" srcId="{81E5FA95-C978-441A-97C2-58D3B4BF4C04}" destId="{8DB72C4C-81C8-43B4-842A-BCEE0016AD3A}" srcOrd="0" destOrd="0" presId="urn:microsoft.com/office/officeart/2018/5/layout/CenteredIconLabelDescriptionList"/>
    <dgm:cxn modelId="{E45F13CD-D5CC-4AE8-8932-1136D2D210B1}" srcId="{90E8993D-C810-489F-8A93-2761EE452D2D}" destId="{81E5FA95-C978-441A-97C2-58D3B4BF4C04}" srcOrd="0" destOrd="0" parTransId="{3CB747FB-61F9-4A1D-926C-0284ADEDC1D8}" sibTransId="{2BC692E5-64B6-4C0C-BF1A-6F3EF43CCBFB}"/>
    <dgm:cxn modelId="{F20584D4-8139-43D5-99BE-60AEAAC4E984}" srcId="{C60A7878-F8AD-4559-8F58-A31851339ABD}" destId="{39FA1760-2782-47EA-B9B8-37AC7ECE1DA0}" srcOrd="5" destOrd="0" parTransId="{ED28FDB6-D7E0-4DC0-980B-BA36DE6F0230}" sibTransId="{F3CB8145-C454-494D-BE79-3A5A7C2AD3E9}"/>
    <dgm:cxn modelId="{5EB7E0DC-E144-4430-AAD1-E0682AA2D8BE}" type="presOf" srcId="{888A1EB1-3D4C-4CB7-A405-DE13A0E0A992}" destId="{F71827EE-E0AF-4165-A1C8-81B748DC2715}" srcOrd="0" destOrd="4" presId="urn:microsoft.com/office/officeart/2018/5/layout/CenteredIconLabelDescriptionList"/>
    <dgm:cxn modelId="{587E99EC-1D7B-4D17-BB00-D1EA14D08413}" type="presOf" srcId="{F54997AE-4C77-499E-B1ED-C6C1C87BA81A}" destId="{F71827EE-E0AF-4165-A1C8-81B748DC2715}" srcOrd="0" destOrd="0" presId="urn:microsoft.com/office/officeart/2018/5/layout/CenteredIconLabelDescriptionList"/>
    <dgm:cxn modelId="{0E4394EF-6B28-468A-A17D-146AE0B4B981}" srcId="{C60A7878-F8AD-4559-8F58-A31851339ABD}" destId="{053B523E-1C9F-41DB-9B5A-E73F37A92CCC}" srcOrd="2" destOrd="0" parTransId="{468F3DC3-274B-4AFF-83E2-56B4E5F97227}" sibTransId="{BA906180-3A26-4332-B3DD-25676A822332}"/>
    <dgm:cxn modelId="{067FB0F4-4792-456A-B5E8-DF3FBB279EEF}" type="presOf" srcId="{C60A7878-F8AD-4559-8F58-A31851339ABD}" destId="{BA374D60-6E89-47C9-BD89-897F565C1569}" srcOrd="0" destOrd="0" presId="urn:microsoft.com/office/officeart/2018/5/layout/CenteredIconLabelDescriptionList"/>
    <dgm:cxn modelId="{F8096FA3-E8F9-4F23-BC05-D43705B5424B}" type="presParOf" srcId="{3920F6D1-BDBC-4A83-9D53-3786B2979A99}" destId="{14F098BF-1F3A-4BA6-AF73-E2583145DC7E}" srcOrd="0" destOrd="0" presId="urn:microsoft.com/office/officeart/2018/5/layout/CenteredIconLabelDescriptionList"/>
    <dgm:cxn modelId="{7E2C03DB-D56A-4948-9401-0E08D47D7E3F}" type="presParOf" srcId="{14F098BF-1F3A-4BA6-AF73-E2583145DC7E}" destId="{2FA602CE-1A88-48AF-810A-5D0F40BD643D}" srcOrd="0" destOrd="0" presId="urn:microsoft.com/office/officeart/2018/5/layout/CenteredIconLabelDescriptionList"/>
    <dgm:cxn modelId="{65ECB659-3239-434F-8DCF-9B2352CA4AEE}" type="presParOf" srcId="{14F098BF-1F3A-4BA6-AF73-E2583145DC7E}" destId="{C9DD4B8E-B907-498D-9C1E-6FD69557EDEB}" srcOrd="1" destOrd="0" presId="urn:microsoft.com/office/officeart/2018/5/layout/CenteredIconLabelDescriptionList"/>
    <dgm:cxn modelId="{F29E3912-7120-4631-AEA9-C8534153C290}" type="presParOf" srcId="{14F098BF-1F3A-4BA6-AF73-E2583145DC7E}" destId="{8DB72C4C-81C8-43B4-842A-BCEE0016AD3A}" srcOrd="2" destOrd="0" presId="urn:microsoft.com/office/officeart/2018/5/layout/CenteredIconLabelDescriptionList"/>
    <dgm:cxn modelId="{F90F6D04-9364-4F4B-BA41-615114220CF6}" type="presParOf" srcId="{14F098BF-1F3A-4BA6-AF73-E2583145DC7E}" destId="{2F41F1F0-3532-48D6-8C98-B887951CC734}" srcOrd="3" destOrd="0" presId="urn:microsoft.com/office/officeart/2018/5/layout/CenteredIconLabelDescriptionList"/>
    <dgm:cxn modelId="{015F2AA5-7FCC-4813-87F9-AB471D0DEDCF}" type="presParOf" srcId="{14F098BF-1F3A-4BA6-AF73-E2583145DC7E}" destId="{D9288B3B-02EA-48AD-B4C5-3DDD918262E2}" srcOrd="4" destOrd="0" presId="urn:microsoft.com/office/officeart/2018/5/layout/CenteredIconLabelDescriptionList"/>
    <dgm:cxn modelId="{455E69A8-1724-460E-ADDC-DA9C46698241}" type="presParOf" srcId="{3920F6D1-BDBC-4A83-9D53-3786B2979A99}" destId="{67E67480-EE38-46B4-A9FC-7F9B94C21DCC}" srcOrd="1" destOrd="0" presId="urn:microsoft.com/office/officeart/2018/5/layout/CenteredIconLabelDescriptionList"/>
    <dgm:cxn modelId="{E9B1249F-4E12-4141-A05E-6E499659B5EF}" type="presParOf" srcId="{3920F6D1-BDBC-4A83-9D53-3786B2979A99}" destId="{9AF02B3A-4741-468D-ABAF-6E1CC222C7B7}" srcOrd="2" destOrd="0" presId="urn:microsoft.com/office/officeart/2018/5/layout/CenteredIconLabelDescriptionList"/>
    <dgm:cxn modelId="{11423BA8-5A73-4772-948F-90736103DC71}" type="presParOf" srcId="{9AF02B3A-4741-468D-ABAF-6E1CC222C7B7}" destId="{30B90425-251E-436E-9F58-4F2992DFC7A5}" srcOrd="0" destOrd="0" presId="urn:microsoft.com/office/officeart/2018/5/layout/CenteredIconLabelDescriptionList"/>
    <dgm:cxn modelId="{D6ABB214-AA6A-47B2-B2D4-63BE66752218}" type="presParOf" srcId="{9AF02B3A-4741-468D-ABAF-6E1CC222C7B7}" destId="{7E30C9EC-091A-4175-A302-461E4B3089A8}" srcOrd="1" destOrd="0" presId="urn:microsoft.com/office/officeart/2018/5/layout/CenteredIconLabelDescriptionList"/>
    <dgm:cxn modelId="{0D9C9E2B-D591-49B7-9D52-8EC551F73B63}" type="presParOf" srcId="{9AF02B3A-4741-468D-ABAF-6E1CC222C7B7}" destId="{BA374D60-6E89-47C9-BD89-897F565C1569}" srcOrd="2" destOrd="0" presId="urn:microsoft.com/office/officeart/2018/5/layout/CenteredIconLabelDescriptionList"/>
    <dgm:cxn modelId="{0BEB4E60-AF94-4242-95F3-F92B8A7A2BA0}" type="presParOf" srcId="{9AF02B3A-4741-468D-ABAF-6E1CC222C7B7}" destId="{C2548515-49B7-45DB-BFE8-94A93022024F}" srcOrd="3" destOrd="0" presId="urn:microsoft.com/office/officeart/2018/5/layout/CenteredIconLabelDescriptionList"/>
    <dgm:cxn modelId="{125EEE3E-6995-4CFD-A635-A08B09A366F5}" type="presParOf" srcId="{9AF02B3A-4741-468D-ABAF-6E1CC222C7B7}" destId="{F71827EE-E0AF-4165-A1C8-81B748DC27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A9A11-63A9-4CF9-943C-6A0956B656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123F27-5BEE-4DF6-A43B-CB696AB97BF4}">
      <dgm:prSet/>
      <dgm:spPr/>
      <dgm:t>
        <a:bodyPr/>
        <a:lstStyle/>
        <a:p>
          <a:r>
            <a:rPr lang="en-NL"/>
            <a:t>Mongo DB NOSQL Database</a:t>
          </a:r>
          <a:endParaRPr lang="en-US"/>
        </a:p>
      </dgm:t>
    </dgm:pt>
    <dgm:pt modelId="{E298562D-6AA9-4CE9-AC92-3F8A06923F85}" type="parTrans" cxnId="{EFF23242-FCC4-40E1-B72C-80C506F627A2}">
      <dgm:prSet/>
      <dgm:spPr/>
      <dgm:t>
        <a:bodyPr/>
        <a:lstStyle/>
        <a:p>
          <a:endParaRPr lang="en-US"/>
        </a:p>
      </dgm:t>
    </dgm:pt>
    <dgm:pt modelId="{F1FF0CD7-B2AF-4BA0-9CFB-132902FCB360}" type="sibTrans" cxnId="{EFF23242-FCC4-40E1-B72C-80C506F627A2}">
      <dgm:prSet/>
      <dgm:spPr/>
      <dgm:t>
        <a:bodyPr/>
        <a:lstStyle/>
        <a:p>
          <a:endParaRPr lang="en-US"/>
        </a:p>
      </dgm:t>
    </dgm:pt>
    <dgm:pt modelId="{85E86A8E-8226-4517-B35A-568E28634042}">
      <dgm:prSet/>
      <dgm:spPr/>
      <dgm:t>
        <a:bodyPr/>
        <a:lstStyle/>
        <a:p>
          <a:r>
            <a:rPr lang="en-NL"/>
            <a:t>Proper Error handling</a:t>
          </a:r>
          <a:endParaRPr lang="en-US"/>
        </a:p>
      </dgm:t>
    </dgm:pt>
    <dgm:pt modelId="{894262D0-EC97-4AB2-AC50-A9082DDE7FF3}" type="parTrans" cxnId="{94780FA6-36CF-471A-AEDA-41EC8F9781C9}">
      <dgm:prSet/>
      <dgm:spPr/>
      <dgm:t>
        <a:bodyPr/>
        <a:lstStyle/>
        <a:p>
          <a:endParaRPr lang="en-US"/>
        </a:p>
      </dgm:t>
    </dgm:pt>
    <dgm:pt modelId="{684C342C-7E00-4A32-8207-547315F78657}" type="sibTrans" cxnId="{94780FA6-36CF-471A-AEDA-41EC8F9781C9}">
      <dgm:prSet/>
      <dgm:spPr/>
      <dgm:t>
        <a:bodyPr/>
        <a:lstStyle/>
        <a:p>
          <a:endParaRPr lang="en-US"/>
        </a:p>
      </dgm:t>
    </dgm:pt>
    <dgm:pt modelId="{58AE3F16-B437-4D2E-A25B-84798E8CF99A}">
      <dgm:prSet/>
      <dgm:spPr/>
      <dgm:t>
        <a:bodyPr/>
        <a:lstStyle/>
        <a:p>
          <a:r>
            <a:rPr lang="en-NL"/>
            <a:t>Unit Test Wide Coverage</a:t>
          </a:r>
          <a:endParaRPr lang="en-US"/>
        </a:p>
      </dgm:t>
    </dgm:pt>
    <dgm:pt modelId="{272532F9-ED49-4E73-801E-B31E16012333}" type="parTrans" cxnId="{1C2A8FD7-0F19-46BE-842F-618F6048B776}">
      <dgm:prSet/>
      <dgm:spPr/>
      <dgm:t>
        <a:bodyPr/>
        <a:lstStyle/>
        <a:p>
          <a:endParaRPr lang="en-US"/>
        </a:p>
      </dgm:t>
    </dgm:pt>
    <dgm:pt modelId="{8AE94B05-B173-4852-B105-69B74DCD98C3}" type="sibTrans" cxnId="{1C2A8FD7-0F19-46BE-842F-618F6048B776}">
      <dgm:prSet/>
      <dgm:spPr/>
      <dgm:t>
        <a:bodyPr/>
        <a:lstStyle/>
        <a:p>
          <a:endParaRPr lang="en-US"/>
        </a:p>
      </dgm:t>
    </dgm:pt>
    <dgm:pt modelId="{F431FBB6-8446-4F69-8CB1-0696AEB6EBE7}">
      <dgm:prSet/>
      <dgm:spPr/>
      <dgm:t>
        <a:bodyPr/>
        <a:lstStyle/>
        <a:p>
          <a:r>
            <a:rPr lang="en-NL" dirty="0"/>
            <a:t>Integration Test and Reports</a:t>
          </a:r>
        </a:p>
      </dgm:t>
    </dgm:pt>
    <dgm:pt modelId="{4E627A16-C3C4-467B-8F4F-BC8F0B995A5E}" type="parTrans" cxnId="{FBBEE234-ADD3-44A7-89A7-A846CA16AD54}">
      <dgm:prSet/>
      <dgm:spPr/>
      <dgm:t>
        <a:bodyPr/>
        <a:lstStyle/>
        <a:p>
          <a:endParaRPr lang="en-US"/>
        </a:p>
      </dgm:t>
    </dgm:pt>
    <dgm:pt modelId="{24C61905-6BCA-4A13-9D77-5489EDB2AA72}" type="sibTrans" cxnId="{FBBEE234-ADD3-44A7-89A7-A846CA16AD54}">
      <dgm:prSet/>
      <dgm:spPr/>
      <dgm:t>
        <a:bodyPr/>
        <a:lstStyle/>
        <a:p>
          <a:endParaRPr lang="en-US"/>
        </a:p>
      </dgm:t>
    </dgm:pt>
    <dgm:pt modelId="{ECB2C026-08D1-2E44-91AF-D781FFEA811B}" type="pres">
      <dgm:prSet presAssocID="{CE3A9A11-63A9-4CF9-943C-6A0956B65697}" presName="linear" presStyleCnt="0">
        <dgm:presLayoutVars>
          <dgm:animLvl val="lvl"/>
          <dgm:resizeHandles val="exact"/>
        </dgm:presLayoutVars>
      </dgm:prSet>
      <dgm:spPr/>
    </dgm:pt>
    <dgm:pt modelId="{4C24288E-C716-3F4D-87ED-B8F1BBCF8B14}" type="pres">
      <dgm:prSet presAssocID="{B2123F27-5BEE-4DF6-A43B-CB696AB97B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09216E-12B5-6144-A76E-60D25DD81C01}" type="pres">
      <dgm:prSet presAssocID="{F1FF0CD7-B2AF-4BA0-9CFB-132902FCB360}" presName="spacer" presStyleCnt="0"/>
      <dgm:spPr/>
    </dgm:pt>
    <dgm:pt modelId="{74397219-CEA8-114F-A99E-D51CE554BD02}" type="pres">
      <dgm:prSet presAssocID="{85E86A8E-8226-4517-B35A-568E286340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ACF633-C053-7347-9B71-D14B3581E3E5}" type="pres">
      <dgm:prSet presAssocID="{684C342C-7E00-4A32-8207-547315F78657}" presName="spacer" presStyleCnt="0"/>
      <dgm:spPr/>
    </dgm:pt>
    <dgm:pt modelId="{732F1938-610C-1545-9833-A02C8F360E95}" type="pres">
      <dgm:prSet presAssocID="{58AE3F16-B437-4D2E-A25B-84798E8CF9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162E9C-3F2E-814C-A9EF-254483DCC23D}" type="pres">
      <dgm:prSet presAssocID="{8AE94B05-B173-4852-B105-69B74DCD98C3}" presName="spacer" presStyleCnt="0"/>
      <dgm:spPr/>
    </dgm:pt>
    <dgm:pt modelId="{DC1ED6B2-660A-334A-BA41-DF5A1684FD41}" type="pres">
      <dgm:prSet presAssocID="{F431FBB6-8446-4F69-8CB1-0696AEB6EB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0E760A-69B3-3B44-89A6-DA3DE3B3BCEF}" type="presOf" srcId="{58AE3F16-B437-4D2E-A25B-84798E8CF99A}" destId="{732F1938-610C-1545-9833-A02C8F360E95}" srcOrd="0" destOrd="0" presId="urn:microsoft.com/office/officeart/2005/8/layout/vList2"/>
    <dgm:cxn modelId="{FBBEE234-ADD3-44A7-89A7-A846CA16AD54}" srcId="{CE3A9A11-63A9-4CF9-943C-6A0956B65697}" destId="{F431FBB6-8446-4F69-8CB1-0696AEB6EBE7}" srcOrd="3" destOrd="0" parTransId="{4E627A16-C3C4-467B-8F4F-BC8F0B995A5E}" sibTransId="{24C61905-6BCA-4A13-9D77-5489EDB2AA72}"/>
    <dgm:cxn modelId="{52C75F3F-1FD4-9E44-82C3-FBBDED3DC837}" type="presOf" srcId="{85E86A8E-8226-4517-B35A-568E28634042}" destId="{74397219-CEA8-114F-A99E-D51CE554BD02}" srcOrd="0" destOrd="0" presId="urn:microsoft.com/office/officeart/2005/8/layout/vList2"/>
    <dgm:cxn modelId="{EFF23242-FCC4-40E1-B72C-80C506F627A2}" srcId="{CE3A9A11-63A9-4CF9-943C-6A0956B65697}" destId="{B2123F27-5BEE-4DF6-A43B-CB696AB97BF4}" srcOrd="0" destOrd="0" parTransId="{E298562D-6AA9-4CE9-AC92-3F8A06923F85}" sibTransId="{F1FF0CD7-B2AF-4BA0-9CFB-132902FCB360}"/>
    <dgm:cxn modelId="{8AEDF994-98EB-7449-971F-15EF0CFFC237}" type="presOf" srcId="{B2123F27-5BEE-4DF6-A43B-CB696AB97BF4}" destId="{4C24288E-C716-3F4D-87ED-B8F1BBCF8B14}" srcOrd="0" destOrd="0" presId="urn:microsoft.com/office/officeart/2005/8/layout/vList2"/>
    <dgm:cxn modelId="{94780FA6-36CF-471A-AEDA-41EC8F9781C9}" srcId="{CE3A9A11-63A9-4CF9-943C-6A0956B65697}" destId="{85E86A8E-8226-4517-B35A-568E28634042}" srcOrd="1" destOrd="0" parTransId="{894262D0-EC97-4AB2-AC50-A9082DDE7FF3}" sibTransId="{684C342C-7E00-4A32-8207-547315F78657}"/>
    <dgm:cxn modelId="{3282E9D6-C9F1-744C-A4D1-766FB6853AF9}" type="presOf" srcId="{F431FBB6-8446-4F69-8CB1-0696AEB6EBE7}" destId="{DC1ED6B2-660A-334A-BA41-DF5A1684FD41}" srcOrd="0" destOrd="0" presId="urn:microsoft.com/office/officeart/2005/8/layout/vList2"/>
    <dgm:cxn modelId="{1C2A8FD7-0F19-46BE-842F-618F6048B776}" srcId="{CE3A9A11-63A9-4CF9-943C-6A0956B65697}" destId="{58AE3F16-B437-4D2E-A25B-84798E8CF99A}" srcOrd="2" destOrd="0" parTransId="{272532F9-ED49-4E73-801E-B31E16012333}" sibTransId="{8AE94B05-B173-4852-B105-69B74DCD98C3}"/>
    <dgm:cxn modelId="{001D92FD-C138-9F4C-AD58-683D64ABD9FB}" type="presOf" srcId="{CE3A9A11-63A9-4CF9-943C-6A0956B65697}" destId="{ECB2C026-08D1-2E44-91AF-D781FFEA811B}" srcOrd="0" destOrd="0" presId="urn:microsoft.com/office/officeart/2005/8/layout/vList2"/>
    <dgm:cxn modelId="{E877E02D-7F69-6340-B239-43F17B05A28F}" type="presParOf" srcId="{ECB2C026-08D1-2E44-91AF-D781FFEA811B}" destId="{4C24288E-C716-3F4D-87ED-B8F1BBCF8B14}" srcOrd="0" destOrd="0" presId="urn:microsoft.com/office/officeart/2005/8/layout/vList2"/>
    <dgm:cxn modelId="{DA5E7940-952C-F041-9942-6686B4833899}" type="presParOf" srcId="{ECB2C026-08D1-2E44-91AF-D781FFEA811B}" destId="{B009216E-12B5-6144-A76E-60D25DD81C01}" srcOrd="1" destOrd="0" presId="urn:microsoft.com/office/officeart/2005/8/layout/vList2"/>
    <dgm:cxn modelId="{8924A0B6-E89B-D744-B9A4-5ED1CA5996CB}" type="presParOf" srcId="{ECB2C026-08D1-2E44-91AF-D781FFEA811B}" destId="{74397219-CEA8-114F-A99E-D51CE554BD02}" srcOrd="2" destOrd="0" presId="urn:microsoft.com/office/officeart/2005/8/layout/vList2"/>
    <dgm:cxn modelId="{FA07F423-CC82-7241-A907-E623FEF30DA7}" type="presParOf" srcId="{ECB2C026-08D1-2E44-91AF-D781FFEA811B}" destId="{9FACF633-C053-7347-9B71-D14B3581E3E5}" srcOrd="3" destOrd="0" presId="urn:microsoft.com/office/officeart/2005/8/layout/vList2"/>
    <dgm:cxn modelId="{45C6A27E-3C3A-DA4D-B607-1DD1139A667F}" type="presParOf" srcId="{ECB2C026-08D1-2E44-91AF-D781FFEA811B}" destId="{732F1938-610C-1545-9833-A02C8F360E95}" srcOrd="4" destOrd="0" presId="urn:microsoft.com/office/officeart/2005/8/layout/vList2"/>
    <dgm:cxn modelId="{1767331B-A56D-5A41-928B-09421EDD565E}" type="presParOf" srcId="{ECB2C026-08D1-2E44-91AF-D781FFEA811B}" destId="{82162E9C-3F2E-814C-A9EF-254483DCC23D}" srcOrd="5" destOrd="0" presId="urn:microsoft.com/office/officeart/2005/8/layout/vList2"/>
    <dgm:cxn modelId="{ADAD0FB0-46FF-EA4D-A0A6-C6F8BC7B576D}" type="presParOf" srcId="{ECB2C026-08D1-2E44-91AF-D781FFEA811B}" destId="{DC1ED6B2-660A-334A-BA41-DF5A1684FD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602CE-1A88-48AF-810A-5D0F40BD643D}">
      <dsp:nvSpPr>
        <dsp:cNvPr id="0" name=""/>
        <dsp:cNvSpPr/>
      </dsp:nvSpPr>
      <dsp:spPr>
        <a:xfrm>
          <a:off x="1768896" y="0"/>
          <a:ext cx="1510523" cy="1139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2C4C-81C8-43B4-842A-BCEE0016AD3A}">
      <dsp:nvSpPr>
        <dsp:cNvPr id="0" name=""/>
        <dsp:cNvSpPr/>
      </dsp:nvSpPr>
      <dsp:spPr>
        <a:xfrm>
          <a:off x="366267" y="1241320"/>
          <a:ext cx="4315781" cy="4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1700" kern="1200"/>
            <a:t>Web Server for employees , lets start it running locally initially on port 8080</a:t>
          </a:r>
          <a:endParaRPr lang="en-US" sz="1700" kern="1200"/>
        </a:p>
      </dsp:txBody>
      <dsp:txXfrm>
        <a:off x="366267" y="1241320"/>
        <a:ext cx="4315781" cy="488453"/>
      </dsp:txXfrm>
    </dsp:sp>
    <dsp:sp modelId="{D9288B3B-02EA-48AD-B4C5-3DDD918262E2}">
      <dsp:nvSpPr>
        <dsp:cNvPr id="0" name=""/>
        <dsp:cNvSpPr/>
      </dsp:nvSpPr>
      <dsp:spPr>
        <a:xfrm>
          <a:off x="366267" y="1777027"/>
          <a:ext cx="4315781" cy="135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90425-251E-436E-9F58-4F2992DFC7A5}">
      <dsp:nvSpPr>
        <dsp:cNvPr id="0" name=""/>
        <dsp:cNvSpPr/>
      </dsp:nvSpPr>
      <dsp:spPr>
        <a:xfrm>
          <a:off x="6839939" y="0"/>
          <a:ext cx="1510523" cy="1139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74D60-6E89-47C9-BD89-897F565C1569}">
      <dsp:nvSpPr>
        <dsp:cNvPr id="0" name=""/>
        <dsp:cNvSpPr/>
      </dsp:nvSpPr>
      <dsp:spPr>
        <a:xfrm>
          <a:off x="5437310" y="1241320"/>
          <a:ext cx="4315781" cy="4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1700" kern="1200"/>
            <a:t>Endpoint for </a:t>
          </a:r>
          <a:endParaRPr lang="en-US" sz="1700" kern="1200"/>
        </a:p>
      </dsp:txBody>
      <dsp:txXfrm>
        <a:off x="5437310" y="1241320"/>
        <a:ext cx="4315781" cy="488453"/>
      </dsp:txXfrm>
    </dsp:sp>
    <dsp:sp modelId="{F71827EE-E0AF-4165-A1C8-81B748DC2715}">
      <dsp:nvSpPr>
        <dsp:cNvPr id="0" name=""/>
        <dsp:cNvSpPr/>
      </dsp:nvSpPr>
      <dsp:spPr>
        <a:xfrm>
          <a:off x="5437310" y="1777027"/>
          <a:ext cx="4315781" cy="135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Creating Employee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Deleting Employee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Get Employee by id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Get All Employees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Update Employee by id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Login Employee</a:t>
          </a:r>
          <a:endParaRPr lang="en-US" sz="1300" kern="1200"/>
        </a:p>
      </dsp:txBody>
      <dsp:txXfrm>
        <a:off x="5437310" y="1777027"/>
        <a:ext cx="4315781" cy="1354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288E-C716-3F4D-87ED-B8F1BBCF8B14}">
      <dsp:nvSpPr>
        <dsp:cNvPr id="0" name=""/>
        <dsp:cNvSpPr/>
      </dsp:nvSpPr>
      <dsp:spPr>
        <a:xfrm>
          <a:off x="0" y="800628"/>
          <a:ext cx="511549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/>
            <a:t>Mongo DB NOSQL Database</a:t>
          </a:r>
          <a:endParaRPr lang="en-US" sz="3200" kern="1200"/>
        </a:p>
      </dsp:txBody>
      <dsp:txXfrm>
        <a:off x="37467" y="838095"/>
        <a:ext cx="5040557" cy="692586"/>
      </dsp:txXfrm>
    </dsp:sp>
    <dsp:sp modelId="{74397219-CEA8-114F-A99E-D51CE554BD02}">
      <dsp:nvSpPr>
        <dsp:cNvPr id="0" name=""/>
        <dsp:cNvSpPr/>
      </dsp:nvSpPr>
      <dsp:spPr>
        <a:xfrm>
          <a:off x="0" y="1660308"/>
          <a:ext cx="511549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/>
            <a:t>Proper Error handling</a:t>
          </a:r>
          <a:endParaRPr lang="en-US" sz="3200" kern="1200"/>
        </a:p>
      </dsp:txBody>
      <dsp:txXfrm>
        <a:off x="37467" y="1697775"/>
        <a:ext cx="5040557" cy="692586"/>
      </dsp:txXfrm>
    </dsp:sp>
    <dsp:sp modelId="{732F1938-610C-1545-9833-A02C8F360E95}">
      <dsp:nvSpPr>
        <dsp:cNvPr id="0" name=""/>
        <dsp:cNvSpPr/>
      </dsp:nvSpPr>
      <dsp:spPr>
        <a:xfrm>
          <a:off x="0" y="2519988"/>
          <a:ext cx="511549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/>
            <a:t>Unit Test Wide Coverage</a:t>
          </a:r>
          <a:endParaRPr lang="en-US" sz="3200" kern="1200"/>
        </a:p>
      </dsp:txBody>
      <dsp:txXfrm>
        <a:off x="37467" y="2557455"/>
        <a:ext cx="5040557" cy="692586"/>
      </dsp:txXfrm>
    </dsp:sp>
    <dsp:sp modelId="{DC1ED6B2-660A-334A-BA41-DF5A1684FD41}">
      <dsp:nvSpPr>
        <dsp:cNvPr id="0" name=""/>
        <dsp:cNvSpPr/>
      </dsp:nvSpPr>
      <dsp:spPr>
        <a:xfrm>
          <a:off x="0" y="3379669"/>
          <a:ext cx="511549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 dirty="0"/>
            <a:t>Integration Test and Reports</a:t>
          </a:r>
        </a:p>
      </dsp:txBody>
      <dsp:txXfrm>
        <a:off x="37467" y="3417136"/>
        <a:ext cx="504055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8:15:0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4386 24575,'-6'8'0,"-56"-21"0,-42-24 0,10 0 0,35 8 0,-1-2-1154,-11-1 0,-14-4 0,1-2 0,18 0 1154,13-10 0,10-1 0,2 3 0,3-2 229,3-3 1,2-1-230,1 4 0,2 0 0,3-6 0,3 0 0,-2 4 0,2-1 0,4-3 0,0 1 0,-1 3 0,1 1 0,3-5 0,1 0 0,0 3 0,0 1 0,-12-30 0,9-4 0,-1 14 737,2-6-737,-5-4 0,6 15 0,-3 7 0,9 1 2323,-4 12-2323,5-4 841,1 10-841,-1-10 256,0 5-256,0-7 0,4-13 0,2 16 0,-1-21 0,4 22 0,-4-10 0,5 7 0,0 0 0,0 5 0,0 2 0,0 5 0,0-5 0,0 4 0,5-16 0,5 9 0,10-11 0,7 0 0,12-12 0,-5 2 0,5-2 0,-8 12 0,5 5 0,-4 5 0,9-5 0,-4 10 0,6-11 0,10 3 0,0-6 0,23 1-684,-10-2 684,19 7 0,-1-3 0,-40 27 0,0 2 0,5-1 0,0 1 0,36-19 0,-36 18 0,-1 2 0,35-9 0,-35 12 0,1-1 0,42-10 0,-42 16 0,1-1 0,-1-3 0,1 2 0,3 3 0,1 1 0,3-6 0,5 0 0,1 6 0,7 2 0,-2 0 0,15-8 0,1 1-628,-14 8 1,3 1 0,-4-1 627,8-4 0,-5 2 0,-2 3 0,-1 2-506,-5 0 0,1 0 506,3 0 0,0 2 0,-3 4 0,0 0 0,4-2 0,0 0 0,1 3 0,-1 0 0,1 0 0,-1 0 0,0 0 0,1 0 0,-1 0 0,0 0-649,6-1 1,-1 2 648,-3 7 0,-1 3 0,10-4 0,-1 3 0,-12 9 0,-2 1 0,8-2 0,1 0 0,-3 6 0,0 1 0,6 0 0,-2 1 0,-10-2 0,-1 0 0,-4-1 0,-4-1 277,20 18-277,6 3 0,-11 3 0,6 7 0,1 2 0,-7 3 0,1 2 0,-17-15 0,1 10 0,-6-4 0,2 7 0,-3 3 0,-4 0 0,-1-6 0,-6 5 0,-1-2 0,2 16 0,-9-6 0,9 12 0,-16-8 0,4-5 0,-4 20 0,-11-31 0,-1 0 0,7 29 0,-9-27 0,-2-3 0,4 6 0,-5 18 0,-1-12 1669,-5 5-1669,0-7 1051,0-7-1051,0-1 1547,0-7-1547,-9 1 331,-2-1-331,-9 1 0,-5-6 0,-1 5 0,-4-9 0,-6 10 0,-14-1 0,5-2 0,-21 3 0,9-7 0,-1-7 0,-5 1 0,16-11 0,-2 1-735,-20 13 1,-2 2 734,15-10 0,1 0 0,2 0 0,-1 2 0,-12 6 0,-1 1 0,4-3 0,-2 0-946,-8 5 1,0 0 945,-1 0 0,1 0 0,-1-3 0,1-1 0,5-1 0,-1 0 0,-3-2 0,0-1-668,10-5 1,0 0 667,-4 1 0,1-2 0,5-6 0,2-2-316,3-2 0,0-1 316,-3 1 0,0-2 0,5-5 0,-4 1 0,-27 10 0,-2 1 0,20-9 0,1-1 0,-19 7 0,5-1 0,-7 2 0,-7 1 0,23-7 0,-19 6 945,8-10-945,7 3 0,1-5 1777,8 0-1777,0 0 0,-15 0 0,11-5 1512,1 4-1512,6-9 808,10 3-808,-13 1 285,6-4-285,2 4 0,12-5 0,2 0 0,0 0 0,4 0 0,-15 0 0,13 0 0,-7 0 0,10 0 0,6 0 0,1-4 0,0-1 0,9 0 0,-8-3 0,9 3 0,0-3 0,0-1 0,6 5 0,-5-3 0,3 6 0,-8-3 0,4 0 0,-5 3 0,1-7 0,3 7 0,-2-2 0,2-1 0,-6 3 0,10-6 0,0 6 0,11-2 0,0 0 0,3-1 0,1-3 0,3 1 0,0-4 0,0 2 0,-4-6 0,3 6 0,-2 0 0,3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8:15:0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24575,'-4'0'0,"1"0"0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8:15:1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0CE8-517B-CD4F-AFAE-7D1CD2D95A0E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71193-B3C9-6D46-A6A3-E775A48755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0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71193-B3C9-6D46-A6A3-E775A487557B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24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412-CA87-1943-87E6-E1D9A6CB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C8C28-7629-A943-B3E0-739FE06C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F895-CBE0-5246-B596-41C1BD65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4D26-7DD2-CB45-95C1-23E16FA5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69C3-8501-CD42-A146-A4571094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62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1F27-05B6-9D42-AB6E-1BC073F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04EED-61B9-A848-A798-88740C06A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C845-0BD5-814B-8AC1-62C6E782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CDCE-1897-8940-955A-C85C944D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A22A-CE08-8744-A201-A4E9D730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549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C7B74-C876-664F-B249-DC38A1B90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EB854-EEFC-D04D-8860-545E0D22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4DB9-0D20-4F4B-9AD8-FDAB972C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1A53-8D2E-3E4F-9585-F384D07E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C3A5-9B20-E84B-A100-7CC1144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01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45F5-07FE-5F45-905D-0901919A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36A4-1C66-1845-ADEA-A7230940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97DA-CF84-7648-B53E-02F713BF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5221-051C-D841-9C32-9AE7ED7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B939-AF83-6B4B-A376-A8C07BC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69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D1FF-42AF-DF4C-A27C-EEAA6B8A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AEAE-CE0B-9049-A069-98B4028E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07E5-05CD-4E4B-9814-9F20CC3A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4D9-A2C9-CE48-959E-4BF86F7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0F92-47FE-A440-849A-623A59EA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53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6C74-D5D7-3348-8644-A297930A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55E2-E506-EA45-A3B2-AB760264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79FB7-CFD1-064D-81FF-7005CDC7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B28-8AEE-704B-B8D3-F217A56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5FFE2-DFAB-0647-A8EA-613F6F12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0B87-7136-014F-824A-025D651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19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316B-83E4-2344-A749-424F0FE0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E194-C1C7-0D42-AEF4-E197FA01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5F558-C3B2-3640-8AD8-99DF83D7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E161F-396D-8348-BDEB-E1A5B4245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2E991-08A1-E140-99BE-8B4681A5A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DA1A2-4135-4A45-974A-DC9E8E9F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632D3-B579-6448-937F-47E41CE1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944E8-4770-6F41-9FD7-80E9A477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767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66B7-A6AB-2149-8091-0F3718B5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6135D-8F84-2648-BB43-E8B7CAD1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50AE-17F1-CD43-807B-BC76D5B1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3AED6-1B35-E144-82CF-11164A3E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116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59F55-84AB-6045-8438-6108787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1280A-8FE7-5543-829D-C79D59D6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3F2-23A1-0549-AF50-6C9AC61A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12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E9B0-CE03-8841-BEDB-338FCF03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5BB4-574C-5C41-AA1C-6F49738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7F621-A9EA-6348-B86C-6046BFB4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61CF-A067-D843-A04D-3164078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32A1-3125-4A46-A129-A7833630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68105-8FA5-5F4D-A744-36010DA4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511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5FA6-8D00-654F-8DFA-DEC5EE5F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D1D33-517E-D14D-9E4F-37FEC1E3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C9A27-622E-394A-89F5-2D16479A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E667C-BF31-4A40-B73B-B57A1141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E00A-0923-2D42-858B-BEF1ABF0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2184-965E-8D41-B228-0CDE6085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672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4F3DE-B81E-F04B-A2F0-A443AFB3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7342-C88F-A44D-9FCB-A051A30F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1DDE-F1D8-4C42-8CA9-DB5F3708F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172C-4AEF-204F-99C2-8A3558DF4FC4}" type="datetimeFigureOut">
              <a:rPr lang="en-NL" smtClean="0"/>
              <a:t>07/05/2020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1CB4-9FA4-DD43-A3C3-62CFFD10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95F5-F511-D944-8972-6651D9CB5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37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/5eb020dedfa98ff0b4c8c79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i/contac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i/contacts/5eb020dedfa98ff0b4c8c79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/5eb020dedfa98ff0b4c8c79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/5eb020dedfa98ff0b4c8c79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8653-078F-BA46-8397-419622E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Is a JavaScript run time built on Chrome V8 engine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Event Driven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Asynchronous and Single Threaded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Non Blocking I/O model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Lightweight and efficient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3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882494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UpdateEmployee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630195"/>
            <a:ext cx="5306084" cy="54023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PUT </a:t>
            </a:r>
            <a:r>
              <a:rPr lang="en-GB" sz="1500" dirty="0">
                <a:solidFill>
                  <a:srgbClr val="000000"/>
                </a:solidFill>
                <a:hlinkClick r:id="rId3"/>
              </a:rPr>
              <a:t>http://localhost:8080/api/contacts/5eb020dedfa98ff0b4c8c791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        "gender": "male"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"email": "</a:t>
            </a:r>
            <a:r>
              <a:rPr lang="en-GB" sz="1600" dirty="0" err="1">
                <a:solidFill>
                  <a:srgbClr val="000000"/>
                </a:solidFill>
              </a:rPr>
              <a:t>robin@gmail.com</a:t>
            </a:r>
            <a:r>
              <a:rPr lang="en-GB" sz="16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</a:t>
            </a:r>
            <a:r>
              <a:rPr lang="en-GB" sz="1600" dirty="0" err="1">
                <a:solidFill>
                  <a:srgbClr val="000000"/>
                </a:solidFill>
              </a:rPr>
              <a:t>created_date</a:t>
            </a:r>
            <a:r>
              <a:rPr lang="en-GB" sz="16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6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Login 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848D7-E918-104E-8612-1DB5B13EADA3}"/>
              </a:ext>
            </a:extLst>
          </p:cNvPr>
          <p:cNvSpPr txBox="1"/>
          <p:nvPr/>
        </p:nvSpPr>
        <p:spPr>
          <a:xfrm>
            <a:off x="1524000" y="2053641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ogin employee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7186B-DF43-D242-B215-118FFEE68A6C}"/>
              </a:ext>
            </a:extLst>
          </p:cNvPr>
          <p:cNvSpPr txBox="1"/>
          <p:nvPr/>
        </p:nvSpPr>
        <p:spPr>
          <a:xfrm>
            <a:off x="1524000" y="1088963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NL" dirty="0"/>
              <a:t>reate 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869B8-FD1E-2D4D-8A72-C08163C8A2E0}"/>
              </a:ext>
            </a:extLst>
          </p:cNvPr>
          <p:cNvSpPr txBox="1"/>
          <p:nvPr/>
        </p:nvSpPr>
        <p:spPr>
          <a:xfrm>
            <a:off x="1524000" y="3244334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</a:t>
            </a:r>
            <a:r>
              <a:rPr lang="en-NL" dirty="0"/>
              <a:t> 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50C8-86C8-9941-AD7C-DADB856E32E9}"/>
              </a:ext>
            </a:extLst>
          </p:cNvPr>
          <p:cNvSpPr txBox="1"/>
          <p:nvPr/>
        </p:nvSpPr>
        <p:spPr>
          <a:xfrm>
            <a:off x="3715407" y="2053641"/>
            <a:ext cx="21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r>
              <a:rPr lang="en-NL" dirty="0"/>
              <a:t>wt token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F38F4-F1C4-FA4D-B66A-3FF0E882600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106996" y="2238307"/>
            <a:ext cx="49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171F45-36A6-A042-BF40-B2CD3AA4C8D9}"/>
              </a:ext>
            </a:extLst>
          </p:cNvPr>
          <p:cNvSpPr txBox="1"/>
          <p:nvPr/>
        </p:nvSpPr>
        <p:spPr>
          <a:xfrm>
            <a:off x="1602661" y="3715250"/>
            <a:ext cx="21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r>
              <a:rPr lang="en-NL" dirty="0"/>
              <a:t>wt token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155074-7CCA-B84C-81CB-20A33E49C91A}"/>
                  </a:ext>
                </a:extLst>
              </p14:cNvPr>
              <p14:cNvContentPartPr/>
              <p14:nvPr/>
            </p14:nvContentPartPr>
            <p14:xfrm>
              <a:off x="1256388" y="2918210"/>
              <a:ext cx="2271960" cy="160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155074-7CCA-B84C-81CB-20A33E49C9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48" y="2909570"/>
                <a:ext cx="2289600" cy="16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CF91C0-5688-2446-8684-B1F4E43FA5FA}"/>
                  </a:ext>
                </a:extLst>
              </p14:cNvPr>
              <p14:cNvContentPartPr/>
              <p14:nvPr/>
            </p14:nvContentPartPr>
            <p14:xfrm>
              <a:off x="-511932" y="1019570"/>
              <a:ext cx="28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CF91C0-5688-2446-8684-B1F4E43FA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0932" y="101093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AC96DE-668B-6548-BF31-A33BEA4CE173}"/>
                  </a:ext>
                </a:extLst>
              </p14:cNvPr>
              <p14:cNvContentPartPr/>
              <p14:nvPr/>
            </p14:nvContentPartPr>
            <p14:xfrm>
              <a:off x="-865092" y="183317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AC96DE-668B-6548-BF31-A33BEA4CE1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74092" y="18241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83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8653-078F-BA46-8397-419622E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Unit Test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Component Test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Integration Test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TDD – Test Driven Development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7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Private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8653-078F-BA46-8397-419622E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npm</a:t>
            </a:r>
            <a:r>
              <a:rPr lang="en-US" sz="2000" dirty="0">
                <a:solidFill>
                  <a:srgbClr val="000000"/>
                </a:solidFill>
              </a:rPr>
              <a:t> install babel-plugin-rewire --save-dev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npm</a:t>
            </a:r>
            <a:r>
              <a:rPr lang="en-US" dirty="0">
                <a:solidFill>
                  <a:srgbClr val="000000"/>
                </a:solidFill>
              </a:rPr>
              <a:t> install babel-jest --save-dev</a:t>
            </a:r>
          </a:p>
          <a:p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babelrc</a:t>
            </a:r>
            <a:r>
              <a:rPr lang="en-US" sz="1800" dirty="0">
                <a:solidFill>
                  <a:srgbClr val="000000"/>
                </a:solidFill>
              </a:rPr>
              <a:t> -&gt; </a:t>
            </a:r>
            <a:r>
              <a:rPr lang="en-GB" sz="1800" dirty="0"/>
              <a:t>{</a:t>
            </a:r>
          </a:p>
          <a:p>
            <a:pPr lvl="2"/>
            <a:r>
              <a:rPr lang="en-GB" dirty="0"/>
              <a:t>	"plugins": ["babel-plugin-rewire"]</a:t>
            </a:r>
          </a:p>
          <a:p>
            <a:r>
              <a:rPr lang="en-GB" sz="1800" dirty="0"/>
              <a:t>}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6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A321A-2912-FB4A-A7E4-057BEFCB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Test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77E51B-FA3C-2848-BE82-1611B3E3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95880"/>
              </p:ext>
            </p:extLst>
          </p:nvPr>
        </p:nvGraphicFramePr>
        <p:xfrm>
          <a:off x="529645" y="2509911"/>
          <a:ext cx="11077611" cy="4162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527">
                  <a:extLst>
                    <a:ext uri="{9D8B030D-6E8A-4147-A177-3AD203B41FA5}">
                      <a16:colId xmlns:a16="http://schemas.microsoft.com/office/drawing/2014/main" val="1528528604"/>
                    </a:ext>
                  </a:extLst>
                </a:gridCol>
                <a:gridCol w="2947650">
                  <a:extLst>
                    <a:ext uri="{9D8B030D-6E8A-4147-A177-3AD203B41FA5}">
                      <a16:colId xmlns:a16="http://schemas.microsoft.com/office/drawing/2014/main" val="1801883516"/>
                    </a:ext>
                  </a:extLst>
                </a:gridCol>
                <a:gridCol w="5250709">
                  <a:extLst>
                    <a:ext uri="{9D8B030D-6E8A-4147-A177-3AD203B41FA5}">
                      <a16:colId xmlns:a16="http://schemas.microsoft.com/office/drawing/2014/main" val="3002308608"/>
                    </a:ext>
                  </a:extLst>
                </a:gridCol>
                <a:gridCol w="2031725">
                  <a:extLst>
                    <a:ext uri="{9D8B030D-6E8A-4147-A177-3AD203B41FA5}">
                      <a16:colId xmlns:a16="http://schemas.microsoft.com/office/drawing/2014/main" val="1594506686"/>
                    </a:ext>
                  </a:extLst>
                </a:gridCol>
              </a:tblGrid>
              <a:tr h="299143">
                <a:tc>
                  <a:txBody>
                    <a:bodyPr/>
                    <a:lstStyle/>
                    <a:p>
                      <a:r>
                        <a:rPr lang="en-NL" sz="1300"/>
                        <a:t>Test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Function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Scenario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Expected Status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2243953548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Employee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 valid body</a:t>
                      </a:r>
                      <a:endParaRPr lang="en-NL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201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81266098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Employee</a:t>
                      </a:r>
                      <a:endParaRPr lang="en-NL" sz="13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Missing password</a:t>
                      </a:r>
                      <a:endParaRPr lang="en-NL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860612101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Employee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lready existing email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131210946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Employees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alid contents in database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28042949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Employees</a:t>
                      </a:r>
                    </a:p>
                    <a:p>
                      <a:pPr marL="0" algn="l" defTabSz="914400" rtl="0" eaLnBrk="1" latinLnBrk="0" hangingPunct="1"/>
                      <a:endParaRPr lang="en-NL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atabase empty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404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2780404704"/>
                  </a:ext>
                </a:extLst>
              </a:tr>
              <a:tr h="5031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 valid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3731750358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 by ID</a:t>
                      </a:r>
                      <a:endParaRPr lang="en-GB" sz="13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not present in database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404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4836951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with invalid format(not 16 char string / 32 char hex)</a:t>
                      </a:r>
                      <a:endParaRPr lang="en-NL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500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238430559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 valid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381110439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nvalid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404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429340090"/>
                  </a:ext>
                </a:extLst>
              </a:tr>
              <a:tr h="5031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Employee by ID</a:t>
                      </a:r>
                    </a:p>
                    <a:p>
                      <a:pPr marL="0" algn="l" defTabSz="914400" rtl="0" eaLnBrk="1" latinLnBrk="0" hangingPunct="1"/>
                      <a:endParaRPr lang="en-NL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alid id and body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201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1815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A321A-2912-FB4A-A7E4-057BEFCB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Test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77E51B-FA3C-2848-BE82-1611B3E3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465"/>
              </p:ext>
            </p:extLst>
          </p:nvPr>
        </p:nvGraphicFramePr>
        <p:xfrm>
          <a:off x="584034" y="2509911"/>
          <a:ext cx="10968835" cy="4039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22">
                  <a:extLst>
                    <a:ext uri="{9D8B030D-6E8A-4147-A177-3AD203B41FA5}">
                      <a16:colId xmlns:a16="http://schemas.microsoft.com/office/drawing/2014/main" val="1528528604"/>
                    </a:ext>
                  </a:extLst>
                </a:gridCol>
                <a:gridCol w="2919577">
                  <a:extLst>
                    <a:ext uri="{9D8B030D-6E8A-4147-A177-3AD203B41FA5}">
                      <a16:colId xmlns:a16="http://schemas.microsoft.com/office/drawing/2014/main" val="1801883516"/>
                    </a:ext>
                  </a:extLst>
                </a:gridCol>
                <a:gridCol w="5210550">
                  <a:extLst>
                    <a:ext uri="{9D8B030D-6E8A-4147-A177-3AD203B41FA5}">
                      <a16:colId xmlns:a16="http://schemas.microsoft.com/office/drawing/2014/main" val="3002308608"/>
                    </a:ext>
                  </a:extLst>
                </a:gridCol>
                <a:gridCol w="2016186">
                  <a:extLst>
                    <a:ext uri="{9D8B030D-6E8A-4147-A177-3AD203B41FA5}">
                      <a16:colId xmlns:a16="http://schemas.microsoft.com/office/drawing/2014/main" val="1594506686"/>
                    </a:ext>
                  </a:extLst>
                </a:gridCol>
              </a:tblGrid>
              <a:tr h="300369">
                <a:tc>
                  <a:txBody>
                    <a:bodyPr/>
                    <a:lstStyle/>
                    <a:p>
                      <a:r>
                        <a:rPr lang="en-NL" sz="1300"/>
                        <a:t>Test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Function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Scenario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Expected Status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2243953548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12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dirty="0"/>
                        <a:t>Update Employee by ID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Invalid ID</a:t>
                      </a:r>
                      <a:endParaRPr lang="en-NL" sz="1300" dirty="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400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81266098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13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ogin Employee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alid body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860612101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14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ogin Employee</a:t>
                      </a:r>
                      <a:endParaRPr kumimoji="0" lang="en-NL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Wrong Email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131210946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15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NL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ogin Employee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Wrong Password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28042949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2780404704"/>
                  </a:ext>
                </a:extLst>
              </a:tr>
              <a:tr h="496974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3731750358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4836951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238430559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381110439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429340090"/>
                  </a:ext>
                </a:extLst>
              </a:tr>
              <a:tr h="496974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1815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68" y="478460"/>
            <a:ext cx="8790010" cy="852630"/>
          </a:xfrm>
        </p:spPr>
        <p:txBody>
          <a:bodyPr>
            <a:normAutofit/>
          </a:bodyPr>
          <a:lstStyle/>
          <a:p>
            <a:pPr algn="l"/>
            <a:r>
              <a:rPr lang="en-NL" sz="3200" dirty="0"/>
              <a:t>Yeah…Node is asynchronous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3048AB-5C89-F641-89FE-6C96F614C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44071"/>
              </p:ext>
            </p:extLst>
          </p:nvPr>
        </p:nvGraphicFramePr>
        <p:xfrm>
          <a:off x="1503168" y="1610440"/>
          <a:ext cx="2882900" cy="495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0">
                  <a:extLst>
                    <a:ext uri="{9D8B030D-6E8A-4147-A177-3AD203B41FA5}">
                      <a16:colId xmlns:a16="http://schemas.microsoft.com/office/drawing/2014/main" val="3863349359"/>
                    </a:ext>
                  </a:extLst>
                </a:gridCol>
              </a:tblGrid>
              <a:tr h="4955577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NL" dirty="0"/>
                        <a:t>ain thread ( single thread)</a:t>
                      </a:r>
                    </a:p>
                    <a:p>
                      <a:r>
                        <a:rPr lang="en-NL" dirty="0"/>
                        <a:t>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025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DCC6F7-562E-1643-817C-E32E12707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88327"/>
              </p:ext>
            </p:extLst>
          </p:nvPr>
        </p:nvGraphicFramePr>
        <p:xfrm>
          <a:off x="5395453" y="1600802"/>
          <a:ext cx="3307195" cy="188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195">
                  <a:extLst>
                    <a:ext uri="{9D8B030D-6E8A-4147-A177-3AD203B41FA5}">
                      <a16:colId xmlns:a16="http://schemas.microsoft.com/office/drawing/2014/main" val="538808804"/>
                    </a:ext>
                  </a:extLst>
                </a:gridCol>
              </a:tblGrid>
              <a:tr h="1886128"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r>
                        <a:rPr lang="en-NL" dirty="0"/>
                        <a:t>ebAPI / NodeAPI (Multiple threads)</a:t>
                      </a:r>
                    </a:p>
                    <a:p>
                      <a:r>
                        <a:rPr lang="en-NL" dirty="0"/>
                        <a:t>--------------------------------------------</a:t>
                      </a: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63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DEEBA-A6D4-944E-8908-3C654CA8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76124"/>
              </p:ext>
            </p:extLst>
          </p:nvPr>
        </p:nvGraphicFramePr>
        <p:xfrm>
          <a:off x="5090983" y="4631635"/>
          <a:ext cx="3422821" cy="197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821">
                  <a:extLst>
                    <a:ext uri="{9D8B030D-6E8A-4147-A177-3AD203B41FA5}">
                      <a16:colId xmlns:a16="http://schemas.microsoft.com/office/drawing/2014/main" val="2515402406"/>
                    </a:ext>
                  </a:extLst>
                </a:gridCol>
              </a:tblGrid>
              <a:tr h="1970990">
                <a:tc>
                  <a:txBody>
                    <a:bodyPr/>
                    <a:lstStyle/>
                    <a:p>
                      <a:r>
                        <a:rPr lang="en-NL" dirty="0"/>
                        <a:t>Event Queue</a:t>
                      </a:r>
                    </a:p>
                    <a:p>
                      <a:r>
                        <a:rPr lang="en-NL" dirty="0"/>
                        <a:t>----------------------------------------------</a:t>
                      </a: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79269"/>
                  </a:ext>
                </a:extLst>
              </a:tr>
            </a:tbl>
          </a:graphicData>
        </a:graphic>
      </p:graphicFrame>
      <p:pic>
        <p:nvPicPr>
          <p:cNvPr id="13" name="Graphic 12" descr="Arrow Slight curve">
            <a:extLst>
              <a:ext uri="{FF2B5EF4-FFF2-40B4-BE49-F238E27FC236}">
                <a16:creationId xmlns:a16="http://schemas.microsoft.com/office/drawing/2014/main" id="{C6A2AC96-3103-344C-ACDD-D98F99CF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8582" y="2457425"/>
            <a:ext cx="914400" cy="914400"/>
          </a:xfrm>
          <a:prstGeom prst="rect">
            <a:avLst/>
          </a:prstGeom>
        </p:spPr>
      </p:pic>
      <p:pic>
        <p:nvPicPr>
          <p:cNvPr id="19" name="Graphic 18" descr="Arrow Slight curve">
            <a:extLst>
              <a:ext uri="{FF2B5EF4-FFF2-40B4-BE49-F238E27FC236}">
                <a16:creationId xmlns:a16="http://schemas.microsoft.com/office/drawing/2014/main" id="{8C18900F-9928-7448-8C9B-FD2974FF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573492">
            <a:off x="6358327" y="3639714"/>
            <a:ext cx="888129" cy="888129"/>
          </a:xfrm>
          <a:prstGeom prst="rect">
            <a:avLst/>
          </a:prstGeom>
        </p:spPr>
      </p:pic>
      <p:pic>
        <p:nvPicPr>
          <p:cNvPr id="21" name="Graphic 20" descr="Arrow Slight curve">
            <a:extLst>
              <a:ext uri="{FF2B5EF4-FFF2-40B4-BE49-F238E27FC236}">
                <a16:creationId xmlns:a16="http://schemas.microsoft.com/office/drawing/2014/main" id="{3F31DE31-80E3-5245-BA62-BE0ED659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330367" y="5158889"/>
            <a:ext cx="888129" cy="8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6565-9F2B-F345-BB7A-FCC3335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>
                <a:solidFill>
                  <a:srgbClr val="FFFFFF"/>
                </a:solidFill>
              </a:rPr>
              <a:t>Product Requirement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CD18F-63A4-47DF-8AF7-B0D5CE02B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82241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6565-9F2B-F345-BB7A-FCC3335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NL" sz="4000" dirty="0">
                <a:solidFill>
                  <a:srgbClr val="FFFFFF"/>
                </a:solidFill>
              </a:rPr>
              <a:t>Product/Test Requirement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3894A1-B780-42E3-9B3A-B49BB7A66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8619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0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CreateEmployee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POST </a:t>
            </a:r>
            <a:r>
              <a:rPr lang="en-GB" sz="1500" dirty="0">
                <a:solidFill>
                  <a:srgbClr val="000000"/>
                </a:solidFill>
                <a:hlinkClick r:id="rId3"/>
              </a:rPr>
              <a:t>http://localhost:8080/api/contacts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	"</a:t>
            </a:r>
            <a:r>
              <a:rPr lang="en-GB" sz="1500" dirty="0" err="1">
                <a:solidFill>
                  <a:srgbClr val="000000"/>
                </a:solidFill>
              </a:rPr>
              <a:t>name":"robin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	"email": 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	"password": "</a:t>
            </a:r>
            <a:r>
              <a:rPr lang="en-GB" sz="1500" dirty="0" err="1">
                <a:solidFill>
                  <a:srgbClr val="000000"/>
                </a:solidFill>
              </a:rPr>
              <a:t>sdfsdfsd</a:t>
            </a:r>
            <a:r>
              <a:rPr lang="en-GB" sz="1500" dirty="0">
                <a:solidFill>
                  <a:srgbClr val="000000"/>
                </a:solidFill>
              </a:rPr>
              <a:t>"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6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Login 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589935"/>
            <a:ext cx="5306084" cy="545438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POST </a:t>
            </a:r>
            <a:r>
              <a:rPr lang="en-GB" sz="15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http://localhost:8080/api/</a:t>
            </a:r>
            <a:r>
              <a:rPr lang="en-GB" sz="15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contacts</a:t>
            </a:r>
            <a:r>
              <a:rPr lang="en-GB" sz="1500" u="sng" dirty="0">
                <a:solidFill>
                  <a:schemeClr val="accent5"/>
                </a:solidFill>
              </a:rPr>
              <a:t>/login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	"</a:t>
            </a:r>
            <a:r>
              <a:rPr lang="en-GB" sz="1500" dirty="0" err="1">
                <a:solidFill>
                  <a:srgbClr val="000000"/>
                </a:solidFill>
              </a:rPr>
              <a:t>name":"robin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	"email": 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	"password": "</a:t>
            </a:r>
            <a:r>
              <a:rPr lang="en-GB" sz="1500" dirty="0" err="1">
                <a:solidFill>
                  <a:srgbClr val="000000"/>
                </a:solidFill>
              </a:rPr>
              <a:t>sdfsdfsd</a:t>
            </a:r>
            <a:r>
              <a:rPr lang="en-GB" sz="15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&amp;  auth-token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5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GetEmployee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GET </a:t>
            </a:r>
            <a:r>
              <a:rPr lang="en-GB" sz="1500" dirty="0">
                <a:solidFill>
                  <a:srgbClr val="000000"/>
                </a:solidFill>
                <a:hlinkClick r:id="rId4"/>
              </a:rPr>
              <a:t>http://localhost:8080/api/contacts/5eb020dedfa98ff0b4c8c791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1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GetEmployees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837" y="2053641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400" dirty="0">
                <a:solidFill>
                  <a:srgbClr val="000000"/>
                </a:solidFill>
              </a:rPr>
              <a:t>GET </a:t>
            </a:r>
            <a:r>
              <a:rPr lang="en-GB" sz="1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http://localhost:8080/api/contacts/</a:t>
            </a:r>
            <a:endParaRPr lang="en-GB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[{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"_id": "5eb020dedfa98ff0b4c8c791",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"name": "robin",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"email": "</a:t>
            </a:r>
            <a:r>
              <a:rPr lang="en-GB" sz="1000" dirty="0" err="1">
                <a:solidFill>
                  <a:srgbClr val="000000"/>
                </a:solidFill>
              </a:rPr>
              <a:t>robin@gmail.com</a:t>
            </a:r>
            <a:r>
              <a:rPr lang="en-GB" sz="10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</a:t>
            </a:r>
            <a:r>
              <a:rPr lang="en-GB" sz="1000" dirty="0" err="1">
                <a:solidFill>
                  <a:srgbClr val="000000"/>
                </a:solidFill>
              </a:rPr>
              <a:t>created_date</a:t>
            </a:r>
            <a:r>
              <a:rPr lang="en-GB" sz="10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"__v": 0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},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"_id": "5eb021d7dfa98ff0b4c8c792",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"name": "</a:t>
            </a:r>
            <a:r>
              <a:rPr lang="en-GB" sz="1000" dirty="0" err="1">
                <a:solidFill>
                  <a:srgbClr val="000000"/>
                </a:solidFill>
              </a:rPr>
              <a:t>amy</a:t>
            </a:r>
            <a:r>
              <a:rPr lang="en-GB" sz="10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"email": "</a:t>
            </a:r>
            <a:r>
              <a:rPr lang="en-GB" sz="1000" dirty="0" err="1">
                <a:solidFill>
                  <a:srgbClr val="000000"/>
                </a:solidFill>
              </a:rPr>
              <a:t>amy@gmail.com</a:t>
            </a:r>
            <a:r>
              <a:rPr lang="en-GB" sz="10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"password": "$2b$10$hw5QVHBQUJQqtP0D8BjB5enhLSFqeSxCDnR7DDwNjodHFABnWBCdm",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</a:t>
            </a:r>
            <a:r>
              <a:rPr lang="en-GB" sz="1000" dirty="0" err="1">
                <a:solidFill>
                  <a:srgbClr val="000000"/>
                </a:solidFill>
              </a:rPr>
              <a:t>created_date</a:t>
            </a:r>
            <a:r>
              <a:rPr lang="en-GB" sz="1000" dirty="0">
                <a:solidFill>
                  <a:srgbClr val="000000"/>
                </a:solidFill>
              </a:rPr>
              <a:t>": "2020-05-04T14:08:23.764Z",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"__v": 0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},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]</a:t>
            </a: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NL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1243013"/>
            <a:ext cx="4234166" cy="4371974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DeleteEmployee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DELETE </a:t>
            </a:r>
            <a:r>
              <a:rPr lang="en-GB" sz="1500" dirty="0">
                <a:solidFill>
                  <a:srgbClr val="000000"/>
                </a:solidFill>
                <a:hlinkClick r:id="rId3"/>
              </a:rPr>
              <a:t>http://localhost:8080/api/contacts/5eb020dedfa98ff0b4c8c791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0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1018</Words>
  <Application>Microsoft Macintosh PowerPoint</Application>
  <PresentationFormat>Widescreen</PresentationFormat>
  <Paragraphs>216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is Nodejs</vt:lpstr>
      <vt:lpstr>Yeah…Node is asynchronous</vt:lpstr>
      <vt:lpstr>Product Requirement</vt:lpstr>
      <vt:lpstr>Product/Test Requirement</vt:lpstr>
      <vt:lpstr>CreateEmployee</vt:lpstr>
      <vt:lpstr>Login Employee</vt:lpstr>
      <vt:lpstr>GetEmployee</vt:lpstr>
      <vt:lpstr>GetEmployees</vt:lpstr>
      <vt:lpstr>DeleteEmployee</vt:lpstr>
      <vt:lpstr>UpdateEmployee</vt:lpstr>
      <vt:lpstr>Login Employee</vt:lpstr>
      <vt:lpstr>Testing</vt:lpstr>
      <vt:lpstr>Test Private Functions</vt:lpstr>
      <vt:lpstr>Integration Test Cases</vt:lpstr>
      <vt:lpstr>Integration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Nodejs</dc:title>
  <dc:creator>Robin Paul</dc:creator>
  <cp:lastModifiedBy>Robin Paul</cp:lastModifiedBy>
  <cp:revision>15</cp:revision>
  <dcterms:created xsi:type="dcterms:W3CDTF">2020-05-05T06:27:36Z</dcterms:created>
  <dcterms:modified xsi:type="dcterms:W3CDTF">2020-05-07T15:48:25Z</dcterms:modified>
</cp:coreProperties>
</file>