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Runtime</a:t>
            </a:r>
            <a:r>
              <a:rPr lang="en-US" baseline="0">
                <a:solidFill>
                  <a:srgbClr val="FF0000"/>
                </a:solidFill>
              </a:rPr>
              <a:t> </a:t>
            </a:r>
            <a:r>
              <a:rPr lang="en-US" baseline="0"/>
              <a:t>vs</a:t>
            </a:r>
            <a:r>
              <a:rPr lang="en-US" baseline="0">
                <a:solidFill>
                  <a:srgbClr val="FF0000"/>
                </a:solidFill>
              </a:rPr>
              <a:t> Database/Queries Size</a:t>
            </a:r>
            <a:endParaRPr lang="en-US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225627965638626"/>
          <c:y val="0.0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Runtime (ms)</c:v>
                </c:pt>
              </c:strCache>
            </c:strRef>
          </c:tx>
          <c:spPr>
            <a:ln w="47625">
              <a:noFill/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Sheet1!$B$2:$B$57</c:f>
              <c:numCache>
                <c:formatCode>General</c:formatCode>
                <c:ptCount val="56"/>
                <c:pt idx="0">
                  <c:v>1000.0</c:v>
                </c:pt>
                <c:pt idx="1">
                  <c:v>980.0</c:v>
                </c:pt>
                <c:pt idx="2">
                  <c:v>950.0</c:v>
                </c:pt>
                <c:pt idx="3">
                  <c:v>920.0</c:v>
                </c:pt>
                <c:pt idx="4">
                  <c:v>970.0</c:v>
                </c:pt>
                <c:pt idx="5">
                  <c:v>950.0</c:v>
                </c:pt>
                <c:pt idx="6">
                  <c:v>790.0</c:v>
                </c:pt>
                <c:pt idx="7">
                  <c:v>770.0</c:v>
                </c:pt>
                <c:pt idx="8">
                  <c:v>750.0</c:v>
                </c:pt>
                <c:pt idx="9">
                  <c:v>740.0</c:v>
                </c:pt>
                <c:pt idx="10">
                  <c:v>730.0</c:v>
                </c:pt>
                <c:pt idx="11">
                  <c:v>550.0</c:v>
                </c:pt>
                <c:pt idx="12">
                  <c:v>530.0</c:v>
                </c:pt>
                <c:pt idx="13">
                  <c:v>510.0</c:v>
                </c:pt>
                <c:pt idx="14">
                  <c:v>500.0</c:v>
                </c:pt>
                <c:pt idx="15">
                  <c:v>570.0</c:v>
                </c:pt>
                <c:pt idx="16">
                  <c:v>290.0</c:v>
                </c:pt>
                <c:pt idx="17">
                  <c:v>260.0</c:v>
                </c:pt>
                <c:pt idx="18">
                  <c:v>240.0</c:v>
                </c:pt>
                <c:pt idx="19">
                  <c:v>250.0</c:v>
                </c:pt>
                <c:pt idx="20">
                  <c:v>230.0</c:v>
                </c:pt>
                <c:pt idx="21">
                  <c:v>170.0</c:v>
                </c:pt>
                <c:pt idx="22">
                  <c:v>140.0</c:v>
                </c:pt>
                <c:pt idx="23">
                  <c:v>145.0</c:v>
                </c:pt>
                <c:pt idx="24">
                  <c:v>150.0</c:v>
                </c:pt>
                <c:pt idx="25">
                  <c:v>155.0</c:v>
                </c:pt>
                <c:pt idx="26">
                  <c:v>120.0</c:v>
                </c:pt>
                <c:pt idx="27">
                  <c:v>110.0</c:v>
                </c:pt>
                <c:pt idx="28">
                  <c:v>100.0</c:v>
                </c:pt>
                <c:pt idx="29">
                  <c:v>95.0</c:v>
                </c:pt>
                <c:pt idx="30">
                  <c:v>90.0</c:v>
                </c:pt>
                <c:pt idx="31">
                  <c:v>10.0</c:v>
                </c:pt>
                <c:pt idx="32">
                  <c:v>15.0</c:v>
                </c:pt>
                <c:pt idx="33">
                  <c:v>30.0</c:v>
                </c:pt>
                <c:pt idx="34">
                  <c:v>10.0</c:v>
                </c:pt>
                <c:pt idx="35">
                  <c:v>40.0</c:v>
                </c:pt>
                <c:pt idx="36">
                  <c:v>420.0</c:v>
                </c:pt>
                <c:pt idx="37">
                  <c:v>410.0</c:v>
                </c:pt>
                <c:pt idx="38">
                  <c:v>400.0</c:v>
                </c:pt>
                <c:pt idx="39">
                  <c:v>400.0</c:v>
                </c:pt>
                <c:pt idx="40">
                  <c:v>430.0</c:v>
                </c:pt>
                <c:pt idx="41">
                  <c:v>940.0</c:v>
                </c:pt>
                <c:pt idx="42">
                  <c:v>900.0</c:v>
                </c:pt>
                <c:pt idx="43">
                  <c:v>910.0</c:v>
                </c:pt>
                <c:pt idx="44">
                  <c:v>900.0</c:v>
                </c:pt>
                <c:pt idx="45">
                  <c:v>950.0</c:v>
                </c:pt>
                <c:pt idx="46">
                  <c:v>850.0</c:v>
                </c:pt>
                <c:pt idx="47">
                  <c:v>830.0</c:v>
                </c:pt>
                <c:pt idx="48">
                  <c:v>845.0</c:v>
                </c:pt>
                <c:pt idx="49">
                  <c:v>850.0</c:v>
                </c:pt>
                <c:pt idx="50">
                  <c:v>870.0</c:v>
                </c:pt>
                <c:pt idx="51">
                  <c:v>600.0</c:v>
                </c:pt>
                <c:pt idx="52">
                  <c:v>620.0</c:v>
                </c:pt>
                <c:pt idx="53">
                  <c:v>640.0</c:v>
                </c:pt>
                <c:pt idx="54">
                  <c:v>660.0</c:v>
                </c:pt>
                <c:pt idx="55">
                  <c:v>680.0</c:v>
                </c:pt>
              </c:numCache>
            </c:numRef>
          </c:xVal>
          <c:yVal>
            <c:numRef>
              <c:f>Sheet1!$C$2:$C$57</c:f>
              <c:numCache>
                <c:formatCode>General</c:formatCode>
                <c:ptCount val="56"/>
                <c:pt idx="0">
                  <c:v>8278.0</c:v>
                </c:pt>
                <c:pt idx="1">
                  <c:v>7707.0</c:v>
                </c:pt>
                <c:pt idx="2">
                  <c:v>7694.0</c:v>
                </c:pt>
                <c:pt idx="3">
                  <c:v>7638.0</c:v>
                </c:pt>
                <c:pt idx="4">
                  <c:v>7642.0</c:v>
                </c:pt>
                <c:pt idx="5">
                  <c:v>7737.0</c:v>
                </c:pt>
                <c:pt idx="6">
                  <c:v>5684.0</c:v>
                </c:pt>
                <c:pt idx="7">
                  <c:v>5599.0</c:v>
                </c:pt>
                <c:pt idx="8">
                  <c:v>5176.0</c:v>
                </c:pt>
                <c:pt idx="9">
                  <c:v>5184.0</c:v>
                </c:pt>
                <c:pt idx="10">
                  <c:v>5107.0</c:v>
                </c:pt>
                <c:pt idx="11">
                  <c:v>3671.0</c:v>
                </c:pt>
                <c:pt idx="12">
                  <c:v>3199.0</c:v>
                </c:pt>
                <c:pt idx="13">
                  <c:v>3141.0</c:v>
                </c:pt>
                <c:pt idx="14">
                  <c:v>3186.0</c:v>
                </c:pt>
                <c:pt idx="15">
                  <c:v>3215.0</c:v>
                </c:pt>
                <c:pt idx="16">
                  <c:v>2059.0</c:v>
                </c:pt>
                <c:pt idx="17">
                  <c:v>1807.0</c:v>
                </c:pt>
                <c:pt idx="18">
                  <c:v>1797.0</c:v>
                </c:pt>
                <c:pt idx="19">
                  <c:v>1873.0</c:v>
                </c:pt>
                <c:pt idx="20">
                  <c:v>1983.0</c:v>
                </c:pt>
                <c:pt idx="21">
                  <c:v>1556.0</c:v>
                </c:pt>
                <c:pt idx="22">
                  <c:v>1254.0</c:v>
                </c:pt>
                <c:pt idx="23">
                  <c:v>1220.0</c:v>
                </c:pt>
                <c:pt idx="24">
                  <c:v>1294.0</c:v>
                </c:pt>
                <c:pt idx="25">
                  <c:v>1217.0</c:v>
                </c:pt>
                <c:pt idx="26">
                  <c:v>1153.0</c:v>
                </c:pt>
                <c:pt idx="27">
                  <c:v>1009.0</c:v>
                </c:pt>
                <c:pt idx="28">
                  <c:v>954.0</c:v>
                </c:pt>
                <c:pt idx="29">
                  <c:v>946.0</c:v>
                </c:pt>
                <c:pt idx="30">
                  <c:v>1079.0</c:v>
                </c:pt>
                <c:pt idx="31">
                  <c:v>226.0</c:v>
                </c:pt>
                <c:pt idx="32">
                  <c:v>198.0</c:v>
                </c:pt>
                <c:pt idx="33">
                  <c:v>178.0</c:v>
                </c:pt>
                <c:pt idx="34">
                  <c:v>199.0</c:v>
                </c:pt>
                <c:pt idx="35">
                  <c:v>203.0</c:v>
                </c:pt>
                <c:pt idx="36">
                  <c:v>2568.0</c:v>
                </c:pt>
                <c:pt idx="37">
                  <c:v>2492.0</c:v>
                </c:pt>
                <c:pt idx="38">
                  <c:v>2456.0</c:v>
                </c:pt>
                <c:pt idx="39">
                  <c:v>2373.0</c:v>
                </c:pt>
                <c:pt idx="40">
                  <c:v>2200.0</c:v>
                </c:pt>
                <c:pt idx="41">
                  <c:v>8011.0</c:v>
                </c:pt>
                <c:pt idx="42">
                  <c:v>7914.0</c:v>
                </c:pt>
                <c:pt idx="43">
                  <c:v>7884.0</c:v>
                </c:pt>
                <c:pt idx="44">
                  <c:v>6984.0</c:v>
                </c:pt>
                <c:pt idx="45">
                  <c:v>7231.0</c:v>
                </c:pt>
                <c:pt idx="46">
                  <c:v>6172.0</c:v>
                </c:pt>
                <c:pt idx="47">
                  <c:v>6237.0</c:v>
                </c:pt>
                <c:pt idx="48">
                  <c:v>6130.0</c:v>
                </c:pt>
                <c:pt idx="49">
                  <c:v>6116.0</c:v>
                </c:pt>
                <c:pt idx="50">
                  <c:v>6679.0</c:v>
                </c:pt>
                <c:pt idx="51">
                  <c:v>4134.0</c:v>
                </c:pt>
                <c:pt idx="52">
                  <c:v>4181.0</c:v>
                </c:pt>
                <c:pt idx="53">
                  <c:v>3757.0</c:v>
                </c:pt>
                <c:pt idx="54">
                  <c:v>3907.0</c:v>
                </c:pt>
                <c:pt idx="55">
                  <c:v>4000.0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9746712"/>
        <c:axId val="2019749384"/>
      </c:scatterChart>
      <c:valAx>
        <c:axId val="2019746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19749384"/>
        <c:crosses val="autoZero"/>
        <c:crossBetween val="midCat"/>
      </c:valAx>
      <c:valAx>
        <c:axId val="2019749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97467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Final Project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Carle, </a:t>
            </a:r>
            <a:r>
              <a:rPr lang="en-US" dirty="0" err="1" smtClean="0"/>
              <a:t>Aniket</a:t>
            </a:r>
            <a:r>
              <a:rPr lang="en-US" dirty="0" smtClean="0"/>
              <a:t> </a:t>
            </a:r>
            <a:r>
              <a:rPr lang="en-US" dirty="0" err="1" smtClean="0"/>
              <a:t>Saoji</a:t>
            </a:r>
            <a:r>
              <a:rPr lang="en-US" dirty="0" smtClean="0"/>
              <a:t>, </a:t>
            </a:r>
            <a:r>
              <a:rPr lang="en-US" dirty="0" err="1" smtClean="0"/>
              <a:t>Vlad</a:t>
            </a:r>
            <a:r>
              <a:rPr lang="en-US" dirty="0" smtClean="0"/>
              <a:t> </a:t>
            </a:r>
            <a:r>
              <a:rPr lang="en-US" dirty="0" err="1" smtClean="0"/>
              <a:t>Savlidis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7996"/>
            <a:ext cx="7315200" cy="115409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0423"/>
            <a:ext cx="7315200" cy="3539527"/>
          </a:xfrm>
        </p:spPr>
        <p:txBody>
          <a:bodyPr/>
          <a:lstStyle/>
          <a:p>
            <a:r>
              <a:rPr lang="en-US" dirty="0" smtClean="0"/>
              <a:t>Eliminate Noise/Focus on Important Part of Image</a:t>
            </a:r>
          </a:p>
          <a:p>
            <a:pPr lvl="1"/>
            <a:r>
              <a:rPr lang="en-US" dirty="0" smtClean="0"/>
              <a:t>Component, </a:t>
            </a:r>
            <a:r>
              <a:rPr lang="en-US" dirty="0" err="1" smtClean="0"/>
              <a:t>ConnectedComponents</a:t>
            </a:r>
            <a:endParaRPr lang="en-US" dirty="0" smtClean="0"/>
          </a:p>
          <a:p>
            <a:r>
              <a:rPr lang="en-US" dirty="0" smtClean="0"/>
              <a:t>Scale all Components to Same Size</a:t>
            </a:r>
          </a:p>
          <a:p>
            <a:pPr lvl="1"/>
            <a:r>
              <a:rPr lang="en-US" dirty="0" err="1" smtClean="0"/>
              <a:t>ImageScaler</a:t>
            </a:r>
            <a:endParaRPr lang="en-US" dirty="0"/>
          </a:p>
          <a:p>
            <a:r>
              <a:rPr lang="en-US" dirty="0" smtClean="0"/>
              <a:t>Rotate Scaled Components to Same Orientation</a:t>
            </a:r>
          </a:p>
          <a:p>
            <a:pPr lvl="1"/>
            <a:r>
              <a:rPr lang="en-US" dirty="0" err="1" smtClean="0"/>
              <a:t>ImageRotator</a:t>
            </a:r>
            <a:endParaRPr lang="en-US" dirty="0" smtClean="0"/>
          </a:p>
          <a:p>
            <a:r>
              <a:rPr lang="en-US" dirty="0" smtClean="0"/>
              <a:t>Compare the scaled and rotated Components</a:t>
            </a:r>
          </a:p>
          <a:p>
            <a:pPr lvl="1"/>
            <a:r>
              <a:rPr lang="en-US" dirty="0" smtClean="0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8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ConnectedComponents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ImageScaler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ImageRotator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45162"/>
              </p:ext>
            </p:extLst>
          </p:nvPr>
        </p:nvGraphicFramePr>
        <p:xfrm>
          <a:off x="440757" y="703605"/>
          <a:ext cx="8384035" cy="533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03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 /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Database and Query Datasets</a:t>
            </a:r>
          </a:p>
          <a:p>
            <a:r>
              <a:rPr lang="en-US" dirty="0" smtClean="0"/>
              <a:t>Relative Comparison based on Perfect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8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1626</TotalTime>
  <Words>70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Algorithms Final Project</vt:lpstr>
      <vt:lpstr>Overview</vt:lpstr>
      <vt:lpstr>ConnectedComponents</vt:lpstr>
      <vt:lpstr>ImageScaler</vt:lpstr>
      <vt:lpstr>ImageRotator</vt:lpstr>
      <vt:lpstr>KNN</vt:lpstr>
      <vt:lpstr>PowerPoint Presentation</vt:lpstr>
      <vt:lpstr>Other Ideas /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creator>Joseph Carle</dc:creator>
  <cp:lastModifiedBy>Joseph Carle</cp:lastModifiedBy>
  <cp:revision>6</cp:revision>
  <dcterms:created xsi:type="dcterms:W3CDTF">2016-12-15T00:44:24Z</dcterms:created>
  <dcterms:modified xsi:type="dcterms:W3CDTF">2016-12-16T03:50:55Z</dcterms:modified>
</cp:coreProperties>
</file>