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99" r:id="rId6"/>
    <p:sldId id="306" r:id="rId7"/>
    <p:sldId id="308" r:id="rId8"/>
    <p:sldId id="309" r:id="rId9"/>
    <p:sldId id="310" r:id="rId10"/>
    <p:sldId id="311" r:id="rId11"/>
    <p:sldId id="312" r:id="rId12"/>
    <p:sldId id="313" r:id="rId13"/>
    <p:sldId id="31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98" autoAdjust="0"/>
  </p:normalViewPr>
  <p:slideViewPr>
    <p:cSldViewPr snapToGrid="0">
      <p:cViewPr varScale="1">
        <p:scale>
          <a:sx n="76" d="100"/>
          <a:sy n="76" d="100"/>
        </p:scale>
        <p:origin x="540" y="84"/>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 Lara" userId="c253c66decbe3bc2" providerId="LiveId" clId="{E2D7ABC9-D620-4A5F-AB9A-15AC0981A4F3}"/>
    <pc:docChg chg="undo custSel delSld modSld">
      <pc:chgData name="Carlo Lara" userId="c253c66decbe3bc2" providerId="LiveId" clId="{E2D7ABC9-D620-4A5F-AB9A-15AC0981A4F3}" dt="2024-01-24T06:49:12.386" v="3477" actId="113"/>
      <pc:docMkLst>
        <pc:docMk/>
      </pc:docMkLst>
      <pc:sldChg chg="addSp delSp modSp mod">
        <pc:chgData name="Carlo Lara" userId="c253c66decbe3bc2" providerId="LiveId" clId="{E2D7ABC9-D620-4A5F-AB9A-15AC0981A4F3}" dt="2024-01-24T02:58:54.851" v="70" actId="478"/>
        <pc:sldMkLst>
          <pc:docMk/>
          <pc:sldMk cId="3111549375" sldId="256"/>
        </pc:sldMkLst>
        <pc:spChg chg="mod">
          <ac:chgData name="Carlo Lara" userId="c253c66decbe3bc2" providerId="LiveId" clId="{E2D7ABC9-D620-4A5F-AB9A-15AC0981A4F3}" dt="2024-01-24T02:58:16.787" v="68" actId="6549"/>
          <ac:spMkLst>
            <pc:docMk/>
            <pc:sldMk cId="3111549375" sldId="256"/>
            <ac:spMk id="2" creationId="{AC6381FE-07BE-1B9B-1A23-4D2C851578A1}"/>
          </ac:spMkLst>
        </pc:spChg>
        <pc:spChg chg="mod">
          <ac:chgData name="Carlo Lara" userId="c253c66decbe3bc2" providerId="LiveId" clId="{E2D7ABC9-D620-4A5F-AB9A-15AC0981A4F3}" dt="2024-01-24T02:58:09.368" v="67" actId="6549"/>
          <ac:spMkLst>
            <pc:docMk/>
            <pc:sldMk cId="3111549375" sldId="256"/>
            <ac:spMk id="3" creationId="{1B506143-81B6-3FDC-E8F7-5B463E2CD884}"/>
          </ac:spMkLst>
        </pc:spChg>
        <pc:spChg chg="add del mod">
          <ac:chgData name="Carlo Lara" userId="c253c66decbe3bc2" providerId="LiveId" clId="{E2D7ABC9-D620-4A5F-AB9A-15AC0981A4F3}" dt="2024-01-24T02:58:54.851" v="70" actId="478"/>
          <ac:spMkLst>
            <pc:docMk/>
            <pc:sldMk cId="3111549375" sldId="256"/>
            <ac:spMk id="5" creationId="{1DC2599A-274C-7F7F-2C0E-37E851EC2BCE}"/>
          </ac:spMkLst>
        </pc:spChg>
        <pc:spChg chg="mod">
          <ac:chgData name="Carlo Lara" userId="c253c66decbe3bc2" providerId="LiveId" clId="{E2D7ABC9-D620-4A5F-AB9A-15AC0981A4F3}" dt="2024-01-24T02:57:20.733" v="66" actId="313"/>
          <ac:spMkLst>
            <pc:docMk/>
            <pc:sldMk cId="3111549375" sldId="256"/>
            <ac:spMk id="7" creationId="{0814B6A3-5F3E-4909-8ED5-87FE82492264}"/>
          </ac:spMkLst>
        </pc:spChg>
        <pc:spChg chg="del">
          <ac:chgData name="Carlo Lara" userId="c253c66decbe3bc2" providerId="LiveId" clId="{E2D7ABC9-D620-4A5F-AB9A-15AC0981A4F3}" dt="2024-01-24T02:56:19.385" v="62" actId="478"/>
          <ac:spMkLst>
            <pc:docMk/>
            <pc:sldMk cId="3111549375" sldId="256"/>
            <ac:spMk id="8" creationId="{4B0552E2-3F84-4A73-A16B-C54043C663D5}"/>
          </ac:spMkLst>
        </pc:spChg>
      </pc:sldChg>
      <pc:sldChg chg="delSp modSp mod">
        <pc:chgData name="Carlo Lara" userId="c253c66decbe3bc2" providerId="LiveId" clId="{E2D7ABC9-D620-4A5F-AB9A-15AC0981A4F3}" dt="2024-01-24T03:14:43.638" v="362" actId="20577"/>
        <pc:sldMkLst>
          <pc:docMk/>
          <pc:sldMk cId="798203993" sldId="295"/>
        </pc:sldMkLst>
        <pc:spChg chg="mod">
          <ac:chgData name="Carlo Lara" userId="c253c66decbe3bc2" providerId="LiveId" clId="{E2D7ABC9-D620-4A5F-AB9A-15AC0981A4F3}" dt="2024-01-24T03:14:43.638" v="362" actId="20577"/>
          <ac:spMkLst>
            <pc:docMk/>
            <pc:sldMk cId="798203993" sldId="295"/>
            <ac:spMk id="4" creationId="{664081DB-1923-4878-AB15-AD54F35A1DC7}"/>
          </ac:spMkLst>
        </pc:spChg>
        <pc:spChg chg="del">
          <ac:chgData name="Carlo Lara" userId="c253c66decbe3bc2" providerId="LiveId" clId="{E2D7ABC9-D620-4A5F-AB9A-15AC0981A4F3}" dt="2024-01-24T03:14:34.542" v="352" actId="478"/>
          <ac:spMkLst>
            <pc:docMk/>
            <pc:sldMk cId="798203993" sldId="295"/>
            <ac:spMk id="34" creationId="{263FD36A-B869-46D7-A4E1-FAA91F31D1C3}"/>
          </ac:spMkLst>
        </pc:spChg>
      </pc:sldChg>
      <pc:sldChg chg="delSp modSp mod">
        <pc:chgData name="Carlo Lara" userId="c253c66decbe3bc2" providerId="LiveId" clId="{E2D7ABC9-D620-4A5F-AB9A-15AC0981A4F3}" dt="2024-01-24T03:15:59.560" v="364" actId="207"/>
        <pc:sldMkLst>
          <pc:docMk/>
          <pc:sldMk cId="1109332271" sldId="299"/>
        </pc:sldMkLst>
        <pc:spChg chg="del">
          <ac:chgData name="Carlo Lara" userId="c253c66decbe3bc2" providerId="LiveId" clId="{E2D7ABC9-D620-4A5F-AB9A-15AC0981A4F3}" dt="2024-01-24T03:03:32.149" v="126" actId="478"/>
          <ac:spMkLst>
            <pc:docMk/>
            <pc:sldMk cId="1109332271" sldId="299"/>
            <ac:spMk id="3" creationId="{9B213208-71D9-E131-95E9-FEF2845D02BC}"/>
          </ac:spMkLst>
        </pc:spChg>
        <pc:spChg chg="del">
          <ac:chgData name="Carlo Lara" userId="c253c66decbe3bc2" providerId="LiveId" clId="{E2D7ABC9-D620-4A5F-AB9A-15AC0981A4F3}" dt="2024-01-24T02:58:51.080" v="69" actId="478"/>
          <ac:spMkLst>
            <pc:docMk/>
            <pc:sldMk cId="1109332271" sldId="299"/>
            <ac:spMk id="5" creationId="{A0023EF0-E0F8-5743-D3B1-AEAAF37A84C7}"/>
          </ac:spMkLst>
        </pc:spChg>
        <pc:spChg chg="mod">
          <ac:chgData name="Carlo Lara" userId="c253c66decbe3bc2" providerId="LiveId" clId="{E2D7ABC9-D620-4A5F-AB9A-15AC0981A4F3}" dt="2024-01-24T03:05:45.983" v="128" actId="790"/>
          <ac:spMkLst>
            <pc:docMk/>
            <pc:sldMk cId="1109332271" sldId="299"/>
            <ac:spMk id="7" creationId="{0EDB7E63-0AD5-451A-9802-48AB1D44E6A8}"/>
          </ac:spMkLst>
        </pc:spChg>
        <pc:spChg chg="mod">
          <ac:chgData name="Carlo Lara" userId="c253c66decbe3bc2" providerId="LiveId" clId="{E2D7ABC9-D620-4A5F-AB9A-15AC0981A4F3}" dt="2024-01-24T03:15:59.560" v="364" actId="207"/>
          <ac:spMkLst>
            <pc:docMk/>
            <pc:sldMk cId="1109332271" sldId="299"/>
            <ac:spMk id="9" creationId="{469D770A-D8B9-4D5E-BB61-CD763E29DC55}"/>
          </ac:spMkLst>
        </pc:spChg>
        <pc:spChg chg="mod">
          <ac:chgData name="Carlo Lara" userId="c253c66decbe3bc2" providerId="LiveId" clId="{E2D7ABC9-D620-4A5F-AB9A-15AC0981A4F3}" dt="2024-01-24T03:05:45.983" v="128" actId="790"/>
          <ac:spMkLst>
            <pc:docMk/>
            <pc:sldMk cId="1109332271" sldId="299"/>
            <ac:spMk id="22" creationId="{A0C89215-7880-40F7-A389-2C9A09EE3692}"/>
          </ac:spMkLst>
        </pc:spChg>
        <pc:spChg chg="mod">
          <ac:chgData name="Carlo Lara" userId="c253c66decbe3bc2" providerId="LiveId" clId="{E2D7ABC9-D620-4A5F-AB9A-15AC0981A4F3}" dt="2024-01-24T03:05:45.983" v="128" actId="790"/>
          <ac:spMkLst>
            <pc:docMk/>
            <pc:sldMk cId="1109332271" sldId="299"/>
            <ac:spMk id="23" creationId="{1CFAACA4-65B8-42F6-BCD5-C3D1E8D95F2A}"/>
          </ac:spMkLst>
        </pc:spChg>
      </pc:sldChg>
      <pc:sldChg chg="addSp delSp modSp mod setBg">
        <pc:chgData name="Carlo Lara" userId="c253c66decbe3bc2" providerId="LiveId" clId="{E2D7ABC9-D620-4A5F-AB9A-15AC0981A4F3}" dt="2024-01-24T05:50:54.660" v="978" actId="14100"/>
        <pc:sldMkLst>
          <pc:docMk/>
          <pc:sldMk cId="2006950289" sldId="306"/>
        </pc:sldMkLst>
        <pc:spChg chg="mod">
          <ac:chgData name="Carlo Lara" userId="c253c66decbe3bc2" providerId="LiveId" clId="{E2D7ABC9-D620-4A5F-AB9A-15AC0981A4F3}" dt="2024-01-24T03:09:45.683" v="241" actId="20577"/>
          <ac:spMkLst>
            <pc:docMk/>
            <pc:sldMk cId="2006950289" sldId="306"/>
            <ac:spMk id="2" creationId="{09215DD5-4CCA-A978-86AC-2B1073DE3ECA}"/>
          </ac:spMkLst>
        </pc:spChg>
        <pc:spChg chg="del">
          <ac:chgData name="Carlo Lara" userId="c253c66decbe3bc2" providerId="LiveId" clId="{E2D7ABC9-D620-4A5F-AB9A-15AC0981A4F3}" dt="2024-01-24T03:09:54.967" v="242" actId="478"/>
          <ac:spMkLst>
            <pc:docMk/>
            <pc:sldMk cId="2006950289" sldId="306"/>
            <ac:spMk id="10" creationId="{B189FB81-E220-2178-B3CD-58E2B32231FD}"/>
          </ac:spMkLst>
        </pc:spChg>
        <pc:spChg chg="del">
          <ac:chgData name="Carlo Lara" userId="c253c66decbe3bc2" providerId="LiveId" clId="{E2D7ABC9-D620-4A5F-AB9A-15AC0981A4F3}" dt="2024-01-24T03:16:15.487" v="365" actId="21"/>
          <ac:spMkLst>
            <pc:docMk/>
            <pc:sldMk cId="2006950289" sldId="306"/>
            <ac:spMk id="13" creationId="{E9D35F6A-ADD7-2CB6-2C9D-BE051B9FF69A}"/>
          </ac:spMkLst>
        </pc:spChg>
        <pc:picChg chg="add del mod">
          <ac:chgData name="Carlo Lara" userId="c253c66decbe3bc2" providerId="LiveId" clId="{E2D7ABC9-D620-4A5F-AB9A-15AC0981A4F3}" dt="2024-01-24T03:59:00.718" v="379" actId="478"/>
          <ac:picMkLst>
            <pc:docMk/>
            <pc:sldMk cId="2006950289" sldId="306"/>
            <ac:picMk id="4" creationId="{7899394E-2529-2D24-3B90-07ED2FEB2E8E}"/>
          </ac:picMkLst>
        </pc:picChg>
        <pc:picChg chg="add mod">
          <ac:chgData name="Carlo Lara" userId="c253c66decbe3bc2" providerId="LiveId" clId="{E2D7ABC9-D620-4A5F-AB9A-15AC0981A4F3}" dt="2024-01-24T05:50:54.660" v="978" actId="14100"/>
          <ac:picMkLst>
            <pc:docMk/>
            <pc:sldMk cId="2006950289" sldId="306"/>
            <ac:picMk id="6" creationId="{5023AD91-70B3-15A2-7DA4-A194A6D213FE}"/>
          </ac:picMkLst>
        </pc:picChg>
      </pc:sldChg>
      <pc:sldChg chg="addSp delSp modSp mod">
        <pc:chgData name="Carlo Lara" userId="c253c66decbe3bc2" providerId="LiveId" clId="{E2D7ABC9-D620-4A5F-AB9A-15AC0981A4F3}" dt="2024-01-24T05:50:36.599" v="976" actId="14100"/>
        <pc:sldMkLst>
          <pc:docMk/>
          <pc:sldMk cId="3317744893" sldId="308"/>
        </pc:sldMkLst>
        <pc:spChg chg="mod">
          <ac:chgData name="Carlo Lara" userId="c253c66decbe3bc2" providerId="LiveId" clId="{E2D7ABC9-D620-4A5F-AB9A-15AC0981A4F3}" dt="2024-01-24T03:10:16.140" v="257" actId="20577"/>
          <ac:spMkLst>
            <pc:docMk/>
            <pc:sldMk cId="3317744893" sldId="308"/>
            <ac:spMk id="2" creationId="{595AD6D4-579D-D348-ECA2-7CD0493B42A4}"/>
          </ac:spMkLst>
        </pc:spChg>
        <pc:spChg chg="del">
          <ac:chgData name="Carlo Lara" userId="c253c66decbe3bc2" providerId="LiveId" clId="{E2D7ABC9-D620-4A5F-AB9A-15AC0981A4F3}" dt="2024-01-24T04:00:21.098" v="381" actId="478"/>
          <ac:spMkLst>
            <pc:docMk/>
            <pc:sldMk cId="3317744893" sldId="308"/>
            <ac:spMk id="3" creationId="{8B3BB349-28AC-405E-1D12-ACD24066D703}"/>
          </ac:spMkLst>
        </pc:spChg>
        <pc:spChg chg="del">
          <ac:chgData name="Carlo Lara" userId="c253c66decbe3bc2" providerId="LiveId" clId="{E2D7ABC9-D620-4A5F-AB9A-15AC0981A4F3}" dt="2024-01-24T04:00:25.416" v="383" actId="478"/>
          <ac:spMkLst>
            <pc:docMk/>
            <pc:sldMk cId="3317744893" sldId="308"/>
            <ac:spMk id="4" creationId="{06F28F29-69B3-6504-D613-21EECCC48F57}"/>
          </ac:spMkLst>
        </pc:spChg>
        <pc:spChg chg="del">
          <ac:chgData name="Carlo Lara" userId="c253c66decbe3bc2" providerId="LiveId" clId="{E2D7ABC9-D620-4A5F-AB9A-15AC0981A4F3}" dt="2024-01-24T04:00:29.129" v="385" actId="478"/>
          <ac:spMkLst>
            <pc:docMk/>
            <pc:sldMk cId="3317744893" sldId="308"/>
            <ac:spMk id="5" creationId="{9E721B24-A592-43D0-D59D-4303D9877CA5}"/>
          </ac:spMkLst>
        </pc:spChg>
        <pc:spChg chg="del">
          <ac:chgData name="Carlo Lara" userId="c253c66decbe3bc2" providerId="LiveId" clId="{E2D7ABC9-D620-4A5F-AB9A-15AC0981A4F3}" dt="2024-01-24T04:00:32.237" v="387" actId="478"/>
          <ac:spMkLst>
            <pc:docMk/>
            <pc:sldMk cId="3317744893" sldId="308"/>
            <ac:spMk id="6" creationId="{10C0FA38-EAF1-0D1B-507E-A29C8EBE5A07}"/>
          </ac:spMkLst>
        </pc:spChg>
        <pc:spChg chg="del">
          <ac:chgData name="Carlo Lara" userId="c253c66decbe3bc2" providerId="LiveId" clId="{E2D7ABC9-D620-4A5F-AB9A-15AC0981A4F3}" dt="2024-01-24T04:00:34.022" v="388" actId="478"/>
          <ac:spMkLst>
            <pc:docMk/>
            <pc:sldMk cId="3317744893" sldId="308"/>
            <ac:spMk id="7" creationId="{8AC9EE44-3734-736F-17E5-6E86A9DC89E4}"/>
          </ac:spMkLst>
        </pc:spChg>
        <pc:spChg chg="del">
          <ac:chgData name="Carlo Lara" userId="c253c66decbe3bc2" providerId="LiveId" clId="{E2D7ABC9-D620-4A5F-AB9A-15AC0981A4F3}" dt="2024-01-24T04:00:35.324" v="389" actId="478"/>
          <ac:spMkLst>
            <pc:docMk/>
            <pc:sldMk cId="3317744893" sldId="308"/>
            <ac:spMk id="8" creationId="{44AA8AB0-7ADE-BE1E-6BC8-542405D3CB6E}"/>
          </ac:spMkLst>
        </pc:spChg>
        <pc:spChg chg="del">
          <ac:chgData name="Carlo Lara" userId="c253c66decbe3bc2" providerId="LiveId" clId="{E2D7ABC9-D620-4A5F-AB9A-15AC0981A4F3}" dt="2024-01-24T03:10:07.854" v="244" actId="478"/>
          <ac:spMkLst>
            <pc:docMk/>
            <pc:sldMk cId="3317744893" sldId="308"/>
            <ac:spMk id="9" creationId="{71BFF03B-FB72-5DBA-A280-A9099494264B}"/>
          </ac:spMkLst>
        </pc:spChg>
        <pc:spChg chg="del">
          <ac:chgData name="Carlo Lara" userId="c253c66decbe3bc2" providerId="LiveId" clId="{E2D7ABC9-D620-4A5F-AB9A-15AC0981A4F3}" dt="2024-01-24T03:10:03.087" v="243" actId="478"/>
          <ac:spMkLst>
            <pc:docMk/>
            <pc:sldMk cId="3317744893" sldId="308"/>
            <ac:spMk id="12" creationId="{FE2C368C-B5AF-57EF-9EB5-4C0BE2812189}"/>
          </ac:spMkLst>
        </pc:spChg>
        <pc:spChg chg="add del mod">
          <ac:chgData name="Carlo Lara" userId="c253c66decbe3bc2" providerId="LiveId" clId="{E2D7ABC9-D620-4A5F-AB9A-15AC0981A4F3}" dt="2024-01-24T04:00:23.870" v="382" actId="478"/>
          <ac:spMkLst>
            <pc:docMk/>
            <pc:sldMk cId="3317744893" sldId="308"/>
            <ac:spMk id="13" creationId="{9A5B4D57-6F61-72D9-351C-ECA65D8DC84F}"/>
          </ac:spMkLst>
        </pc:spChg>
        <pc:spChg chg="add del mod">
          <ac:chgData name="Carlo Lara" userId="c253c66decbe3bc2" providerId="LiveId" clId="{E2D7ABC9-D620-4A5F-AB9A-15AC0981A4F3}" dt="2024-01-24T04:00:27.321" v="384" actId="478"/>
          <ac:spMkLst>
            <pc:docMk/>
            <pc:sldMk cId="3317744893" sldId="308"/>
            <ac:spMk id="15" creationId="{41668379-6DAA-FB03-278E-2C3CFB57D7F4}"/>
          </ac:spMkLst>
        </pc:spChg>
        <pc:spChg chg="add del mod">
          <ac:chgData name="Carlo Lara" userId="c253c66decbe3bc2" providerId="LiveId" clId="{E2D7ABC9-D620-4A5F-AB9A-15AC0981A4F3}" dt="2024-01-24T04:00:30.635" v="386" actId="478"/>
          <ac:spMkLst>
            <pc:docMk/>
            <pc:sldMk cId="3317744893" sldId="308"/>
            <ac:spMk id="17" creationId="{0A737917-32F4-9078-60B8-E556D7753793}"/>
          </ac:spMkLst>
        </pc:spChg>
        <pc:spChg chg="add del mod">
          <ac:chgData name="Carlo Lara" userId="c253c66decbe3bc2" providerId="LiveId" clId="{E2D7ABC9-D620-4A5F-AB9A-15AC0981A4F3}" dt="2024-01-24T04:00:38.309" v="391" actId="478"/>
          <ac:spMkLst>
            <pc:docMk/>
            <pc:sldMk cId="3317744893" sldId="308"/>
            <ac:spMk id="19" creationId="{394BFD70-5339-BF2A-FD2F-4E7BFE4CA0B0}"/>
          </ac:spMkLst>
        </pc:spChg>
        <pc:spChg chg="add del mod">
          <ac:chgData name="Carlo Lara" userId="c253c66decbe3bc2" providerId="LiveId" clId="{E2D7ABC9-D620-4A5F-AB9A-15AC0981A4F3}" dt="2024-01-24T04:00:36.796" v="390" actId="478"/>
          <ac:spMkLst>
            <pc:docMk/>
            <pc:sldMk cId="3317744893" sldId="308"/>
            <ac:spMk id="21" creationId="{ABF0BC43-26B0-4EBA-7529-82DBD0C987DF}"/>
          </ac:spMkLst>
        </pc:spChg>
        <pc:spChg chg="add del mod">
          <ac:chgData name="Carlo Lara" userId="c253c66decbe3bc2" providerId="LiveId" clId="{E2D7ABC9-D620-4A5F-AB9A-15AC0981A4F3}" dt="2024-01-24T04:00:39.320" v="392" actId="478"/>
          <ac:spMkLst>
            <pc:docMk/>
            <pc:sldMk cId="3317744893" sldId="308"/>
            <ac:spMk id="23" creationId="{E0F9C491-6417-A6DD-E72A-E10D0DB54BED}"/>
          </ac:spMkLst>
        </pc:spChg>
        <pc:picChg chg="add del mod">
          <ac:chgData name="Carlo Lara" userId="c253c66decbe3bc2" providerId="LiveId" clId="{E2D7ABC9-D620-4A5F-AB9A-15AC0981A4F3}" dt="2024-01-24T05:47:16.655" v="968" actId="478"/>
          <ac:picMkLst>
            <pc:docMk/>
            <pc:sldMk cId="3317744893" sldId="308"/>
            <ac:picMk id="25" creationId="{9A8029BB-BFCF-FDA4-CE27-D1B9BEDC31DB}"/>
          </ac:picMkLst>
        </pc:picChg>
        <pc:picChg chg="add mod modCrop">
          <ac:chgData name="Carlo Lara" userId="c253c66decbe3bc2" providerId="LiveId" clId="{E2D7ABC9-D620-4A5F-AB9A-15AC0981A4F3}" dt="2024-01-24T05:50:36.599" v="976" actId="14100"/>
          <ac:picMkLst>
            <pc:docMk/>
            <pc:sldMk cId="3317744893" sldId="308"/>
            <ac:picMk id="27" creationId="{08ACAA96-601B-0251-2E69-1D0F44D12472}"/>
          </ac:picMkLst>
        </pc:picChg>
      </pc:sldChg>
      <pc:sldChg chg="addSp delSp modSp mod">
        <pc:chgData name="Carlo Lara" userId="c253c66decbe3bc2" providerId="LiveId" clId="{E2D7ABC9-D620-4A5F-AB9A-15AC0981A4F3}" dt="2024-01-24T05:18:03.211" v="410" actId="1076"/>
        <pc:sldMkLst>
          <pc:docMk/>
          <pc:sldMk cId="1467188439" sldId="309"/>
        </pc:sldMkLst>
        <pc:spChg chg="mod">
          <ac:chgData name="Carlo Lara" userId="c253c66decbe3bc2" providerId="LiveId" clId="{E2D7ABC9-D620-4A5F-AB9A-15AC0981A4F3}" dt="2024-01-24T03:12:57.366" v="336" actId="20577"/>
          <ac:spMkLst>
            <pc:docMk/>
            <pc:sldMk cId="1467188439" sldId="309"/>
            <ac:spMk id="2" creationId="{09215DD5-4CCA-A978-86AC-2B1073DE3ECA}"/>
          </ac:spMkLst>
        </pc:spChg>
        <pc:spChg chg="mod">
          <ac:chgData name="Carlo Lara" userId="c253c66decbe3bc2" providerId="LiveId" clId="{E2D7ABC9-D620-4A5F-AB9A-15AC0981A4F3}" dt="2024-01-24T03:11:10.081" v="277" actId="790"/>
          <ac:spMkLst>
            <pc:docMk/>
            <pc:sldMk cId="1467188439" sldId="309"/>
            <ac:spMk id="9" creationId="{14FB7969-3E08-7B51-9A56-6A81B133E39D}"/>
          </ac:spMkLst>
        </pc:spChg>
        <pc:spChg chg="del">
          <ac:chgData name="Carlo Lara" userId="c253c66decbe3bc2" providerId="LiveId" clId="{E2D7ABC9-D620-4A5F-AB9A-15AC0981A4F3}" dt="2024-01-24T03:10:28.459" v="258" actId="478"/>
          <ac:spMkLst>
            <pc:docMk/>
            <pc:sldMk cId="1467188439" sldId="309"/>
            <ac:spMk id="10" creationId="{B189FB81-E220-2178-B3CD-58E2B32231FD}"/>
          </ac:spMkLst>
        </pc:spChg>
        <pc:spChg chg="del mod">
          <ac:chgData name="Carlo Lara" userId="c253c66decbe3bc2" providerId="LiveId" clId="{E2D7ABC9-D620-4A5F-AB9A-15AC0981A4F3}" dt="2024-01-24T04:40:43.730" v="396" actId="478"/>
          <ac:spMkLst>
            <pc:docMk/>
            <pc:sldMk cId="1467188439" sldId="309"/>
            <ac:spMk id="23" creationId="{2F55DFC0-1686-ED28-202E-8E69316C01E3}"/>
          </ac:spMkLst>
        </pc:spChg>
        <pc:spChg chg="del mod">
          <ac:chgData name="Carlo Lara" userId="c253c66decbe3bc2" providerId="LiveId" clId="{E2D7ABC9-D620-4A5F-AB9A-15AC0981A4F3}" dt="2024-01-24T04:40:46.128" v="397" actId="478"/>
          <ac:spMkLst>
            <pc:docMk/>
            <pc:sldMk cId="1467188439" sldId="309"/>
            <ac:spMk id="24" creationId="{30692AAF-F777-ECFB-AD5A-BBE0AD194008}"/>
          </ac:spMkLst>
        </pc:spChg>
        <pc:spChg chg="del mod">
          <ac:chgData name="Carlo Lara" userId="c253c66decbe3bc2" providerId="LiveId" clId="{E2D7ABC9-D620-4A5F-AB9A-15AC0981A4F3}" dt="2024-01-24T04:40:46.966" v="398" actId="478"/>
          <ac:spMkLst>
            <pc:docMk/>
            <pc:sldMk cId="1467188439" sldId="309"/>
            <ac:spMk id="25" creationId="{C0913581-0E16-6D82-E31F-9409C2DDDC22}"/>
          </ac:spMkLst>
        </pc:spChg>
        <pc:grpChg chg="del">
          <ac:chgData name="Carlo Lara" userId="c253c66decbe3bc2" providerId="LiveId" clId="{E2D7ABC9-D620-4A5F-AB9A-15AC0981A4F3}" dt="2024-01-24T04:40:50.375" v="401" actId="478"/>
          <ac:grpSpMkLst>
            <pc:docMk/>
            <pc:sldMk cId="1467188439" sldId="309"/>
            <ac:grpSpMk id="20" creationId="{C2BAFFD9-57E5-7BEE-12F5-C0015DC08EA7}"/>
          </ac:grpSpMkLst>
        </pc:grpChg>
        <pc:grpChg chg="del">
          <ac:chgData name="Carlo Lara" userId="c253c66decbe3bc2" providerId="LiveId" clId="{E2D7ABC9-D620-4A5F-AB9A-15AC0981A4F3}" dt="2024-01-24T04:40:49.485" v="400" actId="478"/>
          <ac:grpSpMkLst>
            <pc:docMk/>
            <pc:sldMk cId="1467188439" sldId="309"/>
            <ac:grpSpMk id="21" creationId="{E31F1AF3-E33B-600A-27CF-BF1C253F1A07}"/>
          </ac:grpSpMkLst>
        </pc:grpChg>
        <pc:grpChg chg="del">
          <ac:chgData name="Carlo Lara" userId="c253c66decbe3bc2" providerId="LiveId" clId="{E2D7ABC9-D620-4A5F-AB9A-15AC0981A4F3}" dt="2024-01-24T04:40:48.627" v="399" actId="478"/>
          <ac:grpSpMkLst>
            <pc:docMk/>
            <pc:sldMk cId="1467188439" sldId="309"/>
            <ac:grpSpMk id="22" creationId="{B8DECF96-A4B8-D338-3501-148151020900}"/>
          </ac:grpSpMkLst>
        </pc:grpChg>
        <pc:picChg chg="add del mod">
          <ac:chgData name="Carlo Lara" userId="c253c66decbe3bc2" providerId="LiveId" clId="{E2D7ABC9-D620-4A5F-AB9A-15AC0981A4F3}" dt="2024-01-24T05:06:20.915" v="406" actId="478"/>
          <ac:picMkLst>
            <pc:docMk/>
            <pc:sldMk cId="1467188439" sldId="309"/>
            <ac:picMk id="5" creationId="{9CFA23A6-90B9-5B40-C6F3-9C34A48409C6}"/>
          </ac:picMkLst>
        </pc:picChg>
        <pc:picChg chg="add mod">
          <ac:chgData name="Carlo Lara" userId="c253c66decbe3bc2" providerId="LiveId" clId="{E2D7ABC9-D620-4A5F-AB9A-15AC0981A4F3}" dt="2024-01-24T05:18:03.211" v="410" actId="1076"/>
          <ac:picMkLst>
            <pc:docMk/>
            <pc:sldMk cId="1467188439" sldId="309"/>
            <ac:picMk id="7" creationId="{D70C64AA-4BBD-BD55-74BA-E67ADCBAFF85}"/>
          </ac:picMkLst>
        </pc:picChg>
      </pc:sldChg>
      <pc:sldChg chg="addSp delSp modSp mod">
        <pc:chgData name="Carlo Lara" userId="c253c66decbe3bc2" providerId="LiveId" clId="{E2D7ABC9-D620-4A5F-AB9A-15AC0981A4F3}" dt="2024-01-24T05:51:37.581" v="980" actId="313"/>
        <pc:sldMkLst>
          <pc:docMk/>
          <pc:sldMk cId="330055920" sldId="310"/>
        </pc:sldMkLst>
        <pc:spChg chg="mod">
          <ac:chgData name="Carlo Lara" userId="c253c66decbe3bc2" providerId="LiveId" clId="{E2D7ABC9-D620-4A5F-AB9A-15AC0981A4F3}" dt="2024-01-24T05:51:30.106" v="979" actId="790"/>
          <ac:spMkLst>
            <pc:docMk/>
            <pc:sldMk cId="330055920" sldId="310"/>
            <ac:spMk id="2" creationId="{09215DD5-4CCA-A978-86AC-2B1073DE3ECA}"/>
          </ac:spMkLst>
        </pc:spChg>
        <pc:spChg chg="mod">
          <ac:chgData name="Carlo Lara" userId="c253c66decbe3bc2" providerId="LiveId" clId="{E2D7ABC9-D620-4A5F-AB9A-15AC0981A4F3}" dt="2024-01-24T05:51:30.106" v="979" actId="790"/>
          <ac:spMkLst>
            <pc:docMk/>
            <pc:sldMk cId="330055920" sldId="310"/>
            <ac:spMk id="3" creationId="{6E039E95-44EA-232D-08F4-A6FC6B9723AA}"/>
          </ac:spMkLst>
        </pc:spChg>
        <pc:spChg chg="mod">
          <ac:chgData name="Carlo Lara" userId="c253c66decbe3bc2" providerId="LiveId" clId="{E2D7ABC9-D620-4A5F-AB9A-15AC0981A4F3}" dt="2024-01-24T05:51:30.106" v="979" actId="790"/>
          <ac:spMkLst>
            <pc:docMk/>
            <pc:sldMk cId="330055920" sldId="310"/>
            <ac:spMk id="5" creationId="{E864B8ED-992C-F635-B99F-BE31FC4C8FEE}"/>
          </ac:spMkLst>
        </pc:spChg>
        <pc:spChg chg="mod">
          <ac:chgData name="Carlo Lara" userId="c253c66decbe3bc2" providerId="LiveId" clId="{E2D7ABC9-D620-4A5F-AB9A-15AC0981A4F3}" dt="2024-01-24T05:51:37.581" v="980" actId="313"/>
          <ac:spMkLst>
            <pc:docMk/>
            <pc:sldMk cId="330055920" sldId="310"/>
            <ac:spMk id="6" creationId="{8ADA2819-30C3-593A-4446-8480745930B9}"/>
          </ac:spMkLst>
        </pc:spChg>
        <pc:spChg chg="mod">
          <ac:chgData name="Carlo Lara" userId="c253c66decbe3bc2" providerId="LiveId" clId="{E2D7ABC9-D620-4A5F-AB9A-15AC0981A4F3}" dt="2024-01-24T05:51:30.106" v="979" actId="790"/>
          <ac:spMkLst>
            <pc:docMk/>
            <pc:sldMk cId="330055920" sldId="310"/>
            <ac:spMk id="9" creationId="{14FB7969-3E08-7B51-9A56-6A81B133E39D}"/>
          </ac:spMkLst>
        </pc:spChg>
        <pc:spChg chg="del">
          <ac:chgData name="Carlo Lara" userId="c253c66decbe3bc2" providerId="LiveId" clId="{E2D7ABC9-D620-4A5F-AB9A-15AC0981A4F3}" dt="2024-01-24T03:10:41.862" v="276" actId="478"/>
          <ac:spMkLst>
            <pc:docMk/>
            <pc:sldMk cId="330055920" sldId="310"/>
            <ac:spMk id="10" creationId="{B189FB81-E220-2178-B3CD-58E2B32231FD}"/>
          </ac:spMkLst>
        </pc:spChg>
        <pc:spChg chg="del mod">
          <ac:chgData name="Carlo Lara" userId="c253c66decbe3bc2" providerId="LiveId" clId="{E2D7ABC9-D620-4A5F-AB9A-15AC0981A4F3}" dt="2024-01-24T05:23:12.102" v="543" actId="478"/>
          <ac:spMkLst>
            <pc:docMk/>
            <pc:sldMk cId="330055920" sldId="310"/>
            <ac:spMk id="15" creationId="{886C5D27-C5CF-254C-F8EA-B84069C122F1}"/>
          </ac:spMkLst>
        </pc:spChg>
        <pc:spChg chg="mod">
          <ac:chgData name="Carlo Lara" userId="c253c66decbe3bc2" providerId="LiveId" clId="{E2D7ABC9-D620-4A5F-AB9A-15AC0981A4F3}" dt="2024-01-24T05:51:30.106" v="979" actId="790"/>
          <ac:spMkLst>
            <pc:docMk/>
            <pc:sldMk cId="330055920" sldId="310"/>
            <ac:spMk id="16" creationId="{D7902FB0-963F-6804-4761-2790331D9007}"/>
          </ac:spMkLst>
        </pc:spChg>
        <pc:spChg chg="add mod">
          <ac:chgData name="Carlo Lara" userId="c253c66decbe3bc2" providerId="LiveId" clId="{E2D7ABC9-D620-4A5F-AB9A-15AC0981A4F3}" dt="2024-01-24T05:51:30.106" v="979" actId="790"/>
          <ac:spMkLst>
            <pc:docMk/>
            <pc:sldMk cId="330055920" sldId="310"/>
            <ac:spMk id="17" creationId="{C1A2975F-0CBC-66DD-5E23-E32A528076CA}"/>
          </ac:spMkLst>
        </pc:spChg>
        <pc:spChg chg="mod">
          <ac:chgData name="Carlo Lara" userId="c253c66decbe3bc2" providerId="LiveId" clId="{E2D7ABC9-D620-4A5F-AB9A-15AC0981A4F3}" dt="2024-01-24T05:51:30.106" v="979" actId="790"/>
          <ac:spMkLst>
            <pc:docMk/>
            <pc:sldMk cId="330055920" sldId="310"/>
            <ac:spMk id="23" creationId="{2F55DFC0-1686-ED28-202E-8E69316C01E3}"/>
          </ac:spMkLst>
        </pc:spChg>
        <pc:spChg chg="add mod">
          <ac:chgData name="Carlo Lara" userId="c253c66decbe3bc2" providerId="LiveId" clId="{E2D7ABC9-D620-4A5F-AB9A-15AC0981A4F3}" dt="2024-01-24T05:51:30.106" v="979" actId="790"/>
          <ac:spMkLst>
            <pc:docMk/>
            <pc:sldMk cId="330055920" sldId="310"/>
            <ac:spMk id="49" creationId="{B29DE8BC-2ACF-F97C-524B-22EC4FE4AA64}"/>
          </ac:spMkLst>
        </pc:spChg>
        <pc:spChg chg="add mod">
          <ac:chgData name="Carlo Lara" userId="c253c66decbe3bc2" providerId="LiveId" clId="{E2D7ABC9-D620-4A5F-AB9A-15AC0981A4F3}" dt="2024-01-24T05:51:30.106" v="979" actId="790"/>
          <ac:spMkLst>
            <pc:docMk/>
            <pc:sldMk cId="330055920" sldId="310"/>
            <ac:spMk id="50" creationId="{696CC8F8-2589-F378-B65A-54B3CE69F765}"/>
          </ac:spMkLst>
        </pc:spChg>
        <pc:grpChg chg="del mod">
          <ac:chgData name="Carlo Lara" userId="c253c66decbe3bc2" providerId="LiveId" clId="{E2D7ABC9-D620-4A5F-AB9A-15AC0981A4F3}" dt="2024-01-24T05:23:08.803" v="542" actId="27803"/>
          <ac:grpSpMkLst>
            <pc:docMk/>
            <pc:sldMk cId="330055920" sldId="310"/>
            <ac:grpSpMk id="14" creationId="{4B045F95-0160-7A1A-ADCA-643468C86F01}"/>
          </ac:grpSpMkLst>
        </pc:grpChg>
        <pc:grpChg chg="add mod">
          <ac:chgData name="Carlo Lara" userId="c253c66decbe3bc2" providerId="LiveId" clId="{E2D7ABC9-D620-4A5F-AB9A-15AC0981A4F3}" dt="2024-01-24T05:28:31.308" v="622" actId="14100"/>
          <ac:grpSpMkLst>
            <pc:docMk/>
            <pc:sldMk cId="330055920" sldId="310"/>
            <ac:grpSpMk id="19" creationId="{860F3528-2D22-2CE1-82EE-0FA5F366F539}"/>
          </ac:grpSpMkLst>
        </pc:grpChg>
        <pc:grpChg chg="del">
          <ac:chgData name="Carlo Lara" userId="c253c66decbe3bc2" providerId="LiveId" clId="{E2D7ABC9-D620-4A5F-AB9A-15AC0981A4F3}" dt="2024-01-24T05:05:22.868" v="404" actId="478"/>
          <ac:grpSpMkLst>
            <pc:docMk/>
            <pc:sldMk cId="330055920" sldId="310"/>
            <ac:grpSpMk id="29" creationId="{743B8EE5-B443-D889-26CD-5591A134EE4B}"/>
          </ac:grpSpMkLst>
        </pc:grpChg>
        <pc:grpChg chg="add mod">
          <ac:chgData name="Carlo Lara" userId="c253c66decbe3bc2" providerId="LiveId" clId="{E2D7ABC9-D620-4A5F-AB9A-15AC0981A4F3}" dt="2024-01-24T05:30:10.233" v="633" actId="1076"/>
          <ac:grpSpMkLst>
            <pc:docMk/>
            <pc:sldMk cId="330055920" sldId="310"/>
            <ac:grpSpMk id="34" creationId="{4FFE0869-5C62-D6B0-AC2F-B0104A2781AC}"/>
          </ac:grpSpMkLst>
        </pc:grpChg>
        <pc:grpChg chg="mod">
          <ac:chgData name="Carlo Lara" userId="c253c66decbe3bc2" providerId="LiveId" clId="{E2D7ABC9-D620-4A5F-AB9A-15AC0981A4F3}" dt="2024-01-24T05:28:31.308" v="622" actId="14100"/>
          <ac:grpSpMkLst>
            <pc:docMk/>
            <pc:sldMk cId="330055920" sldId="310"/>
            <ac:grpSpMk id="36" creationId="{2DDD1997-D982-47BA-9B24-52AE37EE2A25}"/>
          </ac:grpSpMkLst>
        </pc:grpChg>
        <pc:grpChg chg="mod">
          <ac:chgData name="Carlo Lara" userId="c253c66decbe3bc2" providerId="LiveId" clId="{E2D7ABC9-D620-4A5F-AB9A-15AC0981A4F3}" dt="2024-01-24T05:28:55.543" v="626" actId="1076"/>
          <ac:grpSpMkLst>
            <pc:docMk/>
            <pc:sldMk cId="330055920" sldId="310"/>
            <ac:grpSpMk id="46" creationId="{871F8943-BDA3-1A46-A282-FE8335BB4301}"/>
          </ac:grpSpMkLst>
        </pc:grpChg>
        <pc:grpChg chg="add mod">
          <ac:chgData name="Carlo Lara" userId="c253c66decbe3bc2" providerId="LiveId" clId="{E2D7ABC9-D620-4A5F-AB9A-15AC0981A4F3}" dt="2024-01-24T05:30:07.854" v="632" actId="164"/>
          <ac:grpSpMkLst>
            <pc:docMk/>
            <pc:sldMk cId="330055920" sldId="310"/>
            <ac:grpSpMk id="47" creationId="{EA845753-810D-639B-EB7F-105309A93594}"/>
          </ac:grpSpMkLst>
        </pc:grpChg>
        <pc:grpChg chg="mod">
          <ac:chgData name="Carlo Lara" userId="c253c66decbe3bc2" providerId="LiveId" clId="{E2D7ABC9-D620-4A5F-AB9A-15AC0981A4F3}" dt="2024-01-24T05:28:55.543" v="626" actId="1076"/>
          <ac:grpSpMkLst>
            <pc:docMk/>
            <pc:sldMk cId="330055920" sldId="310"/>
            <ac:grpSpMk id="53" creationId="{7EE79EAA-2161-A695-90DF-26482C1F204A}"/>
          </ac:grpSpMkLst>
        </pc:grpChg>
        <pc:picChg chg="add mod">
          <ac:chgData name="Carlo Lara" userId="c253c66decbe3bc2" providerId="LiveId" clId="{E2D7ABC9-D620-4A5F-AB9A-15AC0981A4F3}" dt="2024-01-24T05:24:24.140" v="600" actId="164"/>
          <ac:picMkLst>
            <pc:docMk/>
            <pc:sldMk cId="330055920" sldId="310"/>
            <ac:picMk id="7" creationId="{EE1203E6-C73E-50DE-E64E-77575545F51E}"/>
          </ac:picMkLst>
        </pc:picChg>
        <pc:picChg chg="add mod">
          <ac:chgData name="Carlo Lara" userId="c253c66decbe3bc2" providerId="LiveId" clId="{E2D7ABC9-D620-4A5F-AB9A-15AC0981A4F3}" dt="2024-01-24T05:24:24.140" v="600" actId="164"/>
          <ac:picMkLst>
            <pc:docMk/>
            <pc:sldMk cId="330055920" sldId="310"/>
            <ac:picMk id="11" creationId="{CD4EBD03-85B2-F27E-5AF6-0C3373154443}"/>
          </ac:picMkLst>
        </pc:picChg>
        <pc:picChg chg="add del mod">
          <ac:chgData name="Carlo Lara" userId="c253c66decbe3bc2" providerId="LiveId" clId="{E2D7ABC9-D620-4A5F-AB9A-15AC0981A4F3}" dt="2024-01-24T05:23:08.803" v="542" actId="27803"/>
          <ac:picMkLst>
            <pc:docMk/>
            <pc:sldMk cId="330055920" sldId="310"/>
            <ac:picMk id="13" creationId="{3DFF06BA-0698-65CB-0DB2-D397727E5EDA}"/>
          </ac:picMkLst>
        </pc:picChg>
        <pc:picChg chg="add mod">
          <ac:chgData name="Carlo Lara" userId="c253c66decbe3bc2" providerId="LiveId" clId="{E2D7ABC9-D620-4A5F-AB9A-15AC0981A4F3}" dt="2024-01-24T05:28:23.483" v="621" actId="164"/>
          <ac:picMkLst>
            <pc:docMk/>
            <pc:sldMk cId="330055920" sldId="310"/>
            <ac:picMk id="21" creationId="{4CD9A35E-F967-9B59-E7F4-691A1E806C53}"/>
          </ac:picMkLst>
        </pc:picChg>
        <pc:picChg chg="add mod">
          <ac:chgData name="Carlo Lara" userId="c253c66decbe3bc2" providerId="LiveId" clId="{E2D7ABC9-D620-4A5F-AB9A-15AC0981A4F3}" dt="2024-01-24T05:28:23.483" v="621" actId="164"/>
          <ac:picMkLst>
            <pc:docMk/>
            <pc:sldMk cId="330055920" sldId="310"/>
            <ac:picMk id="24" creationId="{0868363A-BED3-EC13-695F-308ED020996F}"/>
          </ac:picMkLst>
        </pc:picChg>
        <pc:picChg chg="add mod">
          <ac:chgData name="Carlo Lara" userId="c253c66decbe3bc2" providerId="LiveId" clId="{E2D7ABC9-D620-4A5F-AB9A-15AC0981A4F3}" dt="2024-01-24T05:30:07.854" v="632" actId="164"/>
          <ac:picMkLst>
            <pc:docMk/>
            <pc:sldMk cId="330055920" sldId="310"/>
            <ac:picMk id="28" creationId="{9053DFC0-60DC-36C4-1777-90284885A16D}"/>
          </ac:picMkLst>
        </pc:picChg>
        <pc:picChg chg="add mod">
          <ac:chgData name="Carlo Lara" userId="c253c66decbe3bc2" providerId="LiveId" clId="{E2D7ABC9-D620-4A5F-AB9A-15AC0981A4F3}" dt="2024-01-24T05:28:23.483" v="621" actId="164"/>
          <ac:picMkLst>
            <pc:docMk/>
            <pc:sldMk cId="330055920" sldId="310"/>
            <ac:picMk id="32" creationId="{5C950DB6-0375-CA8A-EDC4-1E31A122986D}"/>
          </ac:picMkLst>
        </pc:picChg>
        <pc:picChg chg="add mod">
          <ac:chgData name="Carlo Lara" userId="c253c66decbe3bc2" providerId="LiveId" clId="{E2D7ABC9-D620-4A5F-AB9A-15AC0981A4F3}" dt="2024-01-24T05:30:07.854" v="632" actId="164"/>
          <ac:picMkLst>
            <pc:docMk/>
            <pc:sldMk cId="330055920" sldId="310"/>
            <ac:picMk id="39" creationId="{7E66A1FD-2D26-F8C6-0AF9-976B2BD77F68}"/>
          </ac:picMkLst>
        </pc:picChg>
        <pc:picChg chg="add mod">
          <ac:chgData name="Carlo Lara" userId="c253c66decbe3bc2" providerId="LiveId" clId="{E2D7ABC9-D620-4A5F-AB9A-15AC0981A4F3}" dt="2024-01-24T05:30:07.854" v="632" actId="164"/>
          <ac:picMkLst>
            <pc:docMk/>
            <pc:sldMk cId="330055920" sldId="310"/>
            <ac:picMk id="43" creationId="{B4D7C44C-B14B-ED65-C467-A5371B1091DF}"/>
          </ac:picMkLst>
        </pc:picChg>
      </pc:sldChg>
      <pc:sldChg chg="addSp delSp modSp mod">
        <pc:chgData name="Carlo Lara" userId="c253c66decbe3bc2" providerId="LiveId" clId="{E2D7ABC9-D620-4A5F-AB9A-15AC0981A4F3}" dt="2024-01-24T05:40:09.944" v="692" actId="14100"/>
        <pc:sldMkLst>
          <pc:docMk/>
          <pc:sldMk cId="646508160" sldId="311"/>
        </pc:sldMkLst>
        <pc:spChg chg="mod">
          <ac:chgData name="Carlo Lara" userId="c253c66decbe3bc2" providerId="LiveId" clId="{E2D7ABC9-D620-4A5F-AB9A-15AC0981A4F3}" dt="2024-01-24T03:13:03.877" v="338" actId="20577"/>
          <ac:spMkLst>
            <pc:docMk/>
            <pc:sldMk cId="646508160" sldId="311"/>
            <ac:spMk id="2" creationId="{09215DD5-4CCA-A978-86AC-2B1073DE3ECA}"/>
          </ac:spMkLst>
        </pc:spChg>
        <pc:spChg chg="del">
          <ac:chgData name="Carlo Lara" userId="c253c66decbe3bc2" providerId="LiveId" clId="{E2D7ABC9-D620-4A5F-AB9A-15AC0981A4F3}" dt="2024-01-24T03:13:07.479" v="339" actId="478"/>
          <ac:spMkLst>
            <pc:docMk/>
            <pc:sldMk cId="646508160" sldId="311"/>
            <ac:spMk id="10" creationId="{B189FB81-E220-2178-B3CD-58E2B32231FD}"/>
          </ac:spMkLst>
        </pc:spChg>
        <pc:spChg chg="add del mod">
          <ac:chgData name="Carlo Lara" userId="c253c66decbe3bc2" providerId="LiveId" clId="{E2D7ABC9-D620-4A5F-AB9A-15AC0981A4F3}" dt="2024-01-24T05:39:33.719" v="686" actId="21"/>
          <ac:spMkLst>
            <pc:docMk/>
            <pc:sldMk cId="646508160" sldId="311"/>
            <ac:spMk id="13" creationId="{E9D35F6A-ADD7-2CB6-2C9D-BE051B9FF69A}"/>
          </ac:spMkLst>
        </pc:spChg>
        <pc:graphicFrameChg chg="add mod">
          <ac:chgData name="Carlo Lara" userId="c253c66decbe3bc2" providerId="LiveId" clId="{E2D7ABC9-D620-4A5F-AB9A-15AC0981A4F3}" dt="2024-01-24T05:39:18.079" v="684"/>
          <ac:graphicFrameMkLst>
            <pc:docMk/>
            <pc:sldMk cId="646508160" sldId="311"/>
            <ac:graphicFrameMk id="3" creationId="{F647D9D5-91E3-710F-A644-7C814756DAE9}"/>
          </ac:graphicFrameMkLst>
        </pc:graphicFrameChg>
        <pc:graphicFrameChg chg="del">
          <ac:chgData name="Carlo Lara" userId="c253c66decbe3bc2" providerId="LiveId" clId="{E2D7ABC9-D620-4A5F-AB9A-15AC0981A4F3}" dt="2024-01-24T03:11:31.927" v="290" actId="478"/>
          <ac:graphicFrameMkLst>
            <pc:docMk/>
            <pc:sldMk cId="646508160" sldId="311"/>
            <ac:graphicFrameMk id="7" creationId="{C1F67899-0976-B068-D981-56286D9272CC}"/>
          </ac:graphicFrameMkLst>
        </pc:graphicFrameChg>
        <pc:picChg chg="add mod">
          <ac:chgData name="Carlo Lara" userId="c253c66decbe3bc2" providerId="LiveId" clId="{E2D7ABC9-D620-4A5F-AB9A-15AC0981A4F3}" dt="2024-01-24T05:40:09.944" v="692" actId="14100"/>
          <ac:picMkLst>
            <pc:docMk/>
            <pc:sldMk cId="646508160" sldId="311"/>
            <ac:picMk id="4" creationId="{FA3C384B-46B0-74E0-76E1-AE4A0B58086E}"/>
          </ac:picMkLst>
        </pc:picChg>
      </pc:sldChg>
      <pc:sldChg chg="delSp modSp mod">
        <pc:chgData name="Carlo Lara" userId="c253c66decbe3bc2" providerId="LiveId" clId="{E2D7ABC9-D620-4A5F-AB9A-15AC0981A4F3}" dt="2024-01-24T06:28:42.799" v="2507" actId="20577"/>
        <pc:sldMkLst>
          <pc:docMk/>
          <pc:sldMk cId="915128318" sldId="312"/>
        </pc:sldMkLst>
        <pc:spChg chg="mod">
          <ac:chgData name="Carlo Lara" userId="c253c66decbe3bc2" providerId="LiveId" clId="{E2D7ABC9-D620-4A5F-AB9A-15AC0981A4F3}" dt="2024-01-24T05:56:36.728" v="1362" actId="790"/>
          <ac:spMkLst>
            <pc:docMk/>
            <pc:sldMk cId="915128318" sldId="312"/>
            <ac:spMk id="2" creationId="{09215DD5-4CCA-A978-86AC-2B1073DE3ECA}"/>
          </ac:spMkLst>
        </pc:spChg>
        <pc:spChg chg="mod">
          <ac:chgData name="Carlo Lara" userId="c253c66decbe3bc2" providerId="LiveId" clId="{E2D7ABC9-D620-4A5F-AB9A-15AC0981A4F3}" dt="2024-01-24T05:56:36.728" v="1362" actId="790"/>
          <ac:spMkLst>
            <pc:docMk/>
            <pc:sldMk cId="915128318" sldId="312"/>
            <ac:spMk id="9" creationId="{14FB7969-3E08-7B51-9A56-6A81B133E39D}"/>
          </ac:spMkLst>
        </pc:spChg>
        <pc:spChg chg="del">
          <ac:chgData name="Carlo Lara" userId="c253c66decbe3bc2" providerId="LiveId" clId="{E2D7ABC9-D620-4A5F-AB9A-15AC0981A4F3}" dt="2024-01-24T03:13:51.902" v="341" actId="478"/>
          <ac:spMkLst>
            <pc:docMk/>
            <pc:sldMk cId="915128318" sldId="312"/>
            <ac:spMk id="10" creationId="{B189FB81-E220-2178-B3CD-58E2B32231FD}"/>
          </ac:spMkLst>
        </pc:spChg>
        <pc:spChg chg="mod">
          <ac:chgData name="Carlo Lara" userId="c253c66decbe3bc2" providerId="LiveId" clId="{E2D7ABC9-D620-4A5F-AB9A-15AC0981A4F3}" dt="2024-01-24T06:28:42.799" v="2507" actId="20577"/>
          <ac:spMkLst>
            <pc:docMk/>
            <pc:sldMk cId="915128318" sldId="312"/>
            <ac:spMk id="11" creationId="{1C291C4A-563D-23ED-B903-7157B215139C}"/>
          </ac:spMkLst>
        </pc:spChg>
        <pc:graphicFrameChg chg="mod">
          <ac:chgData name="Carlo Lara" userId="c253c66decbe3bc2" providerId="LiveId" clId="{E2D7ABC9-D620-4A5F-AB9A-15AC0981A4F3}" dt="2024-01-24T06:28:33.590" v="2496" actId="20577"/>
          <ac:graphicFrameMkLst>
            <pc:docMk/>
            <pc:sldMk cId="915128318" sldId="312"/>
            <ac:graphicFrameMk id="3" creationId="{1152A1A5-75C6-2D50-4C07-6AEF99BC515B}"/>
          </ac:graphicFrameMkLst>
        </pc:graphicFrameChg>
        <pc:cxnChg chg="mod">
          <ac:chgData name="Carlo Lara" userId="c253c66decbe3bc2" providerId="LiveId" clId="{E2D7ABC9-D620-4A5F-AB9A-15AC0981A4F3}" dt="2024-01-24T05:43:29.324" v="833" actId="1076"/>
          <ac:cxnSpMkLst>
            <pc:docMk/>
            <pc:sldMk cId="915128318" sldId="312"/>
            <ac:cxnSpMk id="5" creationId="{D4C96689-3225-48B0-1E04-91CA514CE0B4}"/>
          </ac:cxnSpMkLst>
        </pc:cxnChg>
      </pc:sldChg>
      <pc:sldChg chg="addSp delSp modSp mod">
        <pc:chgData name="Carlo Lara" userId="c253c66decbe3bc2" providerId="LiveId" clId="{E2D7ABC9-D620-4A5F-AB9A-15AC0981A4F3}" dt="2024-01-24T06:49:12.386" v="3477" actId="113"/>
        <pc:sldMkLst>
          <pc:docMk/>
          <pc:sldMk cId="1677318006" sldId="313"/>
        </pc:sldMkLst>
        <pc:spChg chg="mod">
          <ac:chgData name="Carlo Lara" userId="c253c66decbe3bc2" providerId="LiveId" clId="{E2D7ABC9-D620-4A5F-AB9A-15AC0981A4F3}" dt="2024-01-24T03:13:56.060" v="343" actId="20577"/>
          <ac:spMkLst>
            <pc:docMk/>
            <pc:sldMk cId="1677318006" sldId="313"/>
            <ac:spMk id="2" creationId="{09215DD5-4CCA-A978-86AC-2B1073DE3ECA}"/>
          </ac:spMkLst>
        </pc:spChg>
        <pc:spChg chg="add mod">
          <ac:chgData name="Carlo Lara" userId="c253c66decbe3bc2" providerId="LiveId" clId="{E2D7ABC9-D620-4A5F-AB9A-15AC0981A4F3}" dt="2024-01-24T06:49:12.386" v="3477" actId="113"/>
          <ac:spMkLst>
            <pc:docMk/>
            <pc:sldMk cId="1677318006" sldId="313"/>
            <ac:spMk id="3" creationId="{E9D35F6A-ADD7-2CB6-2C9D-BE051B9FF69A}"/>
          </ac:spMkLst>
        </pc:spChg>
        <pc:spChg chg="del">
          <ac:chgData name="Carlo Lara" userId="c253c66decbe3bc2" providerId="LiveId" clId="{E2D7ABC9-D620-4A5F-AB9A-15AC0981A4F3}" dt="2024-01-24T05:58:39.127" v="1370" actId="478"/>
          <ac:spMkLst>
            <pc:docMk/>
            <pc:sldMk cId="1677318006" sldId="313"/>
            <ac:spMk id="6" creationId="{68225995-48B6-F174-3370-AED7E5AE2085}"/>
          </ac:spMkLst>
        </pc:spChg>
        <pc:spChg chg="del">
          <ac:chgData name="Carlo Lara" userId="c253c66decbe3bc2" providerId="LiveId" clId="{E2D7ABC9-D620-4A5F-AB9A-15AC0981A4F3}" dt="2024-01-24T05:58:41.086" v="1371" actId="478"/>
          <ac:spMkLst>
            <pc:docMk/>
            <pc:sldMk cId="1677318006" sldId="313"/>
            <ac:spMk id="7" creationId="{CA57AA50-B356-E13B-C5BE-B04DC6CAD18C}"/>
          </ac:spMkLst>
        </pc:spChg>
        <pc:spChg chg="add del mod">
          <ac:chgData name="Carlo Lara" userId="c253c66decbe3bc2" providerId="LiveId" clId="{E2D7ABC9-D620-4A5F-AB9A-15AC0981A4F3}" dt="2024-01-24T05:58:37.133" v="1369" actId="478"/>
          <ac:spMkLst>
            <pc:docMk/>
            <pc:sldMk cId="1677318006" sldId="313"/>
            <ac:spMk id="8" creationId="{0AE53AD8-D211-581B-B905-77BE666F55AC}"/>
          </ac:spMkLst>
        </pc:spChg>
        <pc:spChg chg="del">
          <ac:chgData name="Carlo Lara" userId="c253c66decbe3bc2" providerId="LiveId" clId="{E2D7ABC9-D620-4A5F-AB9A-15AC0981A4F3}" dt="2024-01-24T03:13:48.651" v="340" actId="478"/>
          <ac:spMkLst>
            <pc:docMk/>
            <pc:sldMk cId="1677318006" sldId="313"/>
            <ac:spMk id="10" creationId="{B189FB81-E220-2178-B3CD-58E2B32231FD}"/>
          </ac:spMkLst>
        </pc:spChg>
        <pc:spChg chg="del">
          <ac:chgData name="Carlo Lara" userId="c253c66decbe3bc2" providerId="LiveId" clId="{E2D7ABC9-D620-4A5F-AB9A-15AC0981A4F3}" dt="2024-01-24T05:58:43.370" v="1372" actId="478"/>
          <ac:spMkLst>
            <pc:docMk/>
            <pc:sldMk cId="1677318006" sldId="313"/>
            <ac:spMk id="12" creationId="{4BA6A304-4DCD-1662-215C-89526CC482C7}"/>
          </ac:spMkLst>
        </pc:spChg>
        <pc:spChg chg="del">
          <ac:chgData name="Carlo Lara" userId="c253c66decbe3bc2" providerId="LiveId" clId="{E2D7ABC9-D620-4A5F-AB9A-15AC0981A4F3}" dt="2024-01-24T05:58:33.561" v="1368" actId="478"/>
          <ac:spMkLst>
            <pc:docMk/>
            <pc:sldMk cId="1677318006" sldId="313"/>
            <ac:spMk id="13" creationId="{8A5391CB-6D53-F6F6-799D-E2958C175283}"/>
          </ac:spMkLst>
        </pc:spChg>
        <pc:picChg chg="del">
          <ac:chgData name="Carlo Lara" userId="c253c66decbe3bc2" providerId="LiveId" clId="{E2D7ABC9-D620-4A5F-AB9A-15AC0981A4F3}" dt="2024-01-24T05:39:44.090" v="687" actId="478"/>
          <ac:picMkLst>
            <pc:docMk/>
            <pc:sldMk cId="1677318006" sldId="313"/>
            <ac:picMk id="5" creationId="{79D4989C-38E5-5A2E-60AC-F0DDAF7CD491}"/>
          </ac:picMkLst>
        </pc:picChg>
      </pc:sldChg>
      <pc:sldChg chg="delSp modSp mod">
        <pc:chgData name="Carlo Lara" userId="c253c66decbe3bc2" providerId="LiveId" clId="{E2D7ABC9-D620-4A5F-AB9A-15AC0981A4F3}" dt="2024-01-24T06:22:07.197" v="2164" actId="20577"/>
        <pc:sldMkLst>
          <pc:docMk/>
          <pc:sldMk cId="2022448221" sldId="314"/>
        </pc:sldMkLst>
        <pc:spChg chg="mod">
          <ac:chgData name="Carlo Lara" userId="c253c66decbe3bc2" providerId="LiveId" clId="{E2D7ABC9-D620-4A5F-AB9A-15AC0981A4F3}" dt="2024-01-24T03:14:15.055" v="348" actId="20577"/>
          <ac:spMkLst>
            <pc:docMk/>
            <pc:sldMk cId="2022448221" sldId="314"/>
            <ac:spMk id="2" creationId="{09215DD5-4CCA-A978-86AC-2B1073DE3ECA}"/>
          </ac:spMkLst>
        </pc:spChg>
        <pc:spChg chg="mod">
          <ac:chgData name="Carlo Lara" userId="c253c66decbe3bc2" providerId="LiveId" clId="{E2D7ABC9-D620-4A5F-AB9A-15AC0981A4F3}" dt="2024-01-24T06:22:07.197" v="2164" actId="20577"/>
          <ac:spMkLst>
            <pc:docMk/>
            <pc:sldMk cId="2022448221" sldId="314"/>
            <ac:spMk id="7" creationId="{CA57AA50-B356-E13B-C5BE-B04DC6CAD18C}"/>
          </ac:spMkLst>
        </pc:spChg>
        <pc:spChg chg="del">
          <ac:chgData name="Carlo Lara" userId="c253c66decbe3bc2" providerId="LiveId" clId="{E2D7ABC9-D620-4A5F-AB9A-15AC0981A4F3}" dt="2024-01-24T03:15:13.410" v="363" actId="478"/>
          <ac:spMkLst>
            <pc:docMk/>
            <pc:sldMk cId="2022448221" sldId="314"/>
            <ac:spMk id="10" creationId="{B189FB81-E220-2178-B3CD-58E2B32231FD}"/>
          </ac:spMkLst>
        </pc:spChg>
      </pc:sldChg>
      <pc:sldChg chg="del">
        <pc:chgData name="Carlo Lara" userId="c253c66decbe3bc2" providerId="LiveId" clId="{E2D7ABC9-D620-4A5F-AB9A-15AC0981A4F3}" dt="2024-01-24T03:14:24.793" v="349" actId="47"/>
        <pc:sldMkLst>
          <pc:docMk/>
          <pc:sldMk cId="3501170784" sldId="315"/>
        </pc:sldMkLst>
      </pc:sldChg>
      <pc:sldChg chg="del">
        <pc:chgData name="Carlo Lara" userId="c253c66decbe3bc2" providerId="LiveId" clId="{E2D7ABC9-D620-4A5F-AB9A-15AC0981A4F3}" dt="2024-01-24T03:14:27.032" v="350" actId="47"/>
        <pc:sldMkLst>
          <pc:docMk/>
          <pc:sldMk cId="997396059" sldId="317"/>
        </pc:sldMkLst>
      </pc:sldChg>
      <pc:sldChg chg="del">
        <pc:chgData name="Carlo Lara" userId="c253c66decbe3bc2" providerId="LiveId" clId="{E2D7ABC9-D620-4A5F-AB9A-15AC0981A4F3}" dt="2024-01-24T03:14:28.742" v="351" actId="47"/>
        <pc:sldMkLst>
          <pc:docMk/>
          <pc:sldMk cId="1390839557" sldId="31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35E484-65C2-48CC-988B-527C5519ABF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GT"/>
        </a:p>
      </dgm:t>
    </dgm:pt>
    <dgm:pt modelId="{1EE4D152-2041-44FD-80CD-82EE6AF8A6B2}">
      <dgm:prSet phldrT="[Texto]" custT="1"/>
      <dgm:spPr/>
      <dgm:t>
        <a:bodyPr/>
        <a:lstStyle/>
        <a:p>
          <a:r>
            <a:rPr lang="en-US" sz="1000" noProof="0" dirty="0"/>
            <a:t>Scrum Master</a:t>
          </a:r>
        </a:p>
      </dgm:t>
    </dgm:pt>
    <dgm:pt modelId="{08B54078-F806-4D4B-A5E8-10F8B486F745}" type="parTrans" cxnId="{126EF240-3A0B-4B1F-825F-8D56EBB6583C}">
      <dgm:prSet/>
      <dgm:spPr/>
      <dgm:t>
        <a:bodyPr/>
        <a:lstStyle/>
        <a:p>
          <a:endParaRPr lang="en-US" noProof="0" dirty="0"/>
        </a:p>
      </dgm:t>
    </dgm:pt>
    <dgm:pt modelId="{C65A92FF-5F2F-4D2B-8349-C3F156522B45}" type="sibTrans" cxnId="{126EF240-3A0B-4B1F-825F-8D56EBB6583C}">
      <dgm:prSet/>
      <dgm:spPr/>
      <dgm:t>
        <a:bodyPr/>
        <a:lstStyle/>
        <a:p>
          <a:endParaRPr lang="en-US" noProof="0" dirty="0"/>
        </a:p>
      </dgm:t>
    </dgm:pt>
    <dgm:pt modelId="{AB4134F0-3DC8-4CD2-9C59-B5C9246B1151}">
      <dgm:prSet phldrT="[Texto]" custT="1"/>
      <dgm:spPr/>
      <dgm:t>
        <a:bodyPr/>
        <a:lstStyle/>
        <a:p>
          <a:r>
            <a:rPr lang="en-US" sz="1000" noProof="0" dirty="0"/>
            <a:t>Product Owner</a:t>
          </a:r>
        </a:p>
      </dgm:t>
    </dgm:pt>
    <dgm:pt modelId="{B4102BB4-74F5-43E6-8E1E-C4F2D7CEAEF2}" type="parTrans" cxnId="{CD8BB6AF-5E57-4620-9E62-ECC984D99E49}">
      <dgm:prSet/>
      <dgm:spPr/>
      <dgm:t>
        <a:bodyPr/>
        <a:lstStyle/>
        <a:p>
          <a:endParaRPr lang="en-US" noProof="0" dirty="0"/>
        </a:p>
      </dgm:t>
    </dgm:pt>
    <dgm:pt modelId="{64180A61-5418-405B-9493-69B856794C31}" type="sibTrans" cxnId="{CD8BB6AF-5E57-4620-9E62-ECC984D99E49}">
      <dgm:prSet/>
      <dgm:spPr/>
      <dgm:t>
        <a:bodyPr/>
        <a:lstStyle/>
        <a:p>
          <a:endParaRPr lang="en-US" noProof="0" dirty="0"/>
        </a:p>
      </dgm:t>
    </dgm:pt>
    <dgm:pt modelId="{29DB91D2-E91C-436B-A2CA-8DB005EC4B23}">
      <dgm:prSet phldrT="[Texto]" custT="1"/>
      <dgm:spPr/>
      <dgm:t>
        <a:bodyPr/>
        <a:lstStyle/>
        <a:p>
          <a:pPr>
            <a:lnSpc>
              <a:spcPct val="90000"/>
            </a:lnSpc>
            <a:spcAft>
              <a:spcPts val="0"/>
            </a:spcAft>
          </a:pPr>
          <a:r>
            <a:rPr lang="en-US" sz="800" noProof="0" dirty="0"/>
            <a:t>RPA Team Leader</a:t>
          </a:r>
        </a:p>
      </dgm:t>
    </dgm:pt>
    <dgm:pt modelId="{FEF69B96-4648-4CDF-A538-432C73BD9D3C}" type="parTrans" cxnId="{409836EE-566B-452E-8686-D3FA17E76C3D}">
      <dgm:prSet/>
      <dgm:spPr/>
      <dgm:t>
        <a:bodyPr/>
        <a:lstStyle/>
        <a:p>
          <a:endParaRPr lang="en-US" noProof="0" dirty="0"/>
        </a:p>
      </dgm:t>
    </dgm:pt>
    <dgm:pt modelId="{F920DF91-5BAE-4DA0-8140-BBE2235FAF50}" type="sibTrans" cxnId="{409836EE-566B-452E-8686-D3FA17E76C3D}">
      <dgm:prSet/>
      <dgm:spPr/>
      <dgm:t>
        <a:bodyPr/>
        <a:lstStyle/>
        <a:p>
          <a:endParaRPr lang="en-US" noProof="0" dirty="0"/>
        </a:p>
      </dgm:t>
    </dgm:pt>
    <dgm:pt modelId="{C346F035-D5AC-4143-8C43-2A68EA139120}">
      <dgm:prSet phldrT="[Texto]" custT="1"/>
      <dgm:spPr/>
      <dgm:t>
        <a:bodyPr/>
        <a:lstStyle/>
        <a:p>
          <a:r>
            <a:rPr lang="en-US" sz="1000" noProof="0" dirty="0"/>
            <a:t>RPA Staff 1</a:t>
          </a:r>
        </a:p>
      </dgm:t>
    </dgm:pt>
    <dgm:pt modelId="{1B50BEFB-0F42-4C2C-BADD-30A90409E8D0}" type="parTrans" cxnId="{D31F6DA4-2235-43E9-9CF9-57F94847032C}">
      <dgm:prSet/>
      <dgm:spPr/>
      <dgm:t>
        <a:bodyPr/>
        <a:lstStyle/>
        <a:p>
          <a:endParaRPr lang="en-US" noProof="0" dirty="0"/>
        </a:p>
      </dgm:t>
    </dgm:pt>
    <dgm:pt modelId="{8174B020-508D-4239-BD08-4DBF9FC0D769}" type="sibTrans" cxnId="{D31F6DA4-2235-43E9-9CF9-57F94847032C}">
      <dgm:prSet/>
      <dgm:spPr/>
      <dgm:t>
        <a:bodyPr/>
        <a:lstStyle/>
        <a:p>
          <a:endParaRPr lang="en-US" noProof="0" dirty="0"/>
        </a:p>
      </dgm:t>
    </dgm:pt>
    <dgm:pt modelId="{4CA28995-7B06-4CA0-ABCB-135CBFB98EFD}">
      <dgm:prSet phldrT="[Texto]" custT="1"/>
      <dgm:spPr/>
      <dgm:t>
        <a:bodyPr/>
        <a:lstStyle/>
        <a:p>
          <a:r>
            <a:rPr lang="en-US" sz="1000" noProof="0" dirty="0"/>
            <a:t>Steering committee</a:t>
          </a:r>
        </a:p>
      </dgm:t>
    </dgm:pt>
    <dgm:pt modelId="{7E09B6AF-EECF-4287-BCCF-C8F621AB077B}" type="parTrans" cxnId="{0E2E02B4-6E0D-46FD-80DF-5EE27473EA7C}">
      <dgm:prSet/>
      <dgm:spPr/>
      <dgm:t>
        <a:bodyPr/>
        <a:lstStyle/>
        <a:p>
          <a:endParaRPr lang="en-US" noProof="0" dirty="0"/>
        </a:p>
      </dgm:t>
    </dgm:pt>
    <dgm:pt modelId="{8E50DFAC-5642-45CF-B47D-0658C14CEE7B}" type="sibTrans" cxnId="{0E2E02B4-6E0D-46FD-80DF-5EE27473EA7C}">
      <dgm:prSet/>
      <dgm:spPr/>
      <dgm:t>
        <a:bodyPr/>
        <a:lstStyle/>
        <a:p>
          <a:endParaRPr lang="en-US" noProof="0" dirty="0"/>
        </a:p>
      </dgm:t>
    </dgm:pt>
    <dgm:pt modelId="{4D2CB6BC-A7F6-4F28-84AB-AD5169D44338}">
      <dgm:prSet phldrT="[Texto]" custT="1"/>
      <dgm:spPr/>
      <dgm:t>
        <a:bodyPr/>
        <a:lstStyle/>
        <a:p>
          <a:r>
            <a:rPr lang="en-US" sz="1000" noProof="0" dirty="0"/>
            <a:t>RPA Staff 2</a:t>
          </a:r>
        </a:p>
      </dgm:t>
    </dgm:pt>
    <dgm:pt modelId="{17735122-633C-49BC-B64D-F3EB38BDC12C}" type="parTrans" cxnId="{4F033938-E5E8-4A1F-8AC1-C965EE404DB5}">
      <dgm:prSet/>
      <dgm:spPr/>
      <dgm:t>
        <a:bodyPr/>
        <a:lstStyle/>
        <a:p>
          <a:endParaRPr lang="en-US" noProof="0" dirty="0"/>
        </a:p>
      </dgm:t>
    </dgm:pt>
    <dgm:pt modelId="{C9014B34-D498-4FD1-AA6F-E8738508C579}" type="sibTrans" cxnId="{4F033938-E5E8-4A1F-8AC1-C965EE404DB5}">
      <dgm:prSet/>
      <dgm:spPr/>
      <dgm:t>
        <a:bodyPr/>
        <a:lstStyle/>
        <a:p>
          <a:endParaRPr lang="en-US" noProof="0" dirty="0"/>
        </a:p>
      </dgm:t>
    </dgm:pt>
    <dgm:pt modelId="{38F39120-C1A9-41D2-A74E-62F1B5EA8956}">
      <dgm:prSet phldrT="[Texto]" custT="1"/>
      <dgm:spPr/>
      <dgm:t>
        <a:bodyPr/>
        <a:lstStyle/>
        <a:p>
          <a:r>
            <a:rPr lang="en-US" sz="1000" noProof="0" dirty="0"/>
            <a:t>Developer Team Leader</a:t>
          </a:r>
        </a:p>
      </dgm:t>
    </dgm:pt>
    <dgm:pt modelId="{AC9A43EA-2041-4DC0-9022-8BDA65AA66A2}" type="parTrans" cxnId="{CFE9FCEA-B4AC-4F07-B5E5-5E329EA32BA4}">
      <dgm:prSet/>
      <dgm:spPr/>
      <dgm:t>
        <a:bodyPr/>
        <a:lstStyle/>
        <a:p>
          <a:endParaRPr lang="en-US" noProof="0" dirty="0"/>
        </a:p>
      </dgm:t>
    </dgm:pt>
    <dgm:pt modelId="{1B1D03AA-CFBB-4275-BCFB-546834D694B7}" type="sibTrans" cxnId="{CFE9FCEA-B4AC-4F07-B5E5-5E329EA32BA4}">
      <dgm:prSet/>
      <dgm:spPr/>
      <dgm:t>
        <a:bodyPr/>
        <a:lstStyle/>
        <a:p>
          <a:endParaRPr lang="en-US" noProof="0" dirty="0"/>
        </a:p>
      </dgm:t>
    </dgm:pt>
    <dgm:pt modelId="{F43C1877-5223-431F-9D74-07E72030597E}">
      <dgm:prSet phldrT="[Texto]" custT="1"/>
      <dgm:spPr/>
      <dgm:t>
        <a:bodyPr/>
        <a:lstStyle/>
        <a:p>
          <a:r>
            <a:rPr lang="en-US" sz="1000" noProof="0" dirty="0"/>
            <a:t>ETL/DEV Staff 1</a:t>
          </a:r>
        </a:p>
      </dgm:t>
    </dgm:pt>
    <dgm:pt modelId="{E89FB87D-CF7D-4E70-AA43-0E0E43D0123B}" type="parTrans" cxnId="{A956054C-122D-49D7-ABD3-781A278D629E}">
      <dgm:prSet/>
      <dgm:spPr/>
      <dgm:t>
        <a:bodyPr/>
        <a:lstStyle/>
        <a:p>
          <a:endParaRPr lang="en-US" noProof="0" dirty="0"/>
        </a:p>
      </dgm:t>
    </dgm:pt>
    <dgm:pt modelId="{DDDDEFAC-0C16-45A4-BD8C-E6D9F4DDDD2F}" type="sibTrans" cxnId="{A956054C-122D-49D7-ABD3-781A278D629E}">
      <dgm:prSet/>
      <dgm:spPr/>
      <dgm:t>
        <a:bodyPr/>
        <a:lstStyle/>
        <a:p>
          <a:endParaRPr lang="en-US" noProof="0" dirty="0"/>
        </a:p>
      </dgm:t>
    </dgm:pt>
    <dgm:pt modelId="{1BF71901-2E9D-49FA-BAFE-E50DA61EA159}">
      <dgm:prSet phldrT="[Texto]" custT="1"/>
      <dgm:spPr/>
      <dgm:t>
        <a:bodyPr/>
        <a:lstStyle/>
        <a:p>
          <a:r>
            <a:rPr lang="en-US" sz="1000" noProof="0" dirty="0"/>
            <a:t>ETL/DEV Staff 2</a:t>
          </a:r>
        </a:p>
      </dgm:t>
    </dgm:pt>
    <dgm:pt modelId="{E52EC8AF-728D-4648-BDCF-E147A2360EC5}" type="parTrans" cxnId="{5722C329-0759-4A1A-A421-86D716FC1706}">
      <dgm:prSet/>
      <dgm:spPr/>
      <dgm:t>
        <a:bodyPr/>
        <a:lstStyle/>
        <a:p>
          <a:endParaRPr lang="en-US" noProof="0" dirty="0"/>
        </a:p>
      </dgm:t>
    </dgm:pt>
    <dgm:pt modelId="{437BA036-8815-4D33-A279-BCFEB39F3E45}" type="sibTrans" cxnId="{5722C329-0759-4A1A-A421-86D716FC1706}">
      <dgm:prSet/>
      <dgm:spPr/>
      <dgm:t>
        <a:bodyPr/>
        <a:lstStyle/>
        <a:p>
          <a:endParaRPr lang="en-US" noProof="0" dirty="0"/>
        </a:p>
      </dgm:t>
    </dgm:pt>
    <dgm:pt modelId="{A454E6F1-C729-410C-9927-02AB71302A00}" type="asst">
      <dgm:prSet phldrT="[Texto]" custT="1"/>
      <dgm:spPr/>
      <dgm:t>
        <a:bodyPr/>
        <a:lstStyle/>
        <a:p>
          <a:r>
            <a:rPr lang="en-US" sz="1000" noProof="0" dirty="0"/>
            <a:t>Change and engage Leader</a:t>
          </a:r>
        </a:p>
      </dgm:t>
    </dgm:pt>
    <dgm:pt modelId="{86039C8A-E6F9-4F94-BB3F-6D3CA0BEDE09}" type="parTrans" cxnId="{9B81235C-48B2-4069-8DF0-99AA0AE51EC1}">
      <dgm:prSet/>
      <dgm:spPr/>
      <dgm:t>
        <a:bodyPr/>
        <a:lstStyle/>
        <a:p>
          <a:endParaRPr lang="en-US" noProof="0" dirty="0"/>
        </a:p>
      </dgm:t>
    </dgm:pt>
    <dgm:pt modelId="{A3349109-8528-4726-AAC2-86026D5FB3BD}" type="sibTrans" cxnId="{9B81235C-48B2-4069-8DF0-99AA0AE51EC1}">
      <dgm:prSet/>
      <dgm:spPr/>
      <dgm:t>
        <a:bodyPr/>
        <a:lstStyle/>
        <a:p>
          <a:endParaRPr lang="en-US" noProof="0" dirty="0"/>
        </a:p>
      </dgm:t>
    </dgm:pt>
    <dgm:pt modelId="{E95903DA-7D47-4265-BA58-6082462FE033}">
      <dgm:prSet phldrT="[Texto]" custT="1"/>
      <dgm:spPr/>
      <dgm:t>
        <a:bodyPr/>
        <a:lstStyle/>
        <a:p>
          <a:r>
            <a:rPr lang="en-US" sz="1000" noProof="0" dirty="0"/>
            <a:t>Staff Analyst 1</a:t>
          </a:r>
        </a:p>
      </dgm:t>
    </dgm:pt>
    <dgm:pt modelId="{A2408986-F95B-4113-B104-78D8E03A7FF7}" type="parTrans" cxnId="{A9CBAAD6-F9CF-4908-A7DE-DA25944F0D7E}">
      <dgm:prSet/>
      <dgm:spPr/>
      <dgm:t>
        <a:bodyPr/>
        <a:lstStyle/>
        <a:p>
          <a:endParaRPr lang="en-US" noProof="0" dirty="0"/>
        </a:p>
      </dgm:t>
    </dgm:pt>
    <dgm:pt modelId="{B91FB3B4-E098-4F07-96BE-BF7122ECACF5}" type="sibTrans" cxnId="{A9CBAAD6-F9CF-4908-A7DE-DA25944F0D7E}">
      <dgm:prSet/>
      <dgm:spPr/>
      <dgm:t>
        <a:bodyPr/>
        <a:lstStyle/>
        <a:p>
          <a:endParaRPr lang="en-US" noProof="0" dirty="0"/>
        </a:p>
      </dgm:t>
    </dgm:pt>
    <dgm:pt modelId="{E27AE8F8-F2CF-47EA-9FBB-DF6F51CCC370}">
      <dgm:prSet phldrT="[Texto]" custT="1"/>
      <dgm:spPr/>
      <dgm:t>
        <a:bodyPr/>
        <a:lstStyle/>
        <a:p>
          <a:r>
            <a:rPr lang="en-US" sz="1000" noProof="0" dirty="0"/>
            <a:t>Staff Analyst 2</a:t>
          </a:r>
        </a:p>
      </dgm:t>
    </dgm:pt>
    <dgm:pt modelId="{21B654AE-D0E0-400B-B73C-F616CE009449}" type="parTrans" cxnId="{A4ECF61E-23D5-4FC7-9586-1B87C2A7DD48}">
      <dgm:prSet/>
      <dgm:spPr/>
      <dgm:t>
        <a:bodyPr/>
        <a:lstStyle/>
        <a:p>
          <a:endParaRPr lang="en-US" noProof="0" dirty="0"/>
        </a:p>
      </dgm:t>
    </dgm:pt>
    <dgm:pt modelId="{CD156E1D-A832-4A25-8A10-6FEA96505E56}" type="sibTrans" cxnId="{A4ECF61E-23D5-4FC7-9586-1B87C2A7DD48}">
      <dgm:prSet/>
      <dgm:spPr/>
      <dgm:t>
        <a:bodyPr/>
        <a:lstStyle/>
        <a:p>
          <a:endParaRPr lang="en-US" noProof="0" dirty="0"/>
        </a:p>
      </dgm:t>
    </dgm:pt>
    <dgm:pt modelId="{03C55FF4-A526-4DFE-9847-A4AFD8EC7125}" type="pres">
      <dgm:prSet presAssocID="{0935E484-65C2-48CC-988B-527C5519ABFD}" presName="hierChild1" presStyleCnt="0">
        <dgm:presLayoutVars>
          <dgm:orgChart val="1"/>
          <dgm:chPref val="1"/>
          <dgm:dir/>
          <dgm:animOne val="branch"/>
          <dgm:animLvl val="lvl"/>
          <dgm:resizeHandles/>
        </dgm:presLayoutVars>
      </dgm:prSet>
      <dgm:spPr/>
    </dgm:pt>
    <dgm:pt modelId="{B2CE2995-656E-4C85-92A3-AF60203B5E5F}" type="pres">
      <dgm:prSet presAssocID="{4CA28995-7B06-4CA0-ABCB-135CBFB98EFD}" presName="hierRoot1" presStyleCnt="0">
        <dgm:presLayoutVars>
          <dgm:hierBranch val="init"/>
        </dgm:presLayoutVars>
      </dgm:prSet>
      <dgm:spPr/>
    </dgm:pt>
    <dgm:pt modelId="{9CF075FD-C41E-47A6-A4F4-53FB44709E3B}" type="pres">
      <dgm:prSet presAssocID="{4CA28995-7B06-4CA0-ABCB-135CBFB98EFD}" presName="rootComposite1" presStyleCnt="0"/>
      <dgm:spPr/>
    </dgm:pt>
    <dgm:pt modelId="{B7409866-C88C-4CBD-9FA0-4790F96DE3A2}" type="pres">
      <dgm:prSet presAssocID="{4CA28995-7B06-4CA0-ABCB-135CBFB98EFD}" presName="rootText1" presStyleLbl="node0" presStyleIdx="0" presStyleCnt="2" custScaleX="203711" custScaleY="65536" custLinFactNeighborX="8789" custLinFactNeighborY="25424">
        <dgm:presLayoutVars>
          <dgm:chPref val="3"/>
        </dgm:presLayoutVars>
      </dgm:prSet>
      <dgm:spPr/>
    </dgm:pt>
    <dgm:pt modelId="{6C9E6E5B-D164-459E-B402-87D4771E1C51}" type="pres">
      <dgm:prSet presAssocID="{4CA28995-7B06-4CA0-ABCB-135CBFB98EFD}" presName="rootConnector1" presStyleLbl="node1" presStyleIdx="0" presStyleCnt="0"/>
      <dgm:spPr/>
    </dgm:pt>
    <dgm:pt modelId="{D0BC9499-99C5-4739-A704-2ED032C35C08}" type="pres">
      <dgm:prSet presAssocID="{4CA28995-7B06-4CA0-ABCB-135CBFB98EFD}" presName="hierChild2" presStyleCnt="0"/>
      <dgm:spPr/>
    </dgm:pt>
    <dgm:pt modelId="{4BD201F3-9CB6-4A75-8EF6-CC3F0E2904D6}" type="pres">
      <dgm:prSet presAssocID="{4CA28995-7B06-4CA0-ABCB-135CBFB98EFD}" presName="hierChild3" presStyleCnt="0"/>
      <dgm:spPr/>
    </dgm:pt>
    <dgm:pt modelId="{6F532431-905A-4B02-A893-EF6E7CF8B6C1}" type="pres">
      <dgm:prSet presAssocID="{1EE4D152-2041-44FD-80CD-82EE6AF8A6B2}" presName="hierRoot1" presStyleCnt="0">
        <dgm:presLayoutVars>
          <dgm:hierBranch val="init"/>
        </dgm:presLayoutVars>
      </dgm:prSet>
      <dgm:spPr/>
    </dgm:pt>
    <dgm:pt modelId="{93BE2088-C36D-4B45-ADB8-5446670BE5FC}" type="pres">
      <dgm:prSet presAssocID="{1EE4D152-2041-44FD-80CD-82EE6AF8A6B2}" presName="rootComposite1" presStyleCnt="0"/>
      <dgm:spPr/>
    </dgm:pt>
    <dgm:pt modelId="{8FBBE355-FD5E-4A18-9E03-5BDCEFFAD171}" type="pres">
      <dgm:prSet presAssocID="{1EE4D152-2041-44FD-80CD-82EE6AF8A6B2}" presName="rootText1" presStyleLbl="node0" presStyleIdx="1" presStyleCnt="2" custScaleY="102188">
        <dgm:presLayoutVars>
          <dgm:chPref val="3"/>
        </dgm:presLayoutVars>
      </dgm:prSet>
      <dgm:spPr/>
    </dgm:pt>
    <dgm:pt modelId="{86F7CA51-7EB9-42D3-BAFE-AA718C3754C2}" type="pres">
      <dgm:prSet presAssocID="{1EE4D152-2041-44FD-80CD-82EE6AF8A6B2}" presName="rootConnector1" presStyleLbl="node1" presStyleIdx="0" presStyleCnt="0"/>
      <dgm:spPr/>
    </dgm:pt>
    <dgm:pt modelId="{BFE8BDB3-5E07-4FA4-9F02-8FCAD9E3B40F}" type="pres">
      <dgm:prSet presAssocID="{1EE4D152-2041-44FD-80CD-82EE6AF8A6B2}" presName="hierChild2" presStyleCnt="0"/>
      <dgm:spPr/>
    </dgm:pt>
    <dgm:pt modelId="{53360E41-78A9-4597-A08D-B9147042C706}" type="pres">
      <dgm:prSet presAssocID="{FEF69B96-4648-4CDF-A538-432C73BD9D3C}" presName="Name37" presStyleLbl="parChTrans1D2" presStyleIdx="0" presStyleCnt="4"/>
      <dgm:spPr/>
    </dgm:pt>
    <dgm:pt modelId="{2768D613-23B2-426D-88EE-40917814EE23}" type="pres">
      <dgm:prSet presAssocID="{29DB91D2-E91C-436B-A2CA-8DB005EC4B23}" presName="hierRoot2" presStyleCnt="0">
        <dgm:presLayoutVars>
          <dgm:hierBranch val="init"/>
        </dgm:presLayoutVars>
      </dgm:prSet>
      <dgm:spPr/>
    </dgm:pt>
    <dgm:pt modelId="{13A62AEC-60B3-4C7D-BF58-39A9105D8543}" type="pres">
      <dgm:prSet presAssocID="{29DB91D2-E91C-436B-A2CA-8DB005EC4B23}" presName="rootComposite" presStyleCnt="0"/>
      <dgm:spPr/>
    </dgm:pt>
    <dgm:pt modelId="{14E92D52-CB0B-48B5-B221-384F8CE43B84}" type="pres">
      <dgm:prSet presAssocID="{29DB91D2-E91C-436B-A2CA-8DB005EC4B23}" presName="rootText" presStyleLbl="node2" presStyleIdx="0" presStyleCnt="3" custScaleX="163906" custScaleY="50189">
        <dgm:presLayoutVars>
          <dgm:chPref val="3"/>
        </dgm:presLayoutVars>
      </dgm:prSet>
      <dgm:spPr/>
    </dgm:pt>
    <dgm:pt modelId="{FB8CE20D-0573-43E9-B76B-FB9426D01BCA}" type="pres">
      <dgm:prSet presAssocID="{29DB91D2-E91C-436B-A2CA-8DB005EC4B23}" presName="rootConnector" presStyleLbl="node2" presStyleIdx="0" presStyleCnt="3"/>
      <dgm:spPr/>
    </dgm:pt>
    <dgm:pt modelId="{3760B003-DB34-4FA8-9287-86BF411E2313}" type="pres">
      <dgm:prSet presAssocID="{29DB91D2-E91C-436B-A2CA-8DB005EC4B23}" presName="hierChild4" presStyleCnt="0"/>
      <dgm:spPr/>
    </dgm:pt>
    <dgm:pt modelId="{39133328-9C42-4009-A0DC-5593D0E6E7D7}" type="pres">
      <dgm:prSet presAssocID="{1B50BEFB-0F42-4C2C-BADD-30A90409E8D0}" presName="Name37" presStyleLbl="parChTrans1D3" presStyleIdx="0" presStyleCnt="6"/>
      <dgm:spPr/>
    </dgm:pt>
    <dgm:pt modelId="{12B7C7A3-EB0E-42B4-BAE6-21E7ACA75CFF}" type="pres">
      <dgm:prSet presAssocID="{C346F035-D5AC-4143-8C43-2A68EA139120}" presName="hierRoot2" presStyleCnt="0">
        <dgm:presLayoutVars>
          <dgm:hierBranch val="init"/>
        </dgm:presLayoutVars>
      </dgm:prSet>
      <dgm:spPr/>
    </dgm:pt>
    <dgm:pt modelId="{A76B42AB-C212-4C5A-B6D5-CD4C6FCA70AC}" type="pres">
      <dgm:prSet presAssocID="{C346F035-D5AC-4143-8C43-2A68EA139120}" presName="rootComposite" presStyleCnt="0"/>
      <dgm:spPr/>
    </dgm:pt>
    <dgm:pt modelId="{9A289786-E0F1-4B4F-BD05-A9F00FA349C4}" type="pres">
      <dgm:prSet presAssocID="{C346F035-D5AC-4143-8C43-2A68EA139120}" presName="rootText" presStyleLbl="node3" presStyleIdx="0" presStyleCnt="6" custScaleY="46719">
        <dgm:presLayoutVars>
          <dgm:chPref val="3"/>
        </dgm:presLayoutVars>
      </dgm:prSet>
      <dgm:spPr/>
    </dgm:pt>
    <dgm:pt modelId="{853A330D-4D69-400F-83EB-A4925CE13ECE}" type="pres">
      <dgm:prSet presAssocID="{C346F035-D5AC-4143-8C43-2A68EA139120}" presName="rootConnector" presStyleLbl="node3" presStyleIdx="0" presStyleCnt="6"/>
      <dgm:spPr/>
    </dgm:pt>
    <dgm:pt modelId="{BE28DA40-3EB5-47FD-A542-DB4E04E8AF63}" type="pres">
      <dgm:prSet presAssocID="{C346F035-D5AC-4143-8C43-2A68EA139120}" presName="hierChild4" presStyleCnt="0"/>
      <dgm:spPr/>
    </dgm:pt>
    <dgm:pt modelId="{B4619EB6-A970-489A-A6E9-852F4E54DC96}" type="pres">
      <dgm:prSet presAssocID="{C346F035-D5AC-4143-8C43-2A68EA139120}" presName="hierChild5" presStyleCnt="0"/>
      <dgm:spPr/>
    </dgm:pt>
    <dgm:pt modelId="{962F9E5C-FD1B-4231-A315-FBD69E10F74E}" type="pres">
      <dgm:prSet presAssocID="{17735122-633C-49BC-B64D-F3EB38BDC12C}" presName="Name37" presStyleLbl="parChTrans1D3" presStyleIdx="1" presStyleCnt="6"/>
      <dgm:spPr/>
    </dgm:pt>
    <dgm:pt modelId="{61C0FBC3-552D-4C0C-A262-A953FD87650D}" type="pres">
      <dgm:prSet presAssocID="{4D2CB6BC-A7F6-4F28-84AB-AD5169D44338}" presName="hierRoot2" presStyleCnt="0">
        <dgm:presLayoutVars>
          <dgm:hierBranch val="init"/>
        </dgm:presLayoutVars>
      </dgm:prSet>
      <dgm:spPr/>
    </dgm:pt>
    <dgm:pt modelId="{A2DF267A-5D4F-408A-BCD5-77C326761190}" type="pres">
      <dgm:prSet presAssocID="{4D2CB6BC-A7F6-4F28-84AB-AD5169D44338}" presName="rootComposite" presStyleCnt="0"/>
      <dgm:spPr/>
    </dgm:pt>
    <dgm:pt modelId="{8FA78D48-D511-4326-9B1D-6197127E131A}" type="pres">
      <dgm:prSet presAssocID="{4D2CB6BC-A7F6-4F28-84AB-AD5169D44338}" presName="rootText" presStyleLbl="node3" presStyleIdx="1" presStyleCnt="6" custScaleY="46719">
        <dgm:presLayoutVars>
          <dgm:chPref val="3"/>
        </dgm:presLayoutVars>
      </dgm:prSet>
      <dgm:spPr/>
    </dgm:pt>
    <dgm:pt modelId="{F3B0DDBA-2FDB-403A-A00C-0FF48BB5D669}" type="pres">
      <dgm:prSet presAssocID="{4D2CB6BC-A7F6-4F28-84AB-AD5169D44338}" presName="rootConnector" presStyleLbl="node3" presStyleIdx="1" presStyleCnt="6"/>
      <dgm:spPr/>
    </dgm:pt>
    <dgm:pt modelId="{41A210DE-7373-4740-AA3A-1BA828F0D191}" type="pres">
      <dgm:prSet presAssocID="{4D2CB6BC-A7F6-4F28-84AB-AD5169D44338}" presName="hierChild4" presStyleCnt="0"/>
      <dgm:spPr/>
    </dgm:pt>
    <dgm:pt modelId="{F1AE85AB-433E-47C3-9408-0448AB6FA8CE}" type="pres">
      <dgm:prSet presAssocID="{4D2CB6BC-A7F6-4F28-84AB-AD5169D44338}" presName="hierChild5" presStyleCnt="0"/>
      <dgm:spPr/>
    </dgm:pt>
    <dgm:pt modelId="{D8EAC058-F63E-44A8-92E1-65BED9370FFE}" type="pres">
      <dgm:prSet presAssocID="{29DB91D2-E91C-436B-A2CA-8DB005EC4B23}" presName="hierChild5" presStyleCnt="0"/>
      <dgm:spPr/>
    </dgm:pt>
    <dgm:pt modelId="{4A617BC2-91D2-4DF3-81A2-8A43778345D1}" type="pres">
      <dgm:prSet presAssocID="{AC9A43EA-2041-4DC0-9022-8BDA65AA66A2}" presName="Name37" presStyleLbl="parChTrans1D2" presStyleIdx="1" presStyleCnt="4"/>
      <dgm:spPr/>
    </dgm:pt>
    <dgm:pt modelId="{CCD94266-468B-4F30-807D-EE9ABF04878B}" type="pres">
      <dgm:prSet presAssocID="{38F39120-C1A9-41D2-A74E-62F1B5EA8956}" presName="hierRoot2" presStyleCnt="0">
        <dgm:presLayoutVars>
          <dgm:hierBranch val="init"/>
        </dgm:presLayoutVars>
      </dgm:prSet>
      <dgm:spPr/>
    </dgm:pt>
    <dgm:pt modelId="{06821204-34A0-4D99-9831-830757E9EE0E}" type="pres">
      <dgm:prSet presAssocID="{38F39120-C1A9-41D2-A74E-62F1B5EA8956}" presName="rootComposite" presStyleCnt="0"/>
      <dgm:spPr/>
    </dgm:pt>
    <dgm:pt modelId="{F98FE027-2DD7-43B4-BF9F-2670D98CFE5F}" type="pres">
      <dgm:prSet presAssocID="{38F39120-C1A9-41D2-A74E-62F1B5EA8956}" presName="rootText" presStyleLbl="node2" presStyleIdx="1" presStyleCnt="3" custScaleX="149980" custScaleY="54207">
        <dgm:presLayoutVars>
          <dgm:chPref val="3"/>
        </dgm:presLayoutVars>
      </dgm:prSet>
      <dgm:spPr/>
    </dgm:pt>
    <dgm:pt modelId="{CF6C8CCB-B69A-472A-A710-8F359484045C}" type="pres">
      <dgm:prSet presAssocID="{38F39120-C1A9-41D2-A74E-62F1B5EA8956}" presName="rootConnector" presStyleLbl="node2" presStyleIdx="1" presStyleCnt="3"/>
      <dgm:spPr/>
    </dgm:pt>
    <dgm:pt modelId="{1120B580-0DEB-4F89-8C03-3AA62EC389E5}" type="pres">
      <dgm:prSet presAssocID="{38F39120-C1A9-41D2-A74E-62F1B5EA8956}" presName="hierChild4" presStyleCnt="0"/>
      <dgm:spPr/>
    </dgm:pt>
    <dgm:pt modelId="{64A3197C-D847-4917-B3C5-415FA1ABA76C}" type="pres">
      <dgm:prSet presAssocID="{E89FB87D-CF7D-4E70-AA43-0E0E43D0123B}" presName="Name37" presStyleLbl="parChTrans1D3" presStyleIdx="2" presStyleCnt="6"/>
      <dgm:spPr/>
    </dgm:pt>
    <dgm:pt modelId="{C2F5D580-F850-49CB-A1FD-1B9AADE4935F}" type="pres">
      <dgm:prSet presAssocID="{F43C1877-5223-431F-9D74-07E72030597E}" presName="hierRoot2" presStyleCnt="0">
        <dgm:presLayoutVars>
          <dgm:hierBranch val="init"/>
        </dgm:presLayoutVars>
      </dgm:prSet>
      <dgm:spPr/>
    </dgm:pt>
    <dgm:pt modelId="{3B376C23-DFDC-4142-BA01-CD658B9905C2}" type="pres">
      <dgm:prSet presAssocID="{F43C1877-5223-431F-9D74-07E72030597E}" presName="rootComposite" presStyleCnt="0"/>
      <dgm:spPr/>
    </dgm:pt>
    <dgm:pt modelId="{4D8DB079-AFA6-49BC-9C19-506240A0D749}" type="pres">
      <dgm:prSet presAssocID="{F43C1877-5223-431F-9D74-07E72030597E}" presName="rootText" presStyleLbl="node3" presStyleIdx="2" presStyleCnt="6" custScaleY="53126">
        <dgm:presLayoutVars>
          <dgm:chPref val="3"/>
        </dgm:presLayoutVars>
      </dgm:prSet>
      <dgm:spPr/>
    </dgm:pt>
    <dgm:pt modelId="{E1963E9E-08EC-4B29-BEA1-5369F504396C}" type="pres">
      <dgm:prSet presAssocID="{F43C1877-5223-431F-9D74-07E72030597E}" presName="rootConnector" presStyleLbl="node3" presStyleIdx="2" presStyleCnt="6"/>
      <dgm:spPr/>
    </dgm:pt>
    <dgm:pt modelId="{71A2AD49-D381-4C2A-886B-F9A9DB196570}" type="pres">
      <dgm:prSet presAssocID="{F43C1877-5223-431F-9D74-07E72030597E}" presName="hierChild4" presStyleCnt="0"/>
      <dgm:spPr/>
    </dgm:pt>
    <dgm:pt modelId="{1DD72573-F4A2-49A5-9A0D-7333AA079589}" type="pres">
      <dgm:prSet presAssocID="{F43C1877-5223-431F-9D74-07E72030597E}" presName="hierChild5" presStyleCnt="0"/>
      <dgm:spPr/>
    </dgm:pt>
    <dgm:pt modelId="{07AD77E3-7C78-4B68-BAA3-C23B35B935DB}" type="pres">
      <dgm:prSet presAssocID="{E52EC8AF-728D-4648-BDCF-E147A2360EC5}" presName="Name37" presStyleLbl="parChTrans1D3" presStyleIdx="3" presStyleCnt="6"/>
      <dgm:spPr/>
    </dgm:pt>
    <dgm:pt modelId="{4CCF7DDC-2A90-4358-A212-AF189020A4CA}" type="pres">
      <dgm:prSet presAssocID="{1BF71901-2E9D-49FA-BAFE-E50DA61EA159}" presName="hierRoot2" presStyleCnt="0">
        <dgm:presLayoutVars>
          <dgm:hierBranch val="init"/>
        </dgm:presLayoutVars>
      </dgm:prSet>
      <dgm:spPr/>
    </dgm:pt>
    <dgm:pt modelId="{27E60C5C-BB5E-4541-8EBB-87754D9567CA}" type="pres">
      <dgm:prSet presAssocID="{1BF71901-2E9D-49FA-BAFE-E50DA61EA159}" presName="rootComposite" presStyleCnt="0"/>
      <dgm:spPr/>
    </dgm:pt>
    <dgm:pt modelId="{B55F06A7-B161-463D-9178-7095C0EF1BC7}" type="pres">
      <dgm:prSet presAssocID="{1BF71901-2E9D-49FA-BAFE-E50DA61EA159}" presName="rootText" presStyleLbl="node3" presStyleIdx="3" presStyleCnt="6" custScaleY="53126">
        <dgm:presLayoutVars>
          <dgm:chPref val="3"/>
        </dgm:presLayoutVars>
      </dgm:prSet>
      <dgm:spPr/>
    </dgm:pt>
    <dgm:pt modelId="{1DBD721F-B7CB-486B-B305-001547E22EE8}" type="pres">
      <dgm:prSet presAssocID="{1BF71901-2E9D-49FA-BAFE-E50DA61EA159}" presName="rootConnector" presStyleLbl="node3" presStyleIdx="3" presStyleCnt="6"/>
      <dgm:spPr/>
    </dgm:pt>
    <dgm:pt modelId="{53CE748D-BCFB-40F5-B947-5C28686A313E}" type="pres">
      <dgm:prSet presAssocID="{1BF71901-2E9D-49FA-BAFE-E50DA61EA159}" presName="hierChild4" presStyleCnt="0"/>
      <dgm:spPr/>
    </dgm:pt>
    <dgm:pt modelId="{805D00D4-DB24-4CC4-8F4D-03EA7CEDB54B}" type="pres">
      <dgm:prSet presAssocID="{1BF71901-2E9D-49FA-BAFE-E50DA61EA159}" presName="hierChild5" presStyleCnt="0"/>
      <dgm:spPr/>
    </dgm:pt>
    <dgm:pt modelId="{DA48B92C-9812-4A9F-91F4-2636B3A96C14}" type="pres">
      <dgm:prSet presAssocID="{38F39120-C1A9-41D2-A74E-62F1B5EA8956}" presName="hierChild5" presStyleCnt="0"/>
      <dgm:spPr/>
    </dgm:pt>
    <dgm:pt modelId="{D4C760FF-9193-4B18-A668-24B2F1F931A2}" type="pres">
      <dgm:prSet presAssocID="{B4102BB4-74F5-43E6-8E1E-C4F2D7CEAEF2}" presName="Name37" presStyleLbl="parChTrans1D2" presStyleIdx="2" presStyleCnt="4"/>
      <dgm:spPr/>
    </dgm:pt>
    <dgm:pt modelId="{6A57B858-7EB9-4D3F-A20C-FB0F0E0286EA}" type="pres">
      <dgm:prSet presAssocID="{AB4134F0-3DC8-4CD2-9C59-B5C9246B1151}" presName="hierRoot2" presStyleCnt="0">
        <dgm:presLayoutVars>
          <dgm:hierBranch val="init"/>
        </dgm:presLayoutVars>
      </dgm:prSet>
      <dgm:spPr/>
    </dgm:pt>
    <dgm:pt modelId="{03629619-7368-4997-9BA8-B095AEA75195}" type="pres">
      <dgm:prSet presAssocID="{AB4134F0-3DC8-4CD2-9C59-B5C9246B1151}" presName="rootComposite" presStyleCnt="0"/>
      <dgm:spPr/>
    </dgm:pt>
    <dgm:pt modelId="{198B0A06-7F4E-4FEC-84C6-9C49B8D018F5}" type="pres">
      <dgm:prSet presAssocID="{AB4134F0-3DC8-4CD2-9C59-B5C9246B1151}" presName="rootText" presStyleLbl="node2" presStyleIdx="2" presStyleCnt="3" custScaleX="164757" custScaleY="54207">
        <dgm:presLayoutVars>
          <dgm:chPref val="3"/>
        </dgm:presLayoutVars>
      </dgm:prSet>
      <dgm:spPr/>
    </dgm:pt>
    <dgm:pt modelId="{3C577BB5-C5D4-4262-95CE-ECE8BC727AEA}" type="pres">
      <dgm:prSet presAssocID="{AB4134F0-3DC8-4CD2-9C59-B5C9246B1151}" presName="rootConnector" presStyleLbl="node2" presStyleIdx="2" presStyleCnt="3"/>
      <dgm:spPr/>
    </dgm:pt>
    <dgm:pt modelId="{4B993D08-324B-48E0-A523-C49A72219059}" type="pres">
      <dgm:prSet presAssocID="{AB4134F0-3DC8-4CD2-9C59-B5C9246B1151}" presName="hierChild4" presStyleCnt="0"/>
      <dgm:spPr/>
    </dgm:pt>
    <dgm:pt modelId="{E5CAEEAC-1297-41F4-83CE-099634422ED2}" type="pres">
      <dgm:prSet presAssocID="{A2408986-F95B-4113-B104-78D8E03A7FF7}" presName="Name37" presStyleLbl="parChTrans1D3" presStyleIdx="4" presStyleCnt="6"/>
      <dgm:spPr/>
    </dgm:pt>
    <dgm:pt modelId="{AA62E2CE-F14D-4A54-A235-C8DFB6082C93}" type="pres">
      <dgm:prSet presAssocID="{E95903DA-7D47-4265-BA58-6082462FE033}" presName="hierRoot2" presStyleCnt="0">
        <dgm:presLayoutVars>
          <dgm:hierBranch val="init"/>
        </dgm:presLayoutVars>
      </dgm:prSet>
      <dgm:spPr/>
    </dgm:pt>
    <dgm:pt modelId="{B73B9FFD-5F56-4756-83FB-C35B06D73954}" type="pres">
      <dgm:prSet presAssocID="{E95903DA-7D47-4265-BA58-6082462FE033}" presName="rootComposite" presStyleCnt="0"/>
      <dgm:spPr/>
    </dgm:pt>
    <dgm:pt modelId="{EE502597-7D8D-4AA5-9641-AEEF30DB5B6E}" type="pres">
      <dgm:prSet presAssocID="{E95903DA-7D47-4265-BA58-6082462FE033}" presName="rootText" presStyleLbl="node3" presStyleIdx="4" presStyleCnt="6" custScaleY="51346">
        <dgm:presLayoutVars>
          <dgm:chPref val="3"/>
        </dgm:presLayoutVars>
      </dgm:prSet>
      <dgm:spPr/>
    </dgm:pt>
    <dgm:pt modelId="{34541AB0-297B-4AE2-8A80-608C8A2C8238}" type="pres">
      <dgm:prSet presAssocID="{E95903DA-7D47-4265-BA58-6082462FE033}" presName="rootConnector" presStyleLbl="node3" presStyleIdx="4" presStyleCnt="6"/>
      <dgm:spPr/>
    </dgm:pt>
    <dgm:pt modelId="{5566783E-2EDA-4C76-A26D-8B213D626DD8}" type="pres">
      <dgm:prSet presAssocID="{E95903DA-7D47-4265-BA58-6082462FE033}" presName="hierChild4" presStyleCnt="0"/>
      <dgm:spPr/>
    </dgm:pt>
    <dgm:pt modelId="{7E9398E9-6505-4BB7-A000-BC7EDED307B9}" type="pres">
      <dgm:prSet presAssocID="{E95903DA-7D47-4265-BA58-6082462FE033}" presName="hierChild5" presStyleCnt="0"/>
      <dgm:spPr/>
    </dgm:pt>
    <dgm:pt modelId="{8BD99795-188A-450C-8F7F-2616CBDA746E}" type="pres">
      <dgm:prSet presAssocID="{21B654AE-D0E0-400B-B73C-F616CE009449}" presName="Name37" presStyleLbl="parChTrans1D3" presStyleIdx="5" presStyleCnt="6"/>
      <dgm:spPr/>
    </dgm:pt>
    <dgm:pt modelId="{CB93C068-BA29-40CB-AEAC-A0DD5B0E2E0A}" type="pres">
      <dgm:prSet presAssocID="{E27AE8F8-F2CF-47EA-9FBB-DF6F51CCC370}" presName="hierRoot2" presStyleCnt="0">
        <dgm:presLayoutVars>
          <dgm:hierBranch val="init"/>
        </dgm:presLayoutVars>
      </dgm:prSet>
      <dgm:spPr/>
    </dgm:pt>
    <dgm:pt modelId="{0D2AA10B-20C8-40E5-AEDF-FDE6AFA896BC}" type="pres">
      <dgm:prSet presAssocID="{E27AE8F8-F2CF-47EA-9FBB-DF6F51CCC370}" presName="rootComposite" presStyleCnt="0"/>
      <dgm:spPr/>
    </dgm:pt>
    <dgm:pt modelId="{0FF3C051-838E-4030-B5CB-1E21EAD2E385}" type="pres">
      <dgm:prSet presAssocID="{E27AE8F8-F2CF-47EA-9FBB-DF6F51CCC370}" presName="rootText" presStyleLbl="node3" presStyleIdx="5" presStyleCnt="6" custScaleY="46334">
        <dgm:presLayoutVars>
          <dgm:chPref val="3"/>
        </dgm:presLayoutVars>
      </dgm:prSet>
      <dgm:spPr/>
    </dgm:pt>
    <dgm:pt modelId="{FFC14199-E7E8-4771-9933-3EFB371D8FB5}" type="pres">
      <dgm:prSet presAssocID="{E27AE8F8-F2CF-47EA-9FBB-DF6F51CCC370}" presName="rootConnector" presStyleLbl="node3" presStyleIdx="5" presStyleCnt="6"/>
      <dgm:spPr/>
    </dgm:pt>
    <dgm:pt modelId="{9C6C190C-88D8-4A12-99DB-2F92560571A6}" type="pres">
      <dgm:prSet presAssocID="{E27AE8F8-F2CF-47EA-9FBB-DF6F51CCC370}" presName="hierChild4" presStyleCnt="0"/>
      <dgm:spPr/>
    </dgm:pt>
    <dgm:pt modelId="{9F696B22-3A2C-4216-9752-A9E8AB34972F}" type="pres">
      <dgm:prSet presAssocID="{E27AE8F8-F2CF-47EA-9FBB-DF6F51CCC370}" presName="hierChild5" presStyleCnt="0"/>
      <dgm:spPr/>
    </dgm:pt>
    <dgm:pt modelId="{796CE6D4-F6CE-4391-BA95-F2F78BE74A70}" type="pres">
      <dgm:prSet presAssocID="{AB4134F0-3DC8-4CD2-9C59-B5C9246B1151}" presName="hierChild5" presStyleCnt="0"/>
      <dgm:spPr/>
    </dgm:pt>
    <dgm:pt modelId="{A5558C43-348F-47A6-A667-E73E726DB7DD}" type="pres">
      <dgm:prSet presAssocID="{1EE4D152-2041-44FD-80CD-82EE6AF8A6B2}" presName="hierChild3" presStyleCnt="0"/>
      <dgm:spPr/>
    </dgm:pt>
    <dgm:pt modelId="{D51821BB-6486-4533-913B-D2DE3D9895C3}" type="pres">
      <dgm:prSet presAssocID="{86039C8A-E6F9-4F94-BB3F-6D3CA0BEDE09}" presName="Name111" presStyleLbl="parChTrans1D2" presStyleIdx="3" presStyleCnt="4"/>
      <dgm:spPr/>
    </dgm:pt>
    <dgm:pt modelId="{5BFCC878-D0EA-41C9-A106-F4535D659D70}" type="pres">
      <dgm:prSet presAssocID="{A454E6F1-C729-410C-9927-02AB71302A00}" presName="hierRoot3" presStyleCnt="0">
        <dgm:presLayoutVars>
          <dgm:hierBranch val="init"/>
        </dgm:presLayoutVars>
      </dgm:prSet>
      <dgm:spPr/>
    </dgm:pt>
    <dgm:pt modelId="{122D8AD9-1459-401E-9356-AFD4DBC0F0F4}" type="pres">
      <dgm:prSet presAssocID="{A454E6F1-C729-410C-9927-02AB71302A00}" presName="rootComposite3" presStyleCnt="0"/>
      <dgm:spPr/>
    </dgm:pt>
    <dgm:pt modelId="{5FAC76C4-7175-4B85-94C8-C44521847517}" type="pres">
      <dgm:prSet presAssocID="{A454E6F1-C729-410C-9927-02AB71302A00}" presName="rootText3" presStyleLbl="asst1" presStyleIdx="0" presStyleCnt="1" custScaleX="145047" custScaleY="65095">
        <dgm:presLayoutVars>
          <dgm:chPref val="3"/>
        </dgm:presLayoutVars>
      </dgm:prSet>
      <dgm:spPr/>
    </dgm:pt>
    <dgm:pt modelId="{BDFDBF48-393F-4C3E-B42F-7046F71E61E5}" type="pres">
      <dgm:prSet presAssocID="{A454E6F1-C729-410C-9927-02AB71302A00}" presName="rootConnector3" presStyleLbl="asst1" presStyleIdx="0" presStyleCnt="1"/>
      <dgm:spPr/>
    </dgm:pt>
    <dgm:pt modelId="{9B9540F7-4434-44EB-8FED-DCB3000819F4}" type="pres">
      <dgm:prSet presAssocID="{A454E6F1-C729-410C-9927-02AB71302A00}" presName="hierChild6" presStyleCnt="0"/>
      <dgm:spPr/>
    </dgm:pt>
    <dgm:pt modelId="{6D9DCD19-C4EA-4068-ABBA-84ADF3CA859D}" type="pres">
      <dgm:prSet presAssocID="{A454E6F1-C729-410C-9927-02AB71302A00}" presName="hierChild7" presStyleCnt="0"/>
      <dgm:spPr/>
    </dgm:pt>
  </dgm:ptLst>
  <dgm:cxnLst>
    <dgm:cxn modelId="{71B3990B-ADC2-4E1A-941C-BA4123A538AB}" type="presOf" srcId="{4CA28995-7B06-4CA0-ABCB-135CBFB98EFD}" destId="{B7409866-C88C-4CBD-9FA0-4790F96DE3A2}" srcOrd="0" destOrd="0" presId="urn:microsoft.com/office/officeart/2005/8/layout/orgChart1"/>
    <dgm:cxn modelId="{B2CA780C-B3E0-46FE-9063-DEF6D82F8A13}" type="presOf" srcId="{4CA28995-7B06-4CA0-ABCB-135CBFB98EFD}" destId="{6C9E6E5B-D164-459E-B402-87D4771E1C51}" srcOrd="1" destOrd="0" presId="urn:microsoft.com/office/officeart/2005/8/layout/orgChart1"/>
    <dgm:cxn modelId="{DAD4EA12-CE77-4E7E-86A6-BE4CF008A74B}" type="presOf" srcId="{38F39120-C1A9-41D2-A74E-62F1B5EA8956}" destId="{CF6C8CCB-B69A-472A-A710-8F359484045C}" srcOrd="1" destOrd="0" presId="urn:microsoft.com/office/officeart/2005/8/layout/orgChart1"/>
    <dgm:cxn modelId="{BB426518-64E9-424B-8C08-262E0CF77C3D}" type="presOf" srcId="{E95903DA-7D47-4265-BA58-6082462FE033}" destId="{34541AB0-297B-4AE2-8A80-608C8A2C8238}" srcOrd="1" destOrd="0" presId="urn:microsoft.com/office/officeart/2005/8/layout/orgChart1"/>
    <dgm:cxn modelId="{A4ECF61E-23D5-4FC7-9586-1B87C2A7DD48}" srcId="{AB4134F0-3DC8-4CD2-9C59-B5C9246B1151}" destId="{E27AE8F8-F2CF-47EA-9FBB-DF6F51CCC370}" srcOrd="1" destOrd="0" parTransId="{21B654AE-D0E0-400B-B73C-F616CE009449}" sibTransId="{CD156E1D-A832-4A25-8A10-6FEA96505E56}"/>
    <dgm:cxn modelId="{8C4DDB21-3C9B-4846-85E0-232DA1A236E3}" type="presOf" srcId="{A454E6F1-C729-410C-9927-02AB71302A00}" destId="{BDFDBF48-393F-4C3E-B42F-7046F71E61E5}" srcOrd="1" destOrd="0" presId="urn:microsoft.com/office/officeart/2005/8/layout/orgChart1"/>
    <dgm:cxn modelId="{416A4628-D03F-497D-AF16-2F803D2B8BAD}" type="presOf" srcId="{A2408986-F95B-4113-B104-78D8E03A7FF7}" destId="{E5CAEEAC-1297-41F4-83CE-099634422ED2}" srcOrd="0" destOrd="0" presId="urn:microsoft.com/office/officeart/2005/8/layout/orgChart1"/>
    <dgm:cxn modelId="{5722C329-0759-4A1A-A421-86D716FC1706}" srcId="{38F39120-C1A9-41D2-A74E-62F1B5EA8956}" destId="{1BF71901-2E9D-49FA-BAFE-E50DA61EA159}" srcOrd="1" destOrd="0" parTransId="{E52EC8AF-728D-4648-BDCF-E147A2360EC5}" sibTransId="{437BA036-8815-4D33-A279-BCFEB39F3E45}"/>
    <dgm:cxn modelId="{155E3537-DF5C-48DB-9BDC-8BE4AE6632C3}" type="presOf" srcId="{1EE4D152-2041-44FD-80CD-82EE6AF8A6B2}" destId="{86F7CA51-7EB9-42D3-BAFE-AA718C3754C2}" srcOrd="1" destOrd="0" presId="urn:microsoft.com/office/officeart/2005/8/layout/orgChart1"/>
    <dgm:cxn modelId="{4F033938-E5E8-4A1F-8AC1-C965EE404DB5}" srcId="{29DB91D2-E91C-436B-A2CA-8DB005EC4B23}" destId="{4D2CB6BC-A7F6-4F28-84AB-AD5169D44338}" srcOrd="1" destOrd="0" parTransId="{17735122-633C-49BC-B64D-F3EB38BDC12C}" sibTransId="{C9014B34-D498-4FD1-AA6F-E8738508C579}"/>
    <dgm:cxn modelId="{61BDA338-339B-4643-8DA9-051504A6FFCD}" type="presOf" srcId="{AB4134F0-3DC8-4CD2-9C59-B5C9246B1151}" destId="{3C577BB5-C5D4-4262-95CE-ECE8BC727AEA}" srcOrd="1" destOrd="0" presId="urn:microsoft.com/office/officeart/2005/8/layout/orgChart1"/>
    <dgm:cxn modelId="{0679EE38-94A8-4EA8-AC15-D3FD0B84A029}" type="presOf" srcId="{B4102BB4-74F5-43E6-8E1E-C4F2D7CEAEF2}" destId="{D4C760FF-9193-4B18-A668-24B2F1F931A2}" srcOrd="0" destOrd="0" presId="urn:microsoft.com/office/officeart/2005/8/layout/orgChart1"/>
    <dgm:cxn modelId="{1A66443F-9FFB-4D65-B273-042995AD9CA0}" type="presOf" srcId="{4D2CB6BC-A7F6-4F28-84AB-AD5169D44338}" destId="{8FA78D48-D511-4326-9B1D-6197127E131A}" srcOrd="0" destOrd="0" presId="urn:microsoft.com/office/officeart/2005/8/layout/orgChart1"/>
    <dgm:cxn modelId="{126EF240-3A0B-4B1F-825F-8D56EBB6583C}" srcId="{0935E484-65C2-48CC-988B-527C5519ABFD}" destId="{1EE4D152-2041-44FD-80CD-82EE6AF8A6B2}" srcOrd="1" destOrd="0" parTransId="{08B54078-F806-4D4B-A5E8-10F8B486F745}" sibTransId="{C65A92FF-5F2F-4D2B-8349-C3F156522B45}"/>
    <dgm:cxn modelId="{9B81235C-48B2-4069-8DF0-99AA0AE51EC1}" srcId="{1EE4D152-2041-44FD-80CD-82EE6AF8A6B2}" destId="{A454E6F1-C729-410C-9927-02AB71302A00}" srcOrd="0" destOrd="0" parTransId="{86039C8A-E6F9-4F94-BB3F-6D3CA0BEDE09}" sibTransId="{A3349109-8528-4726-AAC2-86026D5FB3BD}"/>
    <dgm:cxn modelId="{CABD7443-53DE-427E-9D1C-4031D45CA299}" type="presOf" srcId="{FEF69B96-4648-4CDF-A538-432C73BD9D3C}" destId="{53360E41-78A9-4597-A08D-B9147042C706}" srcOrd="0" destOrd="0" presId="urn:microsoft.com/office/officeart/2005/8/layout/orgChart1"/>
    <dgm:cxn modelId="{D4775D64-0E14-498C-A281-EC74379519AF}" type="presOf" srcId="{17735122-633C-49BC-B64D-F3EB38BDC12C}" destId="{962F9E5C-FD1B-4231-A315-FBD69E10F74E}" srcOrd="0" destOrd="0" presId="urn:microsoft.com/office/officeart/2005/8/layout/orgChart1"/>
    <dgm:cxn modelId="{1F333D48-1AC9-4A59-AB57-8AE62DB2FB34}" type="presOf" srcId="{29DB91D2-E91C-436B-A2CA-8DB005EC4B23}" destId="{FB8CE20D-0573-43E9-B76B-FB9426D01BCA}" srcOrd="1" destOrd="0" presId="urn:microsoft.com/office/officeart/2005/8/layout/orgChart1"/>
    <dgm:cxn modelId="{A956054C-122D-49D7-ABD3-781A278D629E}" srcId="{38F39120-C1A9-41D2-A74E-62F1B5EA8956}" destId="{F43C1877-5223-431F-9D74-07E72030597E}" srcOrd="0" destOrd="0" parTransId="{E89FB87D-CF7D-4E70-AA43-0E0E43D0123B}" sibTransId="{DDDDEFAC-0C16-45A4-BD8C-E6D9F4DDDD2F}"/>
    <dgm:cxn modelId="{E1858370-CAF5-413C-877D-70EACBBAC6C3}" type="presOf" srcId="{21B654AE-D0E0-400B-B73C-F616CE009449}" destId="{8BD99795-188A-450C-8F7F-2616CBDA746E}" srcOrd="0" destOrd="0" presId="urn:microsoft.com/office/officeart/2005/8/layout/orgChart1"/>
    <dgm:cxn modelId="{48F1DB51-37D4-4602-B90A-D8B7446CED12}" type="presOf" srcId="{C346F035-D5AC-4143-8C43-2A68EA139120}" destId="{853A330D-4D69-400F-83EB-A4925CE13ECE}" srcOrd="1" destOrd="0" presId="urn:microsoft.com/office/officeart/2005/8/layout/orgChart1"/>
    <dgm:cxn modelId="{E38A9D78-EF02-4EF2-B0BD-488C19BFFAA2}" type="presOf" srcId="{F43C1877-5223-431F-9D74-07E72030597E}" destId="{4D8DB079-AFA6-49BC-9C19-506240A0D749}" srcOrd="0" destOrd="0" presId="urn:microsoft.com/office/officeart/2005/8/layout/orgChart1"/>
    <dgm:cxn modelId="{02E8E989-F331-4DE7-BD77-C8C86D585299}" type="presOf" srcId="{4D2CB6BC-A7F6-4F28-84AB-AD5169D44338}" destId="{F3B0DDBA-2FDB-403A-A00C-0FF48BB5D669}" srcOrd="1" destOrd="0" presId="urn:microsoft.com/office/officeart/2005/8/layout/orgChart1"/>
    <dgm:cxn modelId="{B7F1AA8B-7C62-4578-A7F4-4962F8ACB62C}" type="presOf" srcId="{E52EC8AF-728D-4648-BDCF-E147A2360EC5}" destId="{07AD77E3-7C78-4B68-BAA3-C23B35B935DB}" srcOrd="0" destOrd="0" presId="urn:microsoft.com/office/officeart/2005/8/layout/orgChart1"/>
    <dgm:cxn modelId="{652ECB8B-64B2-4B04-ACDD-3469DC9CC4EC}" type="presOf" srcId="{38F39120-C1A9-41D2-A74E-62F1B5EA8956}" destId="{F98FE027-2DD7-43B4-BF9F-2670D98CFE5F}" srcOrd="0" destOrd="0" presId="urn:microsoft.com/office/officeart/2005/8/layout/orgChart1"/>
    <dgm:cxn modelId="{7BB29399-8EF4-4DDC-A8E4-66976145EB64}" type="presOf" srcId="{1BF71901-2E9D-49FA-BAFE-E50DA61EA159}" destId="{B55F06A7-B161-463D-9178-7095C0EF1BC7}" srcOrd="0" destOrd="0" presId="urn:microsoft.com/office/officeart/2005/8/layout/orgChart1"/>
    <dgm:cxn modelId="{53EC509D-A4D4-4BD7-8852-F99268B02088}" type="presOf" srcId="{1BF71901-2E9D-49FA-BAFE-E50DA61EA159}" destId="{1DBD721F-B7CB-486B-B305-001547E22EE8}" srcOrd="1" destOrd="0" presId="urn:microsoft.com/office/officeart/2005/8/layout/orgChart1"/>
    <dgm:cxn modelId="{A6AB24A0-5686-433C-A0AF-004D93EFE8AB}" type="presOf" srcId="{1B50BEFB-0F42-4C2C-BADD-30A90409E8D0}" destId="{39133328-9C42-4009-A0DC-5593D0E6E7D7}" srcOrd="0" destOrd="0" presId="urn:microsoft.com/office/officeart/2005/8/layout/orgChart1"/>
    <dgm:cxn modelId="{D31F6DA4-2235-43E9-9CF9-57F94847032C}" srcId="{29DB91D2-E91C-436B-A2CA-8DB005EC4B23}" destId="{C346F035-D5AC-4143-8C43-2A68EA139120}" srcOrd="0" destOrd="0" parTransId="{1B50BEFB-0F42-4C2C-BADD-30A90409E8D0}" sibTransId="{8174B020-508D-4239-BD08-4DBF9FC0D769}"/>
    <dgm:cxn modelId="{87BA96A7-1C4D-44E4-8B93-4C1A1E0B849B}" type="presOf" srcId="{AC9A43EA-2041-4DC0-9022-8BDA65AA66A2}" destId="{4A617BC2-91D2-4DF3-81A2-8A43778345D1}" srcOrd="0" destOrd="0" presId="urn:microsoft.com/office/officeart/2005/8/layout/orgChart1"/>
    <dgm:cxn modelId="{0A8848AA-DCE3-42E1-9C67-69EA64AA1050}" type="presOf" srcId="{1EE4D152-2041-44FD-80CD-82EE6AF8A6B2}" destId="{8FBBE355-FD5E-4A18-9E03-5BDCEFFAD171}" srcOrd="0" destOrd="0" presId="urn:microsoft.com/office/officeart/2005/8/layout/orgChart1"/>
    <dgm:cxn modelId="{F94400AC-3CB7-450E-BB15-B6A041859C09}" type="presOf" srcId="{E95903DA-7D47-4265-BA58-6082462FE033}" destId="{EE502597-7D8D-4AA5-9641-AEEF30DB5B6E}" srcOrd="0" destOrd="0" presId="urn:microsoft.com/office/officeart/2005/8/layout/orgChart1"/>
    <dgm:cxn modelId="{CD8BB6AF-5E57-4620-9E62-ECC984D99E49}" srcId="{1EE4D152-2041-44FD-80CD-82EE6AF8A6B2}" destId="{AB4134F0-3DC8-4CD2-9C59-B5C9246B1151}" srcOrd="3" destOrd="0" parTransId="{B4102BB4-74F5-43E6-8E1E-C4F2D7CEAEF2}" sibTransId="{64180A61-5418-405B-9493-69B856794C31}"/>
    <dgm:cxn modelId="{0E2E02B4-6E0D-46FD-80DF-5EE27473EA7C}" srcId="{0935E484-65C2-48CC-988B-527C5519ABFD}" destId="{4CA28995-7B06-4CA0-ABCB-135CBFB98EFD}" srcOrd="0" destOrd="0" parTransId="{7E09B6AF-EECF-4287-BCCF-C8F621AB077B}" sibTransId="{8E50DFAC-5642-45CF-B47D-0658C14CEE7B}"/>
    <dgm:cxn modelId="{CF4AACBB-2DD9-436B-8CDB-01B65742E223}" type="presOf" srcId="{86039C8A-E6F9-4F94-BB3F-6D3CA0BEDE09}" destId="{D51821BB-6486-4533-913B-D2DE3D9895C3}" srcOrd="0" destOrd="0" presId="urn:microsoft.com/office/officeart/2005/8/layout/orgChart1"/>
    <dgm:cxn modelId="{621D03C0-27C2-4F18-857C-464719F10E70}" type="presOf" srcId="{F43C1877-5223-431F-9D74-07E72030597E}" destId="{E1963E9E-08EC-4B29-BEA1-5369F504396C}" srcOrd="1" destOrd="0" presId="urn:microsoft.com/office/officeart/2005/8/layout/orgChart1"/>
    <dgm:cxn modelId="{F393F6D4-10AC-4435-B1C8-6320C1962341}" type="presOf" srcId="{0935E484-65C2-48CC-988B-527C5519ABFD}" destId="{03C55FF4-A526-4DFE-9847-A4AFD8EC7125}" srcOrd="0" destOrd="0" presId="urn:microsoft.com/office/officeart/2005/8/layout/orgChart1"/>
    <dgm:cxn modelId="{A9CBAAD6-F9CF-4908-A7DE-DA25944F0D7E}" srcId="{AB4134F0-3DC8-4CD2-9C59-B5C9246B1151}" destId="{E95903DA-7D47-4265-BA58-6082462FE033}" srcOrd="0" destOrd="0" parTransId="{A2408986-F95B-4113-B104-78D8E03A7FF7}" sibTransId="{B91FB3B4-E098-4F07-96BE-BF7122ECACF5}"/>
    <dgm:cxn modelId="{3DDCA1E0-47C7-4D33-A478-F009F5E6B3CA}" type="presOf" srcId="{E27AE8F8-F2CF-47EA-9FBB-DF6F51CCC370}" destId="{FFC14199-E7E8-4771-9933-3EFB371D8FB5}" srcOrd="1" destOrd="0" presId="urn:microsoft.com/office/officeart/2005/8/layout/orgChart1"/>
    <dgm:cxn modelId="{8E835EE5-711F-449C-9E9E-0EEFBF4D15A8}" type="presOf" srcId="{E27AE8F8-F2CF-47EA-9FBB-DF6F51CCC370}" destId="{0FF3C051-838E-4030-B5CB-1E21EAD2E385}" srcOrd="0" destOrd="0" presId="urn:microsoft.com/office/officeart/2005/8/layout/orgChart1"/>
    <dgm:cxn modelId="{CFE9FCEA-B4AC-4F07-B5E5-5E329EA32BA4}" srcId="{1EE4D152-2041-44FD-80CD-82EE6AF8A6B2}" destId="{38F39120-C1A9-41D2-A74E-62F1B5EA8956}" srcOrd="2" destOrd="0" parTransId="{AC9A43EA-2041-4DC0-9022-8BDA65AA66A2}" sibTransId="{1B1D03AA-CFBB-4275-BCFB-546834D694B7}"/>
    <dgm:cxn modelId="{61BC21EC-8640-47A9-B6B7-1BD0222B4663}" type="presOf" srcId="{E89FB87D-CF7D-4E70-AA43-0E0E43D0123B}" destId="{64A3197C-D847-4917-B3C5-415FA1ABA76C}" srcOrd="0" destOrd="0" presId="urn:microsoft.com/office/officeart/2005/8/layout/orgChart1"/>
    <dgm:cxn modelId="{F1516BED-300C-4940-8268-CEA67839D11A}" type="presOf" srcId="{C346F035-D5AC-4143-8C43-2A68EA139120}" destId="{9A289786-E0F1-4B4F-BD05-A9F00FA349C4}" srcOrd="0" destOrd="0" presId="urn:microsoft.com/office/officeart/2005/8/layout/orgChart1"/>
    <dgm:cxn modelId="{409836EE-566B-452E-8686-D3FA17E76C3D}" srcId="{1EE4D152-2041-44FD-80CD-82EE6AF8A6B2}" destId="{29DB91D2-E91C-436B-A2CA-8DB005EC4B23}" srcOrd="1" destOrd="0" parTransId="{FEF69B96-4648-4CDF-A538-432C73BD9D3C}" sibTransId="{F920DF91-5BAE-4DA0-8140-BBE2235FAF50}"/>
    <dgm:cxn modelId="{6415A9F3-74A4-4C31-9168-D30312364B64}" type="presOf" srcId="{A454E6F1-C729-410C-9927-02AB71302A00}" destId="{5FAC76C4-7175-4B85-94C8-C44521847517}" srcOrd="0" destOrd="0" presId="urn:microsoft.com/office/officeart/2005/8/layout/orgChart1"/>
    <dgm:cxn modelId="{1D3EB1F8-0709-4CDC-8BD7-C41757EB4C60}" type="presOf" srcId="{29DB91D2-E91C-436B-A2CA-8DB005EC4B23}" destId="{14E92D52-CB0B-48B5-B221-384F8CE43B84}" srcOrd="0" destOrd="0" presId="urn:microsoft.com/office/officeart/2005/8/layout/orgChart1"/>
    <dgm:cxn modelId="{AACC26FB-7227-42C8-B42F-619E90351017}" type="presOf" srcId="{AB4134F0-3DC8-4CD2-9C59-B5C9246B1151}" destId="{198B0A06-7F4E-4FEC-84C6-9C49B8D018F5}" srcOrd="0" destOrd="0" presId="urn:microsoft.com/office/officeart/2005/8/layout/orgChart1"/>
    <dgm:cxn modelId="{5EC833DE-5ECB-438D-8556-2A451E700689}" type="presParOf" srcId="{03C55FF4-A526-4DFE-9847-A4AFD8EC7125}" destId="{B2CE2995-656E-4C85-92A3-AF60203B5E5F}" srcOrd="0" destOrd="0" presId="urn:microsoft.com/office/officeart/2005/8/layout/orgChart1"/>
    <dgm:cxn modelId="{86104EDE-0579-4B1D-8E82-C8CB16653367}" type="presParOf" srcId="{B2CE2995-656E-4C85-92A3-AF60203B5E5F}" destId="{9CF075FD-C41E-47A6-A4F4-53FB44709E3B}" srcOrd="0" destOrd="0" presId="urn:microsoft.com/office/officeart/2005/8/layout/orgChart1"/>
    <dgm:cxn modelId="{BC86F280-F9FE-46AE-8CB8-DF70E981400A}" type="presParOf" srcId="{9CF075FD-C41E-47A6-A4F4-53FB44709E3B}" destId="{B7409866-C88C-4CBD-9FA0-4790F96DE3A2}" srcOrd="0" destOrd="0" presId="urn:microsoft.com/office/officeart/2005/8/layout/orgChart1"/>
    <dgm:cxn modelId="{DF1A538E-7A0B-4AEF-8547-C79D1FC75274}" type="presParOf" srcId="{9CF075FD-C41E-47A6-A4F4-53FB44709E3B}" destId="{6C9E6E5B-D164-459E-B402-87D4771E1C51}" srcOrd="1" destOrd="0" presId="urn:microsoft.com/office/officeart/2005/8/layout/orgChart1"/>
    <dgm:cxn modelId="{06A7DAA6-E7D3-48FE-9513-EA54BF9C3AB0}" type="presParOf" srcId="{B2CE2995-656E-4C85-92A3-AF60203B5E5F}" destId="{D0BC9499-99C5-4739-A704-2ED032C35C08}" srcOrd="1" destOrd="0" presId="urn:microsoft.com/office/officeart/2005/8/layout/orgChart1"/>
    <dgm:cxn modelId="{B689BFDE-5AF5-47EC-A680-0A5914468CB3}" type="presParOf" srcId="{B2CE2995-656E-4C85-92A3-AF60203B5E5F}" destId="{4BD201F3-9CB6-4A75-8EF6-CC3F0E2904D6}" srcOrd="2" destOrd="0" presId="urn:microsoft.com/office/officeart/2005/8/layout/orgChart1"/>
    <dgm:cxn modelId="{7D2DB37C-8F3C-4000-8D44-5E26E1155BBC}" type="presParOf" srcId="{03C55FF4-A526-4DFE-9847-A4AFD8EC7125}" destId="{6F532431-905A-4B02-A893-EF6E7CF8B6C1}" srcOrd="1" destOrd="0" presId="urn:microsoft.com/office/officeart/2005/8/layout/orgChart1"/>
    <dgm:cxn modelId="{6CDDD34C-5886-40D8-A178-B93B25D2EFEE}" type="presParOf" srcId="{6F532431-905A-4B02-A893-EF6E7CF8B6C1}" destId="{93BE2088-C36D-4B45-ADB8-5446670BE5FC}" srcOrd="0" destOrd="0" presId="urn:microsoft.com/office/officeart/2005/8/layout/orgChart1"/>
    <dgm:cxn modelId="{91C6271D-FEAC-4AA0-9E3A-2DCA1E15CA72}" type="presParOf" srcId="{93BE2088-C36D-4B45-ADB8-5446670BE5FC}" destId="{8FBBE355-FD5E-4A18-9E03-5BDCEFFAD171}" srcOrd="0" destOrd="0" presId="urn:microsoft.com/office/officeart/2005/8/layout/orgChart1"/>
    <dgm:cxn modelId="{C1D0763E-E5CF-490D-AA88-515C2A502FEB}" type="presParOf" srcId="{93BE2088-C36D-4B45-ADB8-5446670BE5FC}" destId="{86F7CA51-7EB9-42D3-BAFE-AA718C3754C2}" srcOrd="1" destOrd="0" presId="urn:microsoft.com/office/officeart/2005/8/layout/orgChart1"/>
    <dgm:cxn modelId="{2F802689-B598-4D35-B5B0-FDAF087F60BD}" type="presParOf" srcId="{6F532431-905A-4B02-A893-EF6E7CF8B6C1}" destId="{BFE8BDB3-5E07-4FA4-9F02-8FCAD9E3B40F}" srcOrd="1" destOrd="0" presId="urn:microsoft.com/office/officeart/2005/8/layout/orgChart1"/>
    <dgm:cxn modelId="{9814889E-332D-44F7-B91D-7A7146858DAA}" type="presParOf" srcId="{BFE8BDB3-5E07-4FA4-9F02-8FCAD9E3B40F}" destId="{53360E41-78A9-4597-A08D-B9147042C706}" srcOrd="0" destOrd="0" presId="urn:microsoft.com/office/officeart/2005/8/layout/orgChart1"/>
    <dgm:cxn modelId="{CA857B4E-33BB-481E-AFB3-7126001475E5}" type="presParOf" srcId="{BFE8BDB3-5E07-4FA4-9F02-8FCAD9E3B40F}" destId="{2768D613-23B2-426D-88EE-40917814EE23}" srcOrd="1" destOrd="0" presId="urn:microsoft.com/office/officeart/2005/8/layout/orgChart1"/>
    <dgm:cxn modelId="{EEF82C9C-8D3B-4837-9301-6ACDB9498DFE}" type="presParOf" srcId="{2768D613-23B2-426D-88EE-40917814EE23}" destId="{13A62AEC-60B3-4C7D-BF58-39A9105D8543}" srcOrd="0" destOrd="0" presId="urn:microsoft.com/office/officeart/2005/8/layout/orgChart1"/>
    <dgm:cxn modelId="{26EB14EF-4009-47C1-92B8-DB1F9E167A5D}" type="presParOf" srcId="{13A62AEC-60B3-4C7D-BF58-39A9105D8543}" destId="{14E92D52-CB0B-48B5-B221-384F8CE43B84}" srcOrd="0" destOrd="0" presId="urn:microsoft.com/office/officeart/2005/8/layout/orgChart1"/>
    <dgm:cxn modelId="{0CE0ABC3-0F45-4CFF-8CA9-C485F43108F7}" type="presParOf" srcId="{13A62AEC-60B3-4C7D-BF58-39A9105D8543}" destId="{FB8CE20D-0573-43E9-B76B-FB9426D01BCA}" srcOrd="1" destOrd="0" presId="urn:microsoft.com/office/officeart/2005/8/layout/orgChart1"/>
    <dgm:cxn modelId="{C8BFFD6A-C64C-4ED9-945D-FAC6E7A75F9B}" type="presParOf" srcId="{2768D613-23B2-426D-88EE-40917814EE23}" destId="{3760B003-DB34-4FA8-9287-86BF411E2313}" srcOrd="1" destOrd="0" presId="urn:microsoft.com/office/officeart/2005/8/layout/orgChart1"/>
    <dgm:cxn modelId="{7ED3B137-F9FF-4829-B6A6-933EBBC7AE6C}" type="presParOf" srcId="{3760B003-DB34-4FA8-9287-86BF411E2313}" destId="{39133328-9C42-4009-A0DC-5593D0E6E7D7}" srcOrd="0" destOrd="0" presId="urn:microsoft.com/office/officeart/2005/8/layout/orgChart1"/>
    <dgm:cxn modelId="{C9C3A5B2-9F3D-44B7-9F27-8FFFA4086D0B}" type="presParOf" srcId="{3760B003-DB34-4FA8-9287-86BF411E2313}" destId="{12B7C7A3-EB0E-42B4-BAE6-21E7ACA75CFF}" srcOrd="1" destOrd="0" presId="urn:microsoft.com/office/officeart/2005/8/layout/orgChart1"/>
    <dgm:cxn modelId="{FA70C97F-8B7B-4C5B-83E9-73546DEDB2A6}" type="presParOf" srcId="{12B7C7A3-EB0E-42B4-BAE6-21E7ACA75CFF}" destId="{A76B42AB-C212-4C5A-B6D5-CD4C6FCA70AC}" srcOrd="0" destOrd="0" presId="urn:microsoft.com/office/officeart/2005/8/layout/orgChart1"/>
    <dgm:cxn modelId="{AC287D69-B8B6-400A-A3F9-AD2E2ACD07C8}" type="presParOf" srcId="{A76B42AB-C212-4C5A-B6D5-CD4C6FCA70AC}" destId="{9A289786-E0F1-4B4F-BD05-A9F00FA349C4}" srcOrd="0" destOrd="0" presId="urn:microsoft.com/office/officeart/2005/8/layout/orgChart1"/>
    <dgm:cxn modelId="{6F2CC7D9-6AAE-4D55-9C23-018011DCF853}" type="presParOf" srcId="{A76B42AB-C212-4C5A-B6D5-CD4C6FCA70AC}" destId="{853A330D-4D69-400F-83EB-A4925CE13ECE}" srcOrd="1" destOrd="0" presId="urn:microsoft.com/office/officeart/2005/8/layout/orgChart1"/>
    <dgm:cxn modelId="{7B06D922-6D53-447B-BEF5-1E6FD1A6BBE6}" type="presParOf" srcId="{12B7C7A3-EB0E-42B4-BAE6-21E7ACA75CFF}" destId="{BE28DA40-3EB5-47FD-A542-DB4E04E8AF63}" srcOrd="1" destOrd="0" presId="urn:microsoft.com/office/officeart/2005/8/layout/orgChart1"/>
    <dgm:cxn modelId="{53FC1508-721B-4B0E-B825-249185CB5956}" type="presParOf" srcId="{12B7C7A3-EB0E-42B4-BAE6-21E7ACA75CFF}" destId="{B4619EB6-A970-489A-A6E9-852F4E54DC96}" srcOrd="2" destOrd="0" presId="urn:microsoft.com/office/officeart/2005/8/layout/orgChart1"/>
    <dgm:cxn modelId="{E088099B-7970-40AB-8975-9BC3839257F6}" type="presParOf" srcId="{3760B003-DB34-4FA8-9287-86BF411E2313}" destId="{962F9E5C-FD1B-4231-A315-FBD69E10F74E}" srcOrd="2" destOrd="0" presId="urn:microsoft.com/office/officeart/2005/8/layout/orgChart1"/>
    <dgm:cxn modelId="{44EC3F44-B594-4764-B6DE-00F60D64C56A}" type="presParOf" srcId="{3760B003-DB34-4FA8-9287-86BF411E2313}" destId="{61C0FBC3-552D-4C0C-A262-A953FD87650D}" srcOrd="3" destOrd="0" presId="urn:microsoft.com/office/officeart/2005/8/layout/orgChart1"/>
    <dgm:cxn modelId="{9F464110-D2F1-484B-AEE0-25596C41E2A7}" type="presParOf" srcId="{61C0FBC3-552D-4C0C-A262-A953FD87650D}" destId="{A2DF267A-5D4F-408A-BCD5-77C326761190}" srcOrd="0" destOrd="0" presId="urn:microsoft.com/office/officeart/2005/8/layout/orgChart1"/>
    <dgm:cxn modelId="{0A0BDD77-3D7A-40E1-9C50-CC7C581E2180}" type="presParOf" srcId="{A2DF267A-5D4F-408A-BCD5-77C326761190}" destId="{8FA78D48-D511-4326-9B1D-6197127E131A}" srcOrd="0" destOrd="0" presId="urn:microsoft.com/office/officeart/2005/8/layout/orgChart1"/>
    <dgm:cxn modelId="{B1037E2B-B6F9-4321-8DBA-3FD155EA9CD8}" type="presParOf" srcId="{A2DF267A-5D4F-408A-BCD5-77C326761190}" destId="{F3B0DDBA-2FDB-403A-A00C-0FF48BB5D669}" srcOrd="1" destOrd="0" presId="urn:microsoft.com/office/officeart/2005/8/layout/orgChart1"/>
    <dgm:cxn modelId="{FDE4933A-B925-490E-9C74-735AF728877B}" type="presParOf" srcId="{61C0FBC3-552D-4C0C-A262-A953FD87650D}" destId="{41A210DE-7373-4740-AA3A-1BA828F0D191}" srcOrd="1" destOrd="0" presId="urn:microsoft.com/office/officeart/2005/8/layout/orgChart1"/>
    <dgm:cxn modelId="{E306AECF-D50C-4314-B246-64853182E6D6}" type="presParOf" srcId="{61C0FBC3-552D-4C0C-A262-A953FD87650D}" destId="{F1AE85AB-433E-47C3-9408-0448AB6FA8CE}" srcOrd="2" destOrd="0" presId="urn:microsoft.com/office/officeart/2005/8/layout/orgChart1"/>
    <dgm:cxn modelId="{63A04500-C38A-4350-B0A1-FAD81EF2E781}" type="presParOf" srcId="{2768D613-23B2-426D-88EE-40917814EE23}" destId="{D8EAC058-F63E-44A8-92E1-65BED9370FFE}" srcOrd="2" destOrd="0" presId="urn:microsoft.com/office/officeart/2005/8/layout/orgChart1"/>
    <dgm:cxn modelId="{1DEA3B90-84C2-4B06-B76A-302B7081E8A6}" type="presParOf" srcId="{BFE8BDB3-5E07-4FA4-9F02-8FCAD9E3B40F}" destId="{4A617BC2-91D2-4DF3-81A2-8A43778345D1}" srcOrd="2" destOrd="0" presId="urn:microsoft.com/office/officeart/2005/8/layout/orgChart1"/>
    <dgm:cxn modelId="{67479085-B738-471A-A412-CFD304CAA0BC}" type="presParOf" srcId="{BFE8BDB3-5E07-4FA4-9F02-8FCAD9E3B40F}" destId="{CCD94266-468B-4F30-807D-EE9ABF04878B}" srcOrd="3" destOrd="0" presId="urn:microsoft.com/office/officeart/2005/8/layout/orgChart1"/>
    <dgm:cxn modelId="{095C15AF-C45F-4703-AF1A-6829A7F70D1F}" type="presParOf" srcId="{CCD94266-468B-4F30-807D-EE9ABF04878B}" destId="{06821204-34A0-4D99-9831-830757E9EE0E}" srcOrd="0" destOrd="0" presId="urn:microsoft.com/office/officeart/2005/8/layout/orgChart1"/>
    <dgm:cxn modelId="{26DC23BD-35D2-4C93-8953-EC47CB2C5575}" type="presParOf" srcId="{06821204-34A0-4D99-9831-830757E9EE0E}" destId="{F98FE027-2DD7-43B4-BF9F-2670D98CFE5F}" srcOrd="0" destOrd="0" presId="urn:microsoft.com/office/officeart/2005/8/layout/orgChart1"/>
    <dgm:cxn modelId="{6B841D87-15D7-4D44-A28B-5CD1EBC95534}" type="presParOf" srcId="{06821204-34A0-4D99-9831-830757E9EE0E}" destId="{CF6C8CCB-B69A-472A-A710-8F359484045C}" srcOrd="1" destOrd="0" presId="urn:microsoft.com/office/officeart/2005/8/layout/orgChart1"/>
    <dgm:cxn modelId="{698EC002-1C02-46DF-AAC4-A5A55E5E8426}" type="presParOf" srcId="{CCD94266-468B-4F30-807D-EE9ABF04878B}" destId="{1120B580-0DEB-4F89-8C03-3AA62EC389E5}" srcOrd="1" destOrd="0" presId="urn:microsoft.com/office/officeart/2005/8/layout/orgChart1"/>
    <dgm:cxn modelId="{02773A27-9BED-4BB3-98B7-244C199105FB}" type="presParOf" srcId="{1120B580-0DEB-4F89-8C03-3AA62EC389E5}" destId="{64A3197C-D847-4917-B3C5-415FA1ABA76C}" srcOrd="0" destOrd="0" presId="urn:microsoft.com/office/officeart/2005/8/layout/orgChart1"/>
    <dgm:cxn modelId="{C8D66600-D849-4525-A074-A08023928F58}" type="presParOf" srcId="{1120B580-0DEB-4F89-8C03-3AA62EC389E5}" destId="{C2F5D580-F850-49CB-A1FD-1B9AADE4935F}" srcOrd="1" destOrd="0" presId="urn:microsoft.com/office/officeart/2005/8/layout/orgChart1"/>
    <dgm:cxn modelId="{AD2F9832-6AA9-42E0-A381-6625074EBDD3}" type="presParOf" srcId="{C2F5D580-F850-49CB-A1FD-1B9AADE4935F}" destId="{3B376C23-DFDC-4142-BA01-CD658B9905C2}" srcOrd="0" destOrd="0" presId="urn:microsoft.com/office/officeart/2005/8/layout/orgChart1"/>
    <dgm:cxn modelId="{11E263C8-349A-4769-A4FC-3253E01240DD}" type="presParOf" srcId="{3B376C23-DFDC-4142-BA01-CD658B9905C2}" destId="{4D8DB079-AFA6-49BC-9C19-506240A0D749}" srcOrd="0" destOrd="0" presId="urn:microsoft.com/office/officeart/2005/8/layout/orgChart1"/>
    <dgm:cxn modelId="{65C80E4D-FFA3-402E-86C4-426E7EA9AE25}" type="presParOf" srcId="{3B376C23-DFDC-4142-BA01-CD658B9905C2}" destId="{E1963E9E-08EC-4B29-BEA1-5369F504396C}" srcOrd="1" destOrd="0" presId="urn:microsoft.com/office/officeart/2005/8/layout/orgChart1"/>
    <dgm:cxn modelId="{441080CD-25C3-4BC2-B774-C094E649147A}" type="presParOf" srcId="{C2F5D580-F850-49CB-A1FD-1B9AADE4935F}" destId="{71A2AD49-D381-4C2A-886B-F9A9DB196570}" srcOrd="1" destOrd="0" presId="urn:microsoft.com/office/officeart/2005/8/layout/orgChart1"/>
    <dgm:cxn modelId="{81E0D6AD-46A9-4F94-BE9C-C2F94D4A23E1}" type="presParOf" srcId="{C2F5D580-F850-49CB-A1FD-1B9AADE4935F}" destId="{1DD72573-F4A2-49A5-9A0D-7333AA079589}" srcOrd="2" destOrd="0" presId="urn:microsoft.com/office/officeart/2005/8/layout/orgChart1"/>
    <dgm:cxn modelId="{29EE48BC-9A24-494B-8F6C-57299F10AD70}" type="presParOf" srcId="{1120B580-0DEB-4F89-8C03-3AA62EC389E5}" destId="{07AD77E3-7C78-4B68-BAA3-C23B35B935DB}" srcOrd="2" destOrd="0" presId="urn:microsoft.com/office/officeart/2005/8/layout/orgChart1"/>
    <dgm:cxn modelId="{D554DEA2-EA84-40A6-9DF5-0A18F88D5876}" type="presParOf" srcId="{1120B580-0DEB-4F89-8C03-3AA62EC389E5}" destId="{4CCF7DDC-2A90-4358-A212-AF189020A4CA}" srcOrd="3" destOrd="0" presId="urn:microsoft.com/office/officeart/2005/8/layout/orgChart1"/>
    <dgm:cxn modelId="{0050772C-2ACA-4149-ADA6-CAC326E4D7E5}" type="presParOf" srcId="{4CCF7DDC-2A90-4358-A212-AF189020A4CA}" destId="{27E60C5C-BB5E-4541-8EBB-87754D9567CA}" srcOrd="0" destOrd="0" presId="urn:microsoft.com/office/officeart/2005/8/layout/orgChart1"/>
    <dgm:cxn modelId="{FD276AB7-1D3B-40DC-9328-1D16713AD239}" type="presParOf" srcId="{27E60C5C-BB5E-4541-8EBB-87754D9567CA}" destId="{B55F06A7-B161-463D-9178-7095C0EF1BC7}" srcOrd="0" destOrd="0" presId="urn:microsoft.com/office/officeart/2005/8/layout/orgChart1"/>
    <dgm:cxn modelId="{54D0A623-122C-4D30-9CBE-FBB854E487CE}" type="presParOf" srcId="{27E60C5C-BB5E-4541-8EBB-87754D9567CA}" destId="{1DBD721F-B7CB-486B-B305-001547E22EE8}" srcOrd="1" destOrd="0" presId="urn:microsoft.com/office/officeart/2005/8/layout/orgChart1"/>
    <dgm:cxn modelId="{3E238B01-5C54-4799-AAF0-6BD3BC14609A}" type="presParOf" srcId="{4CCF7DDC-2A90-4358-A212-AF189020A4CA}" destId="{53CE748D-BCFB-40F5-B947-5C28686A313E}" srcOrd="1" destOrd="0" presId="urn:microsoft.com/office/officeart/2005/8/layout/orgChart1"/>
    <dgm:cxn modelId="{D08AA5D6-C382-45BB-A5BC-40518C6892FF}" type="presParOf" srcId="{4CCF7DDC-2A90-4358-A212-AF189020A4CA}" destId="{805D00D4-DB24-4CC4-8F4D-03EA7CEDB54B}" srcOrd="2" destOrd="0" presId="urn:microsoft.com/office/officeart/2005/8/layout/orgChart1"/>
    <dgm:cxn modelId="{EDC77508-3CEE-47F0-A2DE-611B43499743}" type="presParOf" srcId="{CCD94266-468B-4F30-807D-EE9ABF04878B}" destId="{DA48B92C-9812-4A9F-91F4-2636B3A96C14}" srcOrd="2" destOrd="0" presId="urn:microsoft.com/office/officeart/2005/8/layout/orgChart1"/>
    <dgm:cxn modelId="{92FFB72D-8C4F-4C1B-A2BB-597FA88A56A5}" type="presParOf" srcId="{BFE8BDB3-5E07-4FA4-9F02-8FCAD9E3B40F}" destId="{D4C760FF-9193-4B18-A668-24B2F1F931A2}" srcOrd="4" destOrd="0" presId="urn:microsoft.com/office/officeart/2005/8/layout/orgChart1"/>
    <dgm:cxn modelId="{DE1E093B-42BE-4760-9843-86887A3737F6}" type="presParOf" srcId="{BFE8BDB3-5E07-4FA4-9F02-8FCAD9E3B40F}" destId="{6A57B858-7EB9-4D3F-A20C-FB0F0E0286EA}" srcOrd="5" destOrd="0" presId="urn:microsoft.com/office/officeart/2005/8/layout/orgChart1"/>
    <dgm:cxn modelId="{149F117F-E0F9-493C-85BA-14C0785E9E10}" type="presParOf" srcId="{6A57B858-7EB9-4D3F-A20C-FB0F0E0286EA}" destId="{03629619-7368-4997-9BA8-B095AEA75195}" srcOrd="0" destOrd="0" presId="urn:microsoft.com/office/officeart/2005/8/layout/orgChart1"/>
    <dgm:cxn modelId="{731A931B-BDE6-499D-BF3C-826F01FAD8CA}" type="presParOf" srcId="{03629619-7368-4997-9BA8-B095AEA75195}" destId="{198B0A06-7F4E-4FEC-84C6-9C49B8D018F5}" srcOrd="0" destOrd="0" presId="urn:microsoft.com/office/officeart/2005/8/layout/orgChart1"/>
    <dgm:cxn modelId="{A52B644A-972D-4CBD-8657-B678F12F235E}" type="presParOf" srcId="{03629619-7368-4997-9BA8-B095AEA75195}" destId="{3C577BB5-C5D4-4262-95CE-ECE8BC727AEA}" srcOrd="1" destOrd="0" presId="urn:microsoft.com/office/officeart/2005/8/layout/orgChart1"/>
    <dgm:cxn modelId="{324C6352-ABC7-4780-878E-5A5F172BC3D7}" type="presParOf" srcId="{6A57B858-7EB9-4D3F-A20C-FB0F0E0286EA}" destId="{4B993D08-324B-48E0-A523-C49A72219059}" srcOrd="1" destOrd="0" presId="urn:microsoft.com/office/officeart/2005/8/layout/orgChart1"/>
    <dgm:cxn modelId="{5498605C-0F61-4AF8-9D27-A97B99F0593F}" type="presParOf" srcId="{4B993D08-324B-48E0-A523-C49A72219059}" destId="{E5CAEEAC-1297-41F4-83CE-099634422ED2}" srcOrd="0" destOrd="0" presId="urn:microsoft.com/office/officeart/2005/8/layout/orgChart1"/>
    <dgm:cxn modelId="{CA56663D-D34B-479B-870E-9C1DE987C731}" type="presParOf" srcId="{4B993D08-324B-48E0-A523-C49A72219059}" destId="{AA62E2CE-F14D-4A54-A235-C8DFB6082C93}" srcOrd="1" destOrd="0" presId="urn:microsoft.com/office/officeart/2005/8/layout/orgChart1"/>
    <dgm:cxn modelId="{EE889A46-00EF-4B2C-A0D5-86C0547B3919}" type="presParOf" srcId="{AA62E2CE-F14D-4A54-A235-C8DFB6082C93}" destId="{B73B9FFD-5F56-4756-83FB-C35B06D73954}" srcOrd="0" destOrd="0" presId="urn:microsoft.com/office/officeart/2005/8/layout/orgChart1"/>
    <dgm:cxn modelId="{B7A36F20-AEBF-49EC-8D90-CA4577A8733F}" type="presParOf" srcId="{B73B9FFD-5F56-4756-83FB-C35B06D73954}" destId="{EE502597-7D8D-4AA5-9641-AEEF30DB5B6E}" srcOrd="0" destOrd="0" presId="urn:microsoft.com/office/officeart/2005/8/layout/orgChart1"/>
    <dgm:cxn modelId="{3E261568-6AA4-4868-9201-5A7B95F98AF8}" type="presParOf" srcId="{B73B9FFD-5F56-4756-83FB-C35B06D73954}" destId="{34541AB0-297B-4AE2-8A80-608C8A2C8238}" srcOrd="1" destOrd="0" presId="urn:microsoft.com/office/officeart/2005/8/layout/orgChart1"/>
    <dgm:cxn modelId="{4B8CB354-5D4D-43CB-9CDF-ED0BB5F2933F}" type="presParOf" srcId="{AA62E2CE-F14D-4A54-A235-C8DFB6082C93}" destId="{5566783E-2EDA-4C76-A26D-8B213D626DD8}" srcOrd="1" destOrd="0" presId="urn:microsoft.com/office/officeart/2005/8/layout/orgChart1"/>
    <dgm:cxn modelId="{E17CA0CA-25C9-4848-81FF-24B17F260664}" type="presParOf" srcId="{AA62E2CE-F14D-4A54-A235-C8DFB6082C93}" destId="{7E9398E9-6505-4BB7-A000-BC7EDED307B9}" srcOrd="2" destOrd="0" presId="urn:microsoft.com/office/officeart/2005/8/layout/orgChart1"/>
    <dgm:cxn modelId="{B7CD4E35-F2A3-4280-8E7E-FB539326E702}" type="presParOf" srcId="{4B993D08-324B-48E0-A523-C49A72219059}" destId="{8BD99795-188A-450C-8F7F-2616CBDA746E}" srcOrd="2" destOrd="0" presId="urn:microsoft.com/office/officeart/2005/8/layout/orgChart1"/>
    <dgm:cxn modelId="{8D867DCD-2EBC-4ED0-AA6D-40B64E0CC7AB}" type="presParOf" srcId="{4B993D08-324B-48E0-A523-C49A72219059}" destId="{CB93C068-BA29-40CB-AEAC-A0DD5B0E2E0A}" srcOrd="3" destOrd="0" presId="urn:microsoft.com/office/officeart/2005/8/layout/orgChart1"/>
    <dgm:cxn modelId="{B5056A37-4B08-4284-8608-5B24D934B864}" type="presParOf" srcId="{CB93C068-BA29-40CB-AEAC-A0DD5B0E2E0A}" destId="{0D2AA10B-20C8-40E5-AEDF-FDE6AFA896BC}" srcOrd="0" destOrd="0" presId="urn:microsoft.com/office/officeart/2005/8/layout/orgChart1"/>
    <dgm:cxn modelId="{AF596CD2-9187-4C28-88FE-C98D3C58747E}" type="presParOf" srcId="{0D2AA10B-20C8-40E5-AEDF-FDE6AFA896BC}" destId="{0FF3C051-838E-4030-B5CB-1E21EAD2E385}" srcOrd="0" destOrd="0" presId="urn:microsoft.com/office/officeart/2005/8/layout/orgChart1"/>
    <dgm:cxn modelId="{2879D0B3-29E9-43CB-BB6C-38FA7E5DA469}" type="presParOf" srcId="{0D2AA10B-20C8-40E5-AEDF-FDE6AFA896BC}" destId="{FFC14199-E7E8-4771-9933-3EFB371D8FB5}" srcOrd="1" destOrd="0" presId="urn:microsoft.com/office/officeart/2005/8/layout/orgChart1"/>
    <dgm:cxn modelId="{97455539-C5BF-4FBA-B540-6B1A3AECF8B8}" type="presParOf" srcId="{CB93C068-BA29-40CB-AEAC-A0DD5B0E2E0A}" destId="{9C6C190C-88D8-4A12-99DB-2F92560571A6}" srcOrd="1" destOrd="0" presId="urn:microsoft.com/office/officeart/2005/8/layout/orgChart1"/>
    <dgm:cxn modelId="{66208AAA-61B1-4AE5-8DA5-DF6CCE9AB9FE}" type="presParOf" srcId="{CB93C068-BA29-40CB-AEAC-A0DD5B0E2E0A}" destId="{9F696B22-3A2C-4216-9752-A9E8AB34972F}" srcOrd="2" destOrd="0" presId="urn:microsoft.com/office/officeart/2005/8/layout/orgChart1"/>
    <dgm:cxn modelId="{0FCC1109-8420-4D79-B94C-EE2D5DDCFA21}" type="presParOf" srcId="{6A57B858-7EB9-4D3F-A20C-FB0F0E0286EA}" destId="{796CE6D4-F6CE-4391-BA95-F2F78BE74A70}" srcOrd="2" destOrd="0" presId="urn:microsoft.com/office/officeart/2005/8/layout/orgChart1"/>
    <dgm:cxn modelId="{35277C77-4B75-4185-A715-EC9C6BC55916}" type="presParOf" srcId="{6F532431-905A-4B02-A893-EF6E7CF8B6C1}" destId="{A5558C43-348F-47A6-A667-E73E726DB7DD}" srcOrd="2" destOrd="0" presId="urn:microsoft.com/office/officeart/2005/8/layout/orgChart1"/>
    <dgm:cxn modelId="{4B86AE36-1135-44A8-80FA-70757AB0360C}" type="presParOf" srcId="{A5558C43-348F-47A6-A667-E73E726DB7DD}" destId="{D51821BB-6486-4533-913B-D2DE3D9895C3}" srcOrd="0" destOrd="0" presId="urn:microsoft.com/office/officeart/2005/8/layout/orgChart1"/>
    <dgm:cxn modelId="{960B5103-8A96-49BD-9DCD-29B65B9310B1}" type="presParOf" srcId="{A5558C43-348F-47A6-A667-E73E726DB7DD}" destId="{5BFCC878-D0EA-41C9-A106-F4535D659D70}" srcOrd="1" destOrd="0" presId="urn:microsoft.com/office/officeart/2005/8/layout/orgChart1"/>
    <dgm:cxn modelId="{723A77B6-1261-4D5A-8E81-E72ED99ACF3F}" type="presParOf" srcId="{5BFCC878-D0EA-41C9-A106-F4535D659D70}" destId="{122D8AD9-1459-401E-9356-AFD4DBC0F0F4}" srcOrd="0" destOrd="0" presId="urn:microsoft.com/office/officeart/2005/8/layout/orgChart1"/>
    <dgm:cxn modelId="{5742F51B-9D16-4FBB-B6D2-E0AD3110F1DB}" type="presParOf" srcId="{122D8AD9-1459-401E-9356-AFD4DBC0F0F4}" destId="{5FAC76C4-7175-4B85-94C8-C44521847517}" srcOrd="0" destOrd="0" presId="urn:microsoft.com/office/officeart/2005/8/layout/orgChart1"/>
    <dgm:cxn modelId="{6A910652-BDC6-4C6E-BAC7-7C8D155742EE}" type="presParOf" srcId="{122D8AD9-1459-401E-9356-AFD4DBC0F0F4}" destId="{BDFDBF48-393F-4C3E-B42F-7046F71E61E5}" srcOrd="1" destOrd="0" presId="urn:microsoft.com/office/officeart/2005/8/layout/orgChart1"/>
    <dgm:cxn modelId="{06D99E9C-3DB4-4681-A3E6-1DCDB723314C}" type="presParOf" srcId="{5BFCC878-D0EA-41C9-A106-F4535D659D70}" destId="{9B9540F7-4434-44EB-8FED-DCB3000819F4}" srcOrd="1" destOrd="0" presId="urn:microsoft.com/office/officeart/2005/8/layout/orgChart1"/>
    <dgm:cxn modelId="{AD61E449-24C3-41D1-944C-A744C0BD374A}" type="presParOf" srcId="{5BFCC878-D0EA-41C9-A106-F4535D659D70}" destId="{6D9DCD19-C4EA-4068-ABBA-84ADF3CA859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821BB-6486-4533-913B-D2DE3D9895C3}">
      <dsp:nvSpPr>
        <dsp:cNvPr id="0" name=""/>
        <dsp:cNvSpPr/>
      </dsp:nvSpPr>
      <dsp:spPr>
        <a:xfrm>
          <a:off x="3149004" y="1339731"/>
          <a:ext cx="125051" cy="547845"/>
        </a:xfrm>
        <a:custGeom>
          <a:avLst/>
          <a:gdLst/>
          <a:ahLst/>
          <a:cxnLst/>
          <a:rect l="0" t="0" r="0" b="0"/>
          <a:pathLst>
            <a:path>
              <a:moveTo>
                <a:pt x="125051" y="0"/>
              </a:moveTo>
              <a:lnTo>
                <a:pt x="125051" y="547845"/>
              </a:lnTo>
              <a:lnTo>
                <a:pt x="0" y="54784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D99795-188A-450C-8F7F-2616CBDA746E}">
      <dsp:nvSpPr>
        <dsp:cNvPr id="0" name=""/>
        <dsp:cNvSpPr/>
      </dsp:nvSpPr>
      <dsp:spPr>
        <a:xfrm>
          <a:off x="4608418" y="2758215"/>
          <a:ext cx="294330" cy="943919"/>
        </a:xfrm>
        <a:custGeom>
          <a:avLst/>
          <a:gdLst/>
          <a:ahLst/>
          <a:cxnLst/>
          <a:rect l="0" t="0" r="0" b="0"/>
          <a:pathLst>
            <a:path>
              <a:moveTo>
                <a:pt x="0" y="0"/>
              </a:moveTo>
              <a:lnTo>
                <a:pt x="0" y="943919"/>
              </a:lnTo>
              <a:lnTo>
                <a:pt x="294330" y="94391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CAEEAC-1297-41F4-83CE-099634422ED2}">
      <dsp:nvSpPr>
        <dsp:cNvPr id="0" name=""/>
        <dsp:cNvSpPr/>
      </dsp:nvSpPr>
      <dsp:spPr>
        <a:xfrm>
          <a:off x="4608418" y="2758215"/>
          <a:ext cx="294330" cy="402981"/>
        </a:xfrm>
        <a:custGeom>
          <a:avLst/>
          <a:gdLst/>
          <a:ahLst/>
          <a:cxnLst/>
          <a:rect l="0" t="0" r="0" b="0"/>
          <a:pathLst>
            <a:path>
              <a:moveTo>
                <a:pt x="0" y="0"/>
              </a:moveTo>
              <a:lnTo>
                <a:pt x="0" y="402981"/>
              </a:lnTo>
              <a:lnTo>
                <a:pt x="294330" y="4029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C760FF-9193-4B18-A668-24B2F1F931A2}">
      <dsp:nvSpPr>
        <dsp:cNvPr id="0" name=""/>
        <dsp:cNvSpPr/>
      </dsp:nvSpPr>
      <dsp:spPr>
        <a:xfrm>
          <a:off x="3274055" y="1339731"/>
          <a:ext cx="2119243" cy="1095690"/>
        </a:xfrm>
        <a:custGeom>
          <a:avLst/>
          <a:gdLst/>
          <a:ahLst/>
          <a:cxnLst/>
          <a:rect l="0" t="0" r="0" b="0"/>
          <a:pathLst>
            <a:path>
              <a:moveTo>
                <a:pt x="0" y="0"/>
              </a:moveTo>
              <a:lnTo>
                <a:pt x="0" y="970638"/>
              </a:lnTo>
              <a:lnTo>
                <a:pt x="2119243" y="970638"/>
              </a:lnTo>
              <a:lnTo>
                <a:pt x="2119243" y="109569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AD77E3-7C78-4B68-BAA3-C23B35B935DB}">
      <dsp:nvSpPr>
        <dsp:cNvPr id="0" name=""/>
        <dsp:cNvSpPr/>
      </dsp:nvSpPr>
      <dsp:spPr>
        <a:xfrm>
          <a:off x="2554502" y="2758215"/>
          <a:ext cx="267932" cy="974741"/>
        </a:xfrm>
        <a:custGeom>
          <a:avLst/>
          <a:gdLst/>
          <a:ahLst/>
          <a:cxnLst/>
          <a:rect l="0" t="0" r="0" b="0"/>
          <a:pathLst>
            <a:path>
              <a:moveTo>
                <a:pt x="0" y="0"/>
              </a:moveTo>
              <a:lnTo>
                <a:pt x="0" y="974741"/>
              </a:lnTo>
              <a:lnTo>
                <a:pt x="267932" y="97474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3197C-D847-4917-B3C5-415FA1ABA76C}">
      <dsp:nvSpPr>
        <dsp:cNvPr id="0" name=""/>
        <dsp:cNvSpPr/>
      </dsp:nvSpPr>
      <dsp:spPr>
        <a:xfrm>
          <a:off x="2554502" y="2758215"/>
          <a:ext cx="267932" cy="408281"/>
        </a:xfrm>
        <a:custGeom>
          <a:avLst/>
          <a:gdLst/>
          <a:ahLst/>
          <a:cxnLst/>
          <a:rect l="0" t="0" r="0" b="0"/>
          <a:pathLst>
            <a:path>
              <a:moveTo>
                <a:pt x="0" y="0"/>
              </a:moveTo>
              <a:lnTo>
                <a:pt x="0" y="408281"/>
              </a:lnTo>
              <a:lnTo>
                <a:pt x="267932" y="4082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617BC2-91D2-4DF3-81A2-8A43778345D1}">
      <dsp:nvSpPr>
        <dsp:cNvPr id="0" name=""/>
        <dsp:cNvSpPr/>
      </dsp:nvSpPr>
      <dsp:spPr>
        <a:xfrm>
          <a:off x="3223268" y="1339731"/>
          <a:ext cx="91440" cy="1095690"/>
        </a:xfrm>
        <a:custGeom>
          <a:avLst/>
          <a:gdLst/>
          <a:ahLst/>
          <a:cxnLst/>
          <a:rect l="0" t="0" r="0" b="0"/>
          <a:pathLst>
            <a:path>
              <a:moveTo>
                <a:pt x="50787" y="0"/>
              </a:moveTo>
              <a:lnTo>
                <a:pt x="50787" y="970638"/>
              </a:lnTo>
              <a:lnTo>
                <a:pt x="45720" y="970638"/>
              </a:lnTo>
              <a:lnTo>
                <a:pt x="45720" y="109569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2F9E5C-FD1B-4231-A315-FBD69E10F74E}">
      <dsp:nvSpPr>
        <dsp:cNvPr id="0" name=""/>
        <dsp:cNvSpPr/>
      </dsp:nvSpPr>
      <dsp:spPr>
        <a:xfrm>
          <a:off x="368917" y="2734289"/>
          <a:ext cx="292810" cy="917512"/>
        </a:xfrm>
        <a:custGeom>
          <a:avLst/>
          <a:gdLst/>
          <a:ahLst/>
          <a:cxnLst/>
          <a:rect l="0" t="0" r="0" b="0"/>
          <a:pathLst>
            <a:path>
              <a:moveTo>
                <a:pt x="0" y="0"/>
              </a:moveTo>
              <a:lnTo>
                <a:pt x="0" y="917512"/>
              </a:lnTo>
              <a:lnTo>
                <a:pt x="292810" y="91751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33328-9C42-4009-A0DC-5593D0E6E7D7}">
      <dsp:nvSpPr>
        <dsp:cNvPr id="0" name=""/>
        <dsp:cNvSpPr/>
      </dsp:nvSpPr>
      <dsp:spPr>
        <a:xfrm>
          <a:off x="368917" y="2734289"/>
          <a:ext cx="292810" cy="389205"/>
        </a:xfrm>
        <a:custGeom>
          <a:avLst/>
          <a:gdLst/>
          <a:ahLst/>
          <a:cxnLst/>
          <a:rect l="0" t="0" r="0" b="0"/>
          <a:pathLst>
            <a:path>
              <a:moveTo>
                <a:pt x="0" y="0"/>
              </a:moveTo>
              <a:lnTo>
                <a:pt x="0" y="389205"/>
              </a:lnTo>
              <a:lnTo>
                <a:pt x="292810" y="38920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360E41-78A9-4597-A08D-B9147042C706}">
      <dsp:nvSpPr>
        <dsp:cNvPr id="0" name=""/>
        <dsp:cNvSpPr/>
      </dsp:nvSpPr>
      <dsp:spPr>
        <a:xfrm>
          <a:off x="1149744" y="1339731"/>
          <a:ext cx="2124311" cy="1095690"/>
        </a:xfrm>
        <a:custGeom>
          <a:avLst/>
          <a:gdLst/>
          <a:ahLst/>
          <a:cxnLst/>
          <a:rect l="0" t="0" r="0" b="0"/>
          <a:pathLst>
            <a:path>
              <a:moveTo>
                <a:pt x="2124311" y="0"/>
              </a:moveTo>
              <a:lnTo>
                <a:pt x="2124311" y="970638"/>
              </a:lnTo>
              <a:lnTo>
                <a:pt x="0" y="970638"/>
              </a:lnTo>
              <a:lnTo>
                <a:pt x="0" y="109569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409866-C88C-4CBD-9FA0-4790F96DE3A2}">
      <dsp:nvSpPr>
        <dsp:cNvPr id="0" name=""/>
        <dsp:cNvSpPr/>
      </dsp:nvSpPr>
      <dsp:spPr>
        <a:xfrm>
          <a:off x="107010" y="882614"/>
          <a:ext cx="2426132" cy="3902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Steering committee</a:t>
          </a:r>
        </a:p>
      </dsp:txBody>
      <dsp:txXfrm>
        <a:off x="107010" y="882614"/>
        <a:ext cx="2426132" cy="390256"/>
      </dsp:txXfrm>
    </dsp:sp>
    <dsp:sp modelId="{8FBBE355-FD5E-4A18-9E03-5BDCEFFAD171}">
      <dsp:nvSpPr>
        <dsp:cNvPr id="0" name=""/>
        <dsp:cNvSpPr/>
      </dsp:nvSpPr>
      <dsp:spPr>
        <a:xfrm>
          <a:off x="2678571" y="731218"/>
          <a:ext cx="1190967" cy="6085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Scrum Master</a:t>
          </a:r>
        </a:p>
      </dsp:txBody>
      <dsp:txXfrm>
        <a:off x="2678571" y="731218"/>
        <a:ext cx="1190967" cy="608513"/>
      </dsp:txXfrm>
    </dsp:sp>
    <dsp:sp modelId="{14E92D52-CB0B-48B5-B221-384F8CE43B84}">
      <dsp:nvSpPr>
        <dsp:cNvPr id="0" name=""/>
        <dsp:cNvSpPr/>
      </dsp:nvSpPr>
      <dsp:spPr>
        <a:xfrm>
          <a:off x="173710" y="2435421"/>
          <a:ext cx="1952067" cy="2988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ts val="0"/>
            </a:spcAft>
            <a:buNone/>
          </a:pPr>
          <a:r>
            <a:rPr lang="en-US" sz="800" kern="1200" noProof="0" dirty="0"/>
            <a:t>RPA Team Leader</a:t>
          </a:r>
        </a:p>
      </dsp:txBody>
      <dsp:txXfrm>
        <a:off x="173710" y="2435421"/>
        <a:ext cx="1952067" cy="298867"/>
      </dsp:txXfrm>
    </dsp:sp>
    <dsp:sp modelId="{9A289786-E0F1-4B4F-BD05-A9F00FA349C4}">
      <dsp:nvSpPr>
        <dsp:cNvPr id="0" name=""/>
        <dsp:cNvSpPr/>
      </dsp:nvSpPr>
      <dsp:spPr>
        <a:xfrm>
          <a:off x="661727" y="2984392"/>
          <a:ext cx="1190967" cy="2782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RPA Staff 1</a:t>
          </a:r>
        </a:p>
      </dsp:txBody>
      <dsp:txXfrm>
        <a:off x="661727" y="2984392"/>
        <a:ext cx="1190967" cy="278204"/>
      </dsp:txXfrm>
    </dsp:sp>
    <dsp:sp modelId="{8FA78D48-D511-4326-9B1D-6197127E131A}">
      <dsp:nvSpPr>
        <dsp:cNvPr id="0" name=""/>
        <dsp:cNvSpPr/>
      </dsp:nvSpPr>
      <dsp:spPr>
        <a:xfrm>
          <a:off x="661727" y="3512699"/>
          <a:ext cx="1190967" cy="2782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RPA Staff 2</a:t>
          </a:r>
        </a:p>
      </dsp:txBody>
      <dsp:txXfrm>
        <a:off x="661727" y="3512699"/>
        <a:ext cx="1190967" cy="278204"/>
      </dsp:txXfrm>
    </dsp:sp>
    <dsp:sp modelId="{F98FE027-2DD7-43B4-BF9F-2670D98CFE5F}">
      <dsp:nvSpPr>
        <dsp:cNvPr id="0" name=""/>
        <dsp:cNvSpPr/>
      </dsp:nvSpPr>
      <dsp:spPr>
        <a:xfrm>
          <a:off x="2375881" y="2435421"/>
          <a:ext cx="1786213" cy="3227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Developer Team Leader</a:t>
          </a:r>
        </a:p>
      </dsp:txBody>
      <dsp:txXfrm>
        <a:off x="2375881" y="2435421"/>
        <a:ext cx="1786213" cy="322793"/>
      </dsp:txXfrm>
    </dsp:sp>
    <dsp:sp modelId="{4D8DB079-AFA6-49BC-9C19-506240A0D749}">
      <dsp:nvSpPr>
        <dsp:cNvPr id="0" name=""/>
        <dsp:cNvSpPr/>
      </dsp:nvSpPr>
      <dsp:spPr>
        <a:xfrm>
          <a:off x="2822434" y="3008318"/>
          <a:ext cx="1190967" cy="316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ETL/DEV Staff 1</a:t>
          </a:r>
        </a:p>
      </dsp:txBody>
      <dsp:txXfrm>
        <a:off x="2822434" y="3008318"/>
        <a:ext cx="1190967" cy="316356"/>
      </dsp:txXfrm>
    </dsp:sp>
    <dsp:sp modelId="{B55F06A7-B161-463D-9178-7095C0EF1BC7}">
      <dsp:nvSpPr>
        <dsp:cNvPr id="0" name=""/>
        <dsp:cNvSpPr/>
      </dsp:nvSpPr>
      <dsp:spPr>
        <a:xfrm>
          <a:off x="2822434" y="3574778"/>
          <a:ext cx="1190967" cy="316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ETL/DEV Staff 2</a:t>
          </a:r>
        </a:p>
      </dsp:txBody>
      <dsp:txXfrm>
        <a:off x="2822434" y="3574778"/>
        <a:ext cx="1190967" cy="316356"/>
      </dsp:txXfrm>
    </dsp:sp>
    <dsp:sp modelId="{198B0A06-7F4E-4FEC-84C6-9C49B8D018F5}">
      <dsp:nvSpPr>
        <dsp:cNvPr id="0" name=""/>
        <dsp:cNvSpPr/>
      </dsp:nvSpPr>
      <dsp:spPr>
        <a:xfrm>
          <a:off x="4412198" y="2435421"/>
          <a:ext cx="1962202" cy="3227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Product Owner</a:t>
          </a:r>
        </a:p>
      </dsp:txBody>
      <dsp:txXfrm>
        <a:off x="4412198" y="2435421"/>
        <a:ext cx="1962202" cy="322793"/>
      </dsp:txXfrm>
    </dsp:sp>
    <dsp:sp modelId="{EE502597-7D8D-4AA5-9641-AEEF30DB5B6E}">
      <dsp:nvSpPr>
        <dsp:cNvPr id="0" name=""/>
        <dsp:cNvSpPr/>
      </dsp:nvSpPr>
      <dsp:spPr>
        <a:xfrm>
          <a:off x="4902748" y="3008318"/>
          <a:ext cx="1190967" cy="3057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Staff Analyst 1</a:t>
          </a:r>
        </a:p>
      </dsp:txBody>
      <dsp:txXfrm>
        <a:off x="4902748" y="3008318"/>
        <a:ext cx="1190967" cy="305757"/>
      </dsp:txXfrm>
    </dsp:sp>
    <dsp:sp modelId="{0FF3C051-838E-4030-B5CB-1E21EAD2E385}">
      <dsp:nvSpPr>
        <dsp:cNvPr id="0" name=""/>
        <dsp:cNvSpPr/>
      </dsp:nvSpPr>
      <dsp:spPr>
        <a:xfrm>
          <a:off x="4902748" y="3564179"/>
          <a:ext cx="1190967" cy="2759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Staff Analyst 2</a:t>
          </a:r>
        </a:p>
      </dsp:txBody>
      <dsp:txXfrm>
        <a:off x="4902748" y="3564179"/>
        <a:ext cx="1190967" cy="275911"/>
      </dsp:txXfrm>
    </dsp:sp>
    <dsp:sp modelId="{5FAC76C4-7175-4B85-94C8-C44521847517}">
      <dsp:nvSpPr>
        <dsp:cNvPr id="0" name=""/>
        <dsp:cNvSpPr/>
      </dsp:nvSpPr>
      <dsp:spPr>
        <a:xfrm>
          <a:off x="1421541" y="1693761"/>
          <a:ext cx="1727462" cy="387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noProof="0" dirty="0"/>
            <a:t>Change and engage Leader</a:t>
          </a:r>
        </a:p>
      </dsp:txBody>
      <dsp:txXfrm>
        <a:off x="1421541" y="1693761"/>
        <a:ext cx="1727462" cy="3876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1/23/2024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‹Nº›</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‹Nº›</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1/23/2024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‹Nº›</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1/23/2024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1/23/2024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1/23/2024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1/23/2024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1/23/2024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1/23/2024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1/23/2024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1/23/2024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Haga clic para modificar los estilos de texto del patrón</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1/23/2024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1/23/2024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s-ES" dirty="0"/>
              <a:t>Haga clic en el icono para agregar una imagen</a:t>
            </a:r>
            <a:endParaRPr lang="en-US" dirty="0"/>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s-ES" dirty="0"/>
              <a:t>Haga clic en el icono para agregar una imagen</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s-ES" dirty="0"/>
              <a:t>Haga clic en el icono para agregar una imagen</a:t>
            </a:r>
            <a:endParaRPr lang="en-US" dirty="0"/>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s-ES" dirty="0"/>
              <a:t>Haga clic en el icono para agregar una imagen</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1/23/2024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‹Nº›</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1/23/2024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‹Nº›</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sv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svg"/><Relationship Id="rId1" Type="http://schemas.openxmlformats.org/officeDocument/2006/relationships/slideLayout" Target="../slideLayouts/slideLayout10.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sv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svg"/><Relationship Id="rId31" Type="http://schemas.openxmlformats.org/officeDocument/2006/relationships/image" Target="../media/image34.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svg"/><Relationship Id="rId30"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143000" y="1057522"/>
            <a:ext cx="5606716" cy="2173433"/>
          </a:xfrm>
        </p:spPr>
        <p:txBody>
          <a:bodyPr vert="horz" lIns="109728" tIns="109728" rIns="109728" bIns="91440" rtlCol="0" anchor="ctr">
            <a:normAutofit fontScale="90000"/>
          </a:bodyPr>
          <a:lstStyle/>
          <a:p>
            <a:r>
              <a:rPr lang="en-US" cap="none" dirty="0"/>
              <a:t>Reconciliation Process Improvement</a:t>
            </a:r>
          </a:p>
        </p:txBody>
      </p:sp>
      <p:sp>
        <p:nvSpPr>
          <p:cNvPr id="2" name="Title 6">
            <a:extLst>
              <a:ext uri="{FF2B5EF4-FFF2-40B4-BE49-F238E27FC236}">
                <a16:creationId xmlns:a16="http://schemas.microsoft.com/office/drawing/2014/main" id="{AC6381FE-07BE-1B9B-1A23-4D2C851578A1}"/>
              </a:ext>
            </a:extLst>
          </p:cNvPr>
          <p:cNvSpPr txBox="1">
            <a:spLocks/>
          </p:cNvSpPr>
          <p:nvPr/>
        </p:nvSpPr>
        <p:spPr>
          <a:xfrm>
            <a:off x="7371348" y="2653712"/>
            <a:ext cx="4154905" cy="2173433"/>
          </a:xfrm>
          <a:prstGeom prst="rect">
            <a:avLst/>
          </a:prstGeom>
        </p:spPr>
        <p:txBody>
          <a:bodyPr vert="horz" lIns="109728" tIns="109728" rIns="109728" bIns="91440" rtlCol="0" anchor="ctr">
            <a:normAutofit fontScale="97500"/>
          </a:bodyPr>
          <a:lstStyle>
            <a:lvl1pPr algn="l" defTabSz="914400" rtl="0" eaLnBrk="1" latinLnBrk="0" hangingPunct="1">
              <a:lnSpc>
                <a:spcPct val="100000"/>
              </a:lnSpc>
              <a:spcBef>
                <a:spcPct val="0"/>
              </a:spcBef>
              <a:buNone/>
              <a:defRPr sz="4400" b="1" kern="1200" cap="all" spc="150" baseline="0">
                <a:solidFill>
                  <a:schemeClr val="bg1"/>
                </a:solidFill>
                <a:latin typeface="+mj-lt"/>
                <a:ea typeface="+mj-ea"/>
                <a:cs typeface="+mj-cs"/>
              </a:defRPr>
            </a:lvl1pPr>
          </a:lstStyle>
          <a:p>
            <a:endParaRPr lang="en-US" cap="none" dirty="0">
              <a:solidFill>
                <a:schemeClr val="tx2">
                  <a:lumMod val="60000"/>
                  <a:lumOff val="40000"/>
                </a:schemeClr>
              </a:solidFill>
            </a:endParaRPr>
          </a:p>
        </p:txBody>
      </p:sp>
      <p:sp>
        <p:nvSpPr>
          <p:cNvPr id="3" name="Subtitle 7">
            <a:extLst>
              <a:ext uri="{FF2B5EF4-FFF2-40B4-BE49-F238E27FC236}">
                <a16:creationId xmlns:a16="http://schemas.microsoft.com/office/drawing/2014/main" id="{1B506143-81B6-3FDC-E8F7-5B463E2CD884}"/>
              </a:ext>
            </a:extLst>
          </p:cNvPr>
          <p:cNvSpPr txBox="1">
            <a:spLocks/>
          </p:cNvSpPr>
          <p:nvPr/>
        </p:nvSpPr>
        <p:spPr>
          <a:xfrm>
            <a:off x="10279743" y="6108781"/>
            <a:ext cx="1912257" cy="749219"/>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24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endParaRPr lang="en-US" sz="2800" dirty="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15DD5-4CCA-A978-86AC-2B1073DE3ECA}"/>
              </a:ext>
            </a:extLst>
          </p:cNvPr>
          <p:cNvSpPr>
            <a:spLocks noGrp="1"/>
          </p:cNvSpPr>
          <p:nvPr>
            <p:ph type="title"/>
          </p:nvPr>
        </p:nvSpPr>
        <p:spPr/>
        <p:txBody>
          <a:bodyPr/>
          <a:lstStyle/>
          <a:p>
            <a:r>
              <a:rPr lang="es-GT" dirty="0" err="1"/>
              <a:t>Costs</a:t>
            </a:r>
            <a:endParaRPr lang="es-GT" dirty="0"/>
          </a:p>
        </p:txBody>
      </p:sp>
      <p:sp>
        <p:nvSpPr>
          <p:cNvPr id="9" name="Marcador de número de diapositiva 8">
            <a:extLst>
              <a:ext uri="{FF2B5EF4-FFF2-40B4-BE49-F238E27FC236}">
                <a16:creationId xmlns:a16="http://schemas.microsoft.com/office/drawing/2014/main" id="{14FB7969-3E08-7B51-9A56-6A81B133E39D}"/>
              </a:ext>
            </a:extLst>
          </p:cNvPr>
          <p:cNvSpPr>
            <a:spLocks noGrp="1"/>
          </p:cNvSpPr>
          <p:nvPr>
            <p:ph type="sldNum" sz="quarter" idx="12"/>
          </p:nvPr>
        </p:nvSpPr>
        <p:spPr/>
        <p:txBody>
          <a:bodyPr/>
          <a:lstStyle/>
          <a:p>
            <a:fld id="{FAEF9944-A4F6-4C59-AEBD-678D6480B8EA}" type="slidenum">
              <a:rPr lang="en-US" smtClean="0"/>
              <a:t>10</a:t>
            </a:fld>
            <a:endParaRPr lang="en-US" dirty="0"/>
          </a:p>
        </p:txBody>
      </p:sp>
      <p:sp>
        <p:nvSpPr>
          <p:cNvPr id="7" name="CuadroTexto 6">
            <a:extLst>
              <a:ext uri="{FF2B5EF4-FFF2-40B4-BE49-F238E27FC236}">
                <a16:creationId xmlns:a16="http://schemas.microsoft.com/office/drawing/2014/main" id="{CA57AA50-B356-E13B-C5BE-B04DC6CAD18C}"/>
              </a:ext>
            </a:extLst>
          </p:cNvPr>
          <p:cNvSpPr txBox="1"/>
          <p:nvPr/>
        </p:nvSpPr>
        <p:spPr>
          <a:xfrm>
            <a:off x="645927" y="1613118"/>
            <a:ext cx="10900145" cy="3970318"/>
          </a:xfrm>
          <a:prstGeom prst="rect">
            <a:avLst/>
          </a:prstGeom>
          <a:noFill/>
        </p:spPr>
        <p:txBody>
          <a:bodyPr wrap="square" rtlCol="0">
            <a:spAutoFit/>
          </a:bodyPr>
          <a:lstStyle/>
          <a:p>
            <a:r>
              <a:rPr lang="es-GT" sz="1400" b="1" dirty="0"/>
              <a:t>Supuestos</a:t>
            </a:r>
            <a:r>
              <a:rPr lang="es-GT" sz="1400" dirty="0"/>
              <a:t>:</a:t>
            </a:r>
          </a:p>
          <a:p>
            <a:endParaRPr lang="es-GT" sz="1400" dirty="0"/>
          </a:p>
          <a:p>
            <a:pPr marL="285750" indent="-285750">
              <a:buFont typeface="Arial" panose="020B0604020202020204" pitchFamily="34" charset="0"/>
              <a:buChar char="•"/>
            </a:pPr>
            <a:r>
              <a:rPr lang="es-GT" sz="1400" dirty="0" err="1"/>
              <a:t>Resources</a:t>
            </a:r>
            <a:r>
              <a:rPr lang="es-GT" sz="1400" dirty="0"/>
              <a:t>:</a:t>
            </a:r>
          </a:p>
          <a:p>
            <a:pPr marL="742950" lvl="1" indent="-285750">
              <a:buFont typeface="Arial" panose="020B0604020202020204" pitchFamily="34" charset="0"/>
              <a:buChar char="•"/>
            </a:pPr>
            <a:r>
              <a:rPr lang="es-GT" sz="1400" dirty="0"/>
              <a:t>4 Staff </a:t>
            </a:r>
            <a:r>
              <a:rPr lang="es-GT" sz="1400" dirty="0" err="1"/>
              <a:t>Engineers</a:t>
            </a:r>
            <a:r>
              <a:rPr lang="es-GT" sz="1400" dirty="0"/>
              <a:t> Full Time		1500 USD x 9 </a:t>
            </a:r>
            <a:r>
              <a:rPr lang="es-GT" sz="1400" dirty="0" err="1"/>
              <a:t>months</a:t>
            </a:r>
            <a:r>
              <a:rPr lang="es-GT" sz="1400" dirty="0"/>
              <a:t>  =   54000 USD</a:t>
            </a:r>
          </a:p>
          <a:p>
            <a:pPr marL="742950" lvl="1" indent="-285750">
              <a:buFont typeface="Arial" panose="020B0604020202020204" pitchFamily="34" charset="0"/>
              <a:buChar char="•"/>
            </a:pPr>
            <a:r>
              <a:rPr lang="es-GT" sz="1400" dirty="0"/>
              <a:t>2 Team Leader </a:t>
            </a:r>
            <a:r>
              <a:rPr lang="es-GT" sz="1400" dirty="0" err="1"/>
              <a:t>Engineer</a:t>
            </a:r>
            <a:r>
              <a:rPr lang="es-GT" sz="1400" dirty="0"/>
              <a:t> Full Time	2000 USD x 9 </a:t>
            </a:r>
            <a:r>
              <a:rPr lang="es-GT" sz="1400" dirty="0" err="1"/>
              <a:t>months</a:t>
            </a:r>
            <a:r>
              <a:rPr lang="es-GT" sz="1400" dirty="0"/>
              <a:t>  =   36000 USD</a:t>
            </a:r>
          </a:p>
          <a:p>
            <a:pPr marL="742950" lvl="1" indent="-285750">
              <a:buFont typeface="Arial" panose="020B0604020202020204" pitchFamily="34" charset="0"/>
              <a:buChar char="•"/>
            </a:pPr>
            <a:r>
              <a:rPr lang="es-GT" sz="1400" dirty="0"/>
              <a:t>2 Analyst Full Time			1500 USD x 9 </a:t>
            </a:r>
            <a:r>
              <a:rPr lang="es-GT" sz="1400" dirty="0" err="1"/>
              <a:t>months</a:t>
            </a:r>
            <a:r>
              <a:rPr lang="es-GT" sz="1400" dirty="0"/>
              <a:t>  =   27000 USD</a:t>
            </a:r>
          </a:p>
          <a:p>
            <a:pPr marL="742950" lvl="1" indent="-285750">
              <a:buFont typeface="Arial" panose="020B0604020202020204" pitchFamily="34" charset="0"/>
              <a:buChar char="•"/>
            </a:pPr>
            <a:r>
              <a:rPr lang="es-GT" sz="1400" dirty="0"/>
              <a:t>1 </a:t>
            </a:r>
            <a:r>
              <a:rPr lang="es-GT" sz="1400" dirty="0" err="1"/>
              <a:t>Engage</a:t>
            </a:r>
            <a:r>
              <a:rPr lang="es-GT" sz="1400" dirty="0"/>
              <a:t> and Change Lead ¼ Time	2000 USD x 9 </a:t>
            </a:r>
            <a:r>
              <a:rPr lang="es-GT" sz="1400" dirty="0" err="1"/>
              <a:t>months</a:t>
            </a:r>
            <a:r>
              <a:rPr lang="es-GT" sz="1400" dirty="0"/>
              <a:t>  =     4500 USD</a:t>
            </a:r>
          </a:p>
          <a:p>
            <a:pPr marL="742950" lvl="1" indent="-285750">
              <a:buFont typeface="Arial" panose="020B0604020202020204" pitchFamily="34" charset="0"/>
              <a:buChar char="•"/>
            </a:pPr>
            <a:r>
              <a:rPr lang="es-GT" sz="1400" dirty="0"/>
              <a:t>1 Scrum Master Full Time		2500 USD x 9 </a:t>
            </a:r>
            <a:r>
              <a:rPr lang="es-GT" sz="1400" dirty="0" err="1"/>
              <a:t>months</a:t>
            </a:r>
            <a:r>
              <a:rPr lang="es-GT" sz="1400" dirty="0"/>
              <a:t>  =   22500 USD</a:t>
            </a:r>
          </a:p>
          <a:p>
            <a:pPr marL="742950" lvl="1" indent="-285750">
              <a:buFont typeface="Arial" panose="020B0604020202020204" pitchFamily="34" charset="0"/>
              <a:buChar char="•"/>
            </a:pPr>
            <a:r>
              <a:rPr lang="es-GT" sz="1400" dirty="0"/>
              <a:t>1 </a:t>
            </a:r>
            <a:r>
              <a:rPr lang="es-GT" sz="1400" dirty="0" err="1"/>
              <a:t>Product</a:t>
            </a:r>
            <a:r>
              <a:rPr lang="es-GT" sz="1400" dirty="0"/>
              <a:t> </a:t>
            </a:r>
            <a:r>
              <a:rPr lang="es-GT" sz="1400" dirty="0" err="1"/>
              <a:t>Owner</a:t>
            </a:r>
            <a:r>
              <a:rPr lang="es-GT" sz="1400" dirty="0"/>
              <a:t> Full Time                         2500 USD x 9 </a:t>
            </a:r>
            <a:r>
              <a:rPr lang="es-GT" sz="1400" dirty="0" err="1"/>
              <a:t>months</a:t>
            </a:r>
            <a:r>
              <a:rPr lang="es-GT" sz="1400" dirty="0"/>
              <a:t>  =   22500 USD</a:t>
            </a:r>
          </a:p>
          <a:p>
            <a:pPr marL="742950" lvl="1" indent="-285750">
              <a:buFont typeface="Arial" panose="020B0604020202020204" pitchFamily="34" charset="0"/>
              <a:buChar char="•"/>
            </a:pPr>
            <a:r>
              <a:rPr lang="es-GT" sz="1400" dirty="0"/>
              <a:t>TOTAL 						       146500 USD</a:t>
            </a:r>
          </a:p>
          <a:p>
            <a:pPr marL="285750" indent="-285750">
              <a:buFont typeface="Arial" panose="020B0604020202020204" pitchFamily="34" charset="0"/>
              <a:buChar char="•"/>
            </a:pPr>
            <a:endParaRPr lang="es-GT" sz="1400" dirty="0"/>
          </a:p>
          <a:p>
            <a:pPr marL="285750" indent="-285750">
              <a:buFont typeface="Arial" panose="020B0604020202020204" pitchFamily="34" charset="0"/>
              <a:buChar char="•"/>
            </a:pPr>
            <a:r>
              <a:rPr lang="es-GT" sz="1400" dirty="0" err="1"/>
              <a:t>Capacity</a:t>
            </a:r>
            <a:r>
              <a:rPr lang="es-GT" sz="1400" dirty="0"/>
              <a:t>: (</a:t>
            </a:r>
            <a:r>
              <a:rPr lang="es-GT" sz="1400" dirty="0" err="1"/>
              <a:t>It</a:t>
            </a:r>
            <a:r>
              <a:rPr lang="es-GT" sz="1400" dirty="0"/>
              <a:t> is </a:t>
            </a:r>
            <a:r>
              <a:rPr lang="es-GT" sz="1400" dirty="0" err="1"/>
              <a:t>expected</a:t>
            </a:r>
            <a:r>
              <a:rPr lang="es-GT" sz="1400" dirty="0"/>
              <a:t> to be </a:t>
            </a:r>
            <a:r>
              <a:rPr lang="es-GT" sz="1400" dirty="0" err="1"/>
              <a:t>provided</a:t>
            </a:r>
            <a:r>
              <a:rPr lang="es-GT" sz="1400" dirty="0"/>
              <a:t>/</a:t>
            </a:r>
            <a:r>
              <a:rPr lang="es-GT" sz="1400" dirty="0" err="1"/>
              <a:t>estimated</a:t>
            </a:r>
            <a:r>
              <a:rPr lang="es-GT" sz="1400" dirty="0"/>
              <a:t> </a:t>
            </a:r>
            <a:r>
              <a:rPr lang="es-GT" sz="1400" dirty="0" err="1"/>
              <a:t>by</a:t>
            </a:r>
            <a:r>
              <a:rPr lang="es-GT" sz="1400" dirty="0"/>
              <a:t> IT)</a:t>
            </a:r>
          </a:p>
          <a:p>
            <a:pPr marL="742950" lvl="1" indent="-285750">
              <a:buFont typeface="Arial" panose="020B0604020202020204" pitchFamily="34" charset="0"/>
              <a:buChar char="•"/>
            </a:pPr>
            <a:r>
              <a:rPr lang="es-GT" sz="1400" dirty="0"/>
              <a:t>Staff </a:t>
            </a:r>
            <a:r>
              <a:rPr lang="es-GT" sz="1400" dirty="0" err="1"/>
              <a:t>equipment</a:t>
            </a:r>
            <a:r>
              <a:rPr lang="es-GT" sz="1400" dirty="0"/>
              <a:t>	To Be </a:t>
            </a:r>
            <a:r>
              <a:rPr lang="es-GT" sz="1400" dirty="0" err="1"/>
              <a:t>Confirmed</a:t>
            </a:r>
            <a:r>
              <a:rPr lang="es-GT" sz="1400" dirty="0"/>
              <a:t> </a:t>
            </a:r>
          </a:p>
          <a:p>
            <a:pPr marL="742950" lvl="1" indent="-285750">
              <a:buFont typeface="Arial" panose="020B0604020202020204" pitchFamily="34" charset="0"/>
              <a:buChar char="•"/>
            </a:pPr>
            <a:r>
              <a:rPr lang="es-GT" sz="1400" dirty="0"/>
              <a:t>Processing  		To Be </a:t>
            </a:r>
            <a:r>
              <a:rPr lang="es-GT" sz="1400" dirty="0" err="1"/>
              <a:t>Confirmed</a:t>
            </a:r>
            <a:endParaRPr lang="es-GT" sz="1400" dirty="0"/>
          </a:p>
          <a:p>
            <a:pPr marL="742950" lvl="1" indent="-285750">
              <a:buFont typeface="Arial" panose="020B0604020202020204" pitchFamily="34" charset="0"/>
              <a:buChar char="•"/>
            </a:pPr>
            <a:r>
              <a:rPr lang="es-GT" sz="1400" dirty="0"/>
              <a:t>Storage		To Be </a:t>
            </a:r>
            <a:r>
              <a:rPr lang="es-GT" sz="1400" dirty="0" err="1"/>
              <a:t>Confirmed</a:t>
            </a:r>
            <a:endParaRPr lang="es-GT" sz="1400" dirty="0"/>
          </a:p>
          <a:p>
            <a:pPr marL="742950" lvl="1" indent="-285750">
              <a:buFont typeface="Arial" panose="020B0604020202020204" pitchFamily="34" charset="0"/>
              <a:buChar char="•"/>
            </a:pPr>
            <a:r>
              <a:rPr lang="es-GT" sz="1400" dirty="0" err="1"/>
              <a:t>Licensing</a:t>
            </a:r>
            <a:r>
              <a:rPr lang="es-GT" sz="1400" dirty="0"/>
              <a:t>		To Be </a:t>
            </a:r>
            <a:r>
              <a:rPr lang="es-GT" sz="1400" dirty="0" err="1"/>
              <a:t>Confirmed</a:t>
            </a:r>
            <a:endParaRPr lang="es-GT" sz="1400" dirty="0"/>
          </a:p>
          <a:p>
            <a:pPr marL="742950" lvl="1" indent="-285750">
              <a:buFont typeface="Arial" panose="020B0604020202020204" pitchFamily="34" charset="0"/>
              <a:buChar char="•"/>
            </a:pPr>
            <a:endParaRPr lang="es-GT" sz="1400" dirty="0"/>
          </a:p>
          <a:p>
            <a:pPr lvl="1"/>
            <a:endParaRPr lang="es-GT" sz="1400" dirty="0"/>
          </a:p>
        </p:txBody>
      </p:sp>
    </p:spTree>
    <p:extLst>
      <p:ext uri="{BB962C8B-B14F-4D97-AF65-F5344CB8AC3E}">
        <p14:creationId xmlns:p14="http://schemas.microsoft.com/office/powerpoint/2010/main" val="202244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7" y="117607"/>
            <a:ext cx="6457717" cy="832888"/>
          </a:xfrm>
        </p:spPr>
        <p:txBody>
          <a:bodyPr>
            <a:normAutofit fontScale="90000"/>
          </a:bodyPr>
          <a:lstStyle/>
          <a:p>
            <a:r>
              <a:rPr lang="en-US" dirty="0"/>
              <a:t>Agenda</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950495"/>
            <a:ext cx="6457717" cy="5170587"/>
          </a:xfrm>
        </p:spPr>
        <p:txBody>
          <a:bodyPr>
            <a:normAutofit/>
          </a:bodyPr>
          <a:lstStyle/>
          <a:p>
            <a:pPr marL="285750" lvl="4" indent="-285750">
              <a:buFont typeface="Arial" panose="020B0604020202020204" pitchFamily="34" charset="0"/>
              <a:buChar char="•"/>
            </a:pPr>
            <a:r>
              <a:rPr lang="en-US" dirty="0"/>
              <a:t>Process</a:t>
            </a:r>
          </a:p>
          <a:p>
            <a:pPr marL="500040" lvl="6" indent="-285750">
              <a:buFont typeface="Arial" panose="020B0604020202020204" pitchFamily="34" charset="0"/>
              <a:buChar char="•"/>
            </a:pPr>
            <a:r>
              <a:rPr lang="en-US" dirty="0">
                <a:solidFill>
                  <a:schemeClr val="tx2"/>
                </a:solidFill>
              </a:rPr>
              <a:t>AS IS</a:t>
            </a:r>
          </a:p>
          <a:p>
            <a:pPr marL="500040" lvl="6" indent="-285750">
              <a:buFont typeface="Arial" panose="020B0604020202020204" pitchFamily="34" charset="0"/>
              <a:buChar char="•"/>
            </a:pPr>
            <a:r>
              <a:rPr lang="en-US" dirty="0">
                <a:solidFill>
                  <a:schemeClr val="tx2"/>
                </a:solidFill>
              </a:rPr>
              <a:t>TO BE</a:t>
            </a:r>
          </a:p>
          <a:p>
            <a:pPr marL="285750" lvl="4" indent="-285750">
              <a:buFont typeface="Arial" panose="020B0604020202020204" pitchFamily="34" charset="0"/>
              <a:buChar char="•"/>
            </a:pPr>
            <a:r>
              <a:rPr lang="en-US" dirty="0"/>
              <a:t>High Level Design</a:t>
            </a:r>
          </a:p>
          <a:p>
            <a:pPr marL="285750" lvl="4" indent="-285750">
              <a:buFont typeface="Arial" panose="020B0604020202020204" pitchFamily="34" charset="0"/>
              <a:buChar char="•"/>
            </a:pPr>
            <a:r>
              <a:rPr lang="en-US" dirty="0"/>
              <a:t>Dependencies</a:t>
            </a:r>
          </a:p>
          <a:p>
            <a:pPr marL="285750" lvl="4" indent="-285750">
              <a:buFont typeface="Arial" panose="020B0604020202020204" pitchFamily="34" charset="0"/>
              <a:buChar char="•"/>
            </a:pPr>
            <a:r>
              <a:rPr lang="en-US" dirty="0"/>
              <a:t>Time Line</a:t>
            </a:r>
          </a:p>
          <a:p>
            <a:pPr marL="285750" lvl="4" indent="-285750">
              <a:buFont typeface="Arial" panose="020B0604020202020204" pitchFamily="34" charset="0"/>
              <a:buChar char="•"/>
            </a:pPr>
            <a:r>
              <a:rPr lang="en-US" dirty="0"/>
              <a:t>Resources</a:t>
            </a:r>
          </a:p>
          <a:p>
            <a:pPr marL="285750" lvl="4" indent="-285750">
              <a:buFont typeface="Arial" panose="020B0604020202020204" pitchFamily="34" charset="0"/>
              <a:buChar char="•"/>
            </a:pPr>
            <a:r>
              <a:rPr lang="en-US" dirty="0"/>
              <a:t>Business Impact</a:t>
            </a:r>
          </a:p>
          <a:p>
            <a:pPr marL="285750" lvl="4" indent="-285750">
              <a:buFont typeface="Arial" panose="020B0604020202020204" pitchFamily="34" charset="0"/>
              <a:buChar char="•"/>
            </a:pPr>
            <a:r>
              <a:rPr lang="en-US" dirty="0"/>
              <a:t>Cost and Implementation Plan</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15DD5-4CCA-A978-86AC-2B1073DE3ECA}"/>
              </a:ext>
            </a:extLst>
          </p:cNvPr>
          <p:cNvSpPr>
            <a:spLocks noGrp="1"/>
          </p:cNvSpPr>
          <p:nvPr>
            <p:ph type="title"/>
          </p:nvPr>
        </p:nvSpPr>
        <p:spPr/>
        <p:txBody>
          <a:bodyPr/>
          <a:lstStyle/>
          <a:p>
            <a:r>
              <a:rPr lang="es-GT" dirty="0"/>
              <a:t>Process AS IS</a:t>
            </a:r>
          </a:p>
        </p:txBody>
      </p:sp>
      <p:sp>
        <p:nvSpPr>
          <p:cNvPr id="9" name="Marcador de número de diapositiva 8">
            <a:extLst>
              <a:ext uri="{FF2B5EF4-FFF2-40B4-BE49-F238E27FC236}">
                <a16:creationId xmlns:a16="http://schemas.microsoft.com/office/drawing/2014/main" id="{14FB7969-3E08-7B51-9A56-6A81B133E39D}"/>
              </a:ext>
            </a:extLst>
          </p:cNvPr>
          <p:cNvSpPr>
            <a:spLocks noGrp="1"/>
          </p:cNvSpPr>
          <p:nvPr>
            <p:ph type="sldNum" sz="quarter" idx="12"/>
          </p:nvPr>
        </p:nvSpPr>
        <p:spPr/>
        <p:txBody>
          <a:bodyPr/>
          <a:lstStyle/>
          <a:p>
            <a:fld id="{FAEF9944-A4F6-4C59-AEBD-678D6480B8EA}" type="slidenum">
              <a:rPr lang="en-US" smtClean="0"/>
              <a:t>3</a:t>
            </a:fld>
            <a:endParaRPr lang="en-US" dirty="0"/>
          </a:p>
        </p:txBody>
      </p:sp>
      <p:pic>
        <p:nvPicPr>
          <p:cNvPr id="6" name="Imagen 5">
            <a:extLst>
              <a:ext uri="{FF2B5EF4-FFF2-40B4-BE49-F238E27FC236}">
                <a16:creationId xmlns:a16="http://schemas.microsoft.com/office/drawing/2014/main" id="{5023AD91-70B3-15A2-7DA4-A194A6D213FE}"/>
              </a:ext>
            </a:extLst>
          </p:cNvPr>
          <p:cNvPicPr>
            <a:picLocks noChangeAspect="1"/>
          </p:cNvPicPr>
          <p:nvPr/>
        </p:nvPicPr>
        <p:blipFill>
          <a:blip r:embed="rId2"/>
          <a:stretch>
            <a:fillRect/>
          </a:stretch>
        </p:blipFill>
        <p:spPr>
          <a:xfrm>
            <a:off x="0" y="1364565"/>
            <a:ext cx="12192000" cy="4726745"/>
          </a:xfrm>
          <a:prstGeom prst="rect">
            <a:avLst/>
          </a:prstGeom>
        </p:spPr>
      </p:pic>
    </p:spTree>
    <p:extLst>
      <p:ext uri="{BB962C8B-B14F-4D97-AF65-F5344CB8AC3E}">
        <p14:creationId xmlns:p14="http://schemas.microsoft.com/office/powerpoint/2010/main" val="200695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AD6D4-579D-D348-ECA2-7CD0493B42A4}"/>
              </a:ext>
            </a:extLst>
          </p:cNvPr>
          <p:cNvSpPr>
            <a:spLocks noGrp="1"/>
          </p:cNvSpPr>
          <p:nvPr>
            <p:ph type="title"/>
          </p:nvPr>
        </p:nvSpPr>
        <p:spPr/>
        <p:txBody>
          <a:bodyPr/>
          <a:lstStyle/>
          <a:p>
            <a:r>
              <a:rPr lang="es-GT" dirty="0"/>
              <a:t>Process TO BE</a:t>
            </a:r>
          </a:p>
        </p:txBody>
      </p:sp>
      <p:sp>
        <p:nvSpPr>
          <p:cNvPr id="11" name="Marcador de número de diapositiva 10">
            <a:extLst>
              <a:ext uri="{FF2B5EF4-FFF2-40B4-BE49-F238E27FC236}">
                <a16:creationId xmlns:a16="http://schemas.microsoft.com/office/drawing/2014/main" id="{8D0CDEB0-089B-AE98-F367-C1E4880DE465}"/>
              </a:ext>
            </a:extLst>
          </p:cNvPr>
          <p:cNvSpPr>
            <a:spLocks noGrp="1"/>
          </p:cNvSpPr>
          <p:nvPr>
            <p:ph type="sldNum" sz="quarter" idx="12"/>
          </p:nvPr>
        </p:nvSpPr>
        <p:spPr/>
        <p:txBody>
          <a:bodyPr/>
          <a:lstStyle/>
          <a:p>
            <a:fld id="{FAEF9944-A4F6-4C59-AEBD-678D6480B8EA}" type="slidenum">
              <a:rPr lang="en-US" smtClean="0"/>
              <a:t>4</a:t>
            </a:fld>
            <a:endParaRPr lang="en-US" dirty="0"/>
          </a:p>
        </p:txBody>
      </p:sp>
      <p:pic>
        <p:nvPicPr>
          <p:cNvPr id="27" name="Imagen 26">
            <a:extLst>
              <a:ext uri="{FF2B5EF4-FFF2-40B4-BE49-F238E27FC236}">
                <a16:creationId xmlns:a16="http://schemas.microsoft.com/office/drawing/2014/main" id="{08ACAA96-601B-0251-2E69-1D0F44D12472}"/>
              </a:ext>
            </a:extLst>
          </p:cNvPr>
          <p:cNvPicPr>
            <a:picLocks noChangeAspect="1"/>
          </p:cNvPicPr>
          <p:nvPr/>
        </p:nvPicPr>
        <p:blipFill rotWithShape="1">
          <a:blip r:embed="rId2"/>
          <a:srcRect b="17725"/>
          <a:stretch/>
        </p:blipFill>
        <p:spPr>
          <a:xfrm>
            <a:off x="0" y="1348701"/>
            <a:ext cx="12192000" cy="4784813"/>
          </a:xfrm>
          <a:prstGeom prst="rect">
            <a:avLst/>
          </a:prstGeom>
        </p:spPr>
      </p:pic>
    </p:spTree>
    <p:extLst>
      <p:ext uri="{BB962C8B-B14F-4D97-AF65-F5344CB8AC3E}">
        <p14:creationId xmlns:p14="http://schemas.microsoft.com/office/powerpoint/2010/main" val="331774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15DD5-4CCA-A978-86AC-2B1073DE3ECA}"/>
              </a:ext>
            </a:extLst>
          </p:cNvPr>
          <p:cNvSpPr>
            <a:spLocks noGrp="1"/>
          </p:cNvSpPr>
          <p:nvPr>
            <p:ph type="title"/>
          </p:nvPr>
        </p:nvSpPr>
        <p:spPr/>
        <p:txBody>
          <a:bodyPr/>
          <a:lstStyle/>
          <a:p>
            <a:r>
              <a:rPr lang="en-US" dirty="0"/>
              <a:t>High Level Design</a:t>
            </a:r>
          </a:p>
        </p:txBody>
      </p:sp>
      <p:sp>
        <p:nvSpPr>
          <p:cNvPr id="9" name="Marcador de número de diapositiva 8">
            <a:extLst>
              <a:ext uri="{FF2B5EF4-FFF2-40B4-BE49-F238E27FC236}">
                <a16:creationId xmlns:a16="http://schemas.microsoft.com/office/drawing/2014/main" id="{14FB7969-3E08-7B51-9A56-6A81B133E39D}"/>
              </a:ext>
            </a:extLst>
          </p:cNvPr>
          <p:cNvSpPr>
            <a:spLocks noGrp="1"/>
          </p:cNvSpPr>
          <p:nvPr>
            <p:ph type="sldNum" sz="quarter" idx="12"/>
          </p:nvPr>
        </p:nvSpPr>
        <p:spPr/>
        <p:txBody>
          <a:bodyPr/>
          <a:lstStyle/>
          <a:p>
            <a:fld id="{FAEF9944-A4F6-4C59-AEBD-678D6480B8EA}" type="slidenum">
              <a:rPr lang="en-US" smtClean="0"/>
              <a:t>5</a:t>
            </a:fld>
            <a:endParaRPr lang="en-US" dirty="0"/>
          </a:p>
        </p:txBody>
      </p:sp>
      <p:pic>
        <p:nvPicPr>
          <p:cNvPr id="7" name="Imagen 6">
            <a:extLst>
              <a:ext uri="{FF2B5EF4-FFF2-40B4-BE49-F238E27FC236}">
                <a16:creationId xmlns:a16="http://schemas.microsoft.com/office/drawing/2014/main" id="{D70C64AA-4BBD-BD55-74BA-E67ADCBAFF85}"/>
              </a:ext>
            </a:extLst>
          </p:cNvPr>
          <p:cNvPicPr>
            <a:picLocks noChangeAspect="1"/>
          </p:cNvPicPr>
          <p:nvPr/>
        </p:nvPicPr>
        <p:blipFill>
          <a:blip r:embed="rId2"/>
          <a:stretch>
            <a:fillRect/>
          </a:stretch>
        </p:blipFill>
        <p:spPr>
          <a:xfrm>
            <a:off x="2110154" y="1371242"/>
            <a:ext cx="7172837" cy="4683295"/>
          </a:xfrm>
          <a:prstGeom prst="rect">
            <a:avLst/>
          </a:prstGeom>
        </p:spPr>
      </p:pic>
    </p:spTree>
    <p:extLst>
      <p:ext uri="{BB962C8B-B14F-4D97-AF65-F5344CB8AC3E}">
        <p14:creationId xmlns:p14="http://schemas.microsoft.com/office/powerpoint/2010/main" val="146718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15DD5-4CCA-A978-86AC-2B1073DE3ECA}"/>
              </a:ext>
            </a:extLst>
          </p:cNvPr>
          <p:cNvSpPr>
            <a:spLocks noGrp="1"/>
          </p:cNvSpPr>
          <p:nvPr>
            <p:ph type="title"/>
          </p:nvPr>
        </p:nvSpPr>
        <p:spPr/>
        <p:txBody>
          <a:bodyPr/>
          <a:lstStyle/>
          <a:p>
            <a:r>
              <a:rPr lang="en-US" dirty="0"/>
              <a:t>Dependencies</a:t>
            </a:r>
          </a:p>
        </p:txBody>
      </p:sp>
      <p:sp>
        <p:nvSpPr>
          <p:cNvPr id="9" name="Marcador de número de diapositiva 8">
            <a:extLst>
              <a:ext uri="{FF2B5EF4-FFF2-40B4-BE49-F238E27FC236}">
                <a16:creationId xmlns:a16="http://schemas.microsoft.com/office/drawing/2014/main" id="{14FB7969-3E08-7B51-9A56-6A81B133E39D}"/>
              </a:ext>
            </a:extLst>
          </p:cNvPr>
          <p:cNvSpPr>
            <a:spLocks noGrp="1"/>
          </p:cNvSpPr>
          <p:nvPr>
            <p:ph type="sldNum" sz="quarter" idx="12"/>
          </p:nvPr>
        </p:nvSpPr>
        <p:spPr/>
        <p:txBody>
          <a:bodyPr/>
          <a:lstStyle/>
          <a:p>
            <a:fld id="{FAEF9944-A4F6-4C59-AEBD-678D6480B8EA}" type="slidenum">
              <a:rPr lang="en-US" smtClean="0"/>
              <a:t>6</a:t>
            </a:fld>
            <a:endParaRPr lang="en-US" dirty="0"/>
          </a:p>
        </p:txBody>
      </p:sp>
      <p:sp>
        <p:nvSpPr>
          <p:cNvPr id="23" name="CuadroTexto 22">
            <a:extLst>
              <a:ext uri="{FF2B5EF4-FFF2-40B4-BE49-F238E27FC236}">
                <a16:creationId xmlns:a16="http://schemas.microsoft.com/office/drawing/2014/main" id="{2F55DFC0-1686-ED28-202E-8E69316C01E3}"/>
              </a:ext>
            </a:extLst>
          </p:cNvPr>
          <p:cNvSpPr txBox="1"/>
          <p:nvPr/>
        </p:nvSpPr>
        <p:spPr>
          <a:xfrm>
            <a:off x="1665436" y="1560426"/>
            <a:ext cx="1915894" cy="923330"/>
          </a:xfrm>
          <a:prstGeom prst="rect">
            <a:avLst/>
          </a:prstGeom>
          <a:noFill/>
          <a:ln>
            <a:noFill/>
          </a:ln>
        </p:spPr>
        <p:txBody>
          <a:bodyPr wrap="square" rtlCol="0">
            <a:spAutoFit/>
          </a:bodyPr>
          <a:lstStyle/>
          <a:p>
            <a:r>
              <a:rPr lang="en-US" dirty="0"/>
              <a:t>Processing and storage capacity.</a:t>
            </a:r>
          </a:p>
        </p:txBody>
      </p:sp>
      <p:sp>
        <p:nvSpPr>
          <p:cNvPr id="3" name="CuadroTexto 2">
            <a:extLst>
              <a:ext uri="{FF2B5EF4-FFF2-40B4-BE49-F238E27FC236}">
                <a16:creationId xmlns:a16="http://schemas.microsoft.com/office/drawing/2014/main" id="{6E039E95-44EA-232D-08F4-A6FC6B9723AA}"/>
              </a:ext>
            </a:extLst>
          </p:cNvPr>
          <p:cNvSpPr txBox="1"/>
          <p:nvPr/>
        </p:nvSpPr>
        <p:spPr>
          <a:xfrm>
            <a:off x="1665436" y="4344445"/>
            <a:ext cx="1915894" cy="923330"/>
          </a:xfrm>
          <a:prstGeom prst="rect">
            <a:avLst/>
          </a:prstGeom>
          <a:noFill/>
          <a:ln>
            <a:noFill/>
          </a:ln>
        </p:spPr>
        <p:txBody>
          <a:bodyPr wrap="square" rtlCol="0">
            <a:spAutoFit/>
          </a:bodyPr>
          <a:lstStyle/>
          <a:p>
            <a:r>
              <a:rPr lang="en-US" dirty="0"/>
              <a:t>Reports &amp; dashboards Definition.</a:t>
            </a:r>
          </a:p>
        </p:txBody>
      </p:sp>
      <p:sp>
        <p:nvSpPr>
          <p:cNvPr id="5" name="CuadroTexto 4">
            <a:extLst>
              <a:ext uri="{FF2B5EF4-FFF2-40B4-BE49-F238E27FC236}">
                <a16:creationId xmlns:a16="http://schemas.microsoft.com/office/drawing/2014/main" id="{E864B8ED-992C-F635-B99F-BE31FC4C8FEE}"/>
              </a:ext>
            </a:extLst>
          </p:cNvPr>
          <p:cNvSpPr txBox="1"/>
          <p:nvPr/>
        </p:nvSpPr>
        <p:spPr>
          <a:xfrm>
            <a:off x="5845413" y="1526693"/>
            <a:ext cx="1915894" cy="923330"/>
          </a:xfrm>
          <a:prstGeom prst="rect">
            <a:avLst/>
          </a:prstGeom>
          <a:noFill/>
          <a:ln>
            <a:noFill/>
          </a:ln>
        </p:spPr>
        <p:txBody>
          <a:bodyPr wrap="square" rtlCol="0">
            <a:spAutoFit/>
          </a:bodyPr>
          <a:lstStyle/>
          <a:p>
            <a:r>
              <a:rPr lang="en-US" dirty="0"/>
              <a:t>Structured Data Sources Availability.</a:t>
            </a:r>
          </a:p>
        </p:txBody>
      </p:sp>
      <p:sp>
        <p:nvSpPr>
          <p:cNvPr id="6" name="CuadroTexto 5">
            <a:extLst>
              <a:ext uri="{FF2B5EF4-FFF2-40B4-BE49-F238E27FC236}">
                <a16:creationId xmlns:a16="http://schemas.microsoft.com/office/drawing/2014/main" id="{8ADA2819-30C3-593A-4446-8480745930B9}"/>
              </a:ext>
            </a:extLst>
          </p:cNvPr>
          <p:cNvSpPr txBox="1"/>
          <p:nvPr/>
        </p:nvSpPr>
        <p:spPr>
          <a:xfrm>
            <a:off x="5845413" y="4093718"/>
            <a:ext cx="2060620" cy="1477328"/>
          </a:xfrm>
          <a:prstGeom prst="rect">
            <a:avLst/>
          </a:prstGeom>
          <a:noFill/>
          <a:ln>
            <a:noFill/>
          </a:ln>
        </p:spPr>
        <p:txBody>
          <a:bodyPr wrap="square" rtlCol="0">
            <a:spAutoFit/>
          </a:bodyPr>
          <a:lstStyle/>
          <a:p>
            <a:r>
              <a:rPr lang="en-US" dirty="0"/>
              <a:t>Unstructured/Manual Data Sources Processing</a:t>
            </a:r>
            <a:br>
              <a:rPr lang="en-US" dirty="0"/>
            </a:br>
            <a:r>
              <a:rPr lang="en-US" dirty="0"/>
              <a:t>Definition</a:t>
            </a:r>
          </a:p>
        </p:txBody>
      </p:sp>
      <p:grpSp>
        <p:nvGrpSpPr>
          <p:cNvPr id="36" name="Grupo 35">
            <a:extLst>
              <a:ext uri="{FF2B5EF4-FFF2-40B4-BE49-F238E27FC236}">
                <a16:creationId xmlns:a16="http://schemas.microsoft.com/office/drawing/2014/main" id="{2DDD1997-D982-47BA-9B24-52AE37EE2A25}"/>
              </a:ext>
            </a:extLst>
          </p:cNvPr>
          <p:cNvGrpSpPr/>
          <p:nvPr/>
        </p:nvGrpSpPr>
        <p:grpSpPr>
          <a:xfrm>
            <a:off x="120386" y="4070997"/>
            <a:ext cx="1563989" cy="1458759"/>
            <a:chOff x="120386" y="4070997"/>
            <a:chExt cx="1703069" cy="1532877"/>
          </a:xfrm>
        </p:grpSpPr>
        <p:pic>
          <p:nvPicPr>
            <p:cNvPr id="31" name="Gráfico 30" descr="Diana">
              <a:extLst>
                <a:ext uri="{FF2B5EF4-FFF2-40B4-BE49-F238E27FC236}">
                  <a16:creationId xmlns:a16="http://schemas.microsoft.com/office/drawing/2014/main" id="{8759795D-6F89-AD1C-2B6C-5814BAF0D8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3883" y="4198896"/>
              <a:ext cx="589572" cy="589572"/>
            </a:xfrm>
            <a:prstGeom prst="rect">
              <a:avLst/>
            </a:prstGeom>
          </p:spPr>
        </p:pic>
        <p:pic>
          <p:nvPicPr>
            <p:cNvPr id="33" name="Gráfico 32" descr="Diagrama de Venn">
              <a:extLst>
                <a:ext uri="{FF2B5EF4-FFF2-40B4-BE49-F238E27FC236}">
                  <a16:creationId xmlns:a16="http://schemas.microsoft.com/office/drawing/2014/main" id="{144D6E97-EFB2-FA84-3E6D-FA9753BFA3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386" y="4070997"/>
              <a:ext cx="914400" cy="914400"/>
            </a:xfrm>
            <a:prstGeom prst="rect">
              <a:avLst/>
            </a:prstGeom>
          </p:spPr>
        </p:pic>
        <p:pic>
          <p:nvPicPr>
            <p:cNvPr id="35" name="Gráfico 34" descr="Presentación con gráfico circular">
              <a:extLst>
                <a:ext uri="{FF2B5EF4-FFF2-40B4-BE49-F238E27FC236}">
                  <a16:creationId xmlns:a16="http://schemas.microsoft.com/office/drawing/2014/main" id="{79540289-CF6D-9C05-C260-B3E0EC199D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4530" y="4689474"/>
              <a:ext cx="914400" cy="914400"/>
            </a:xfrm>
            <a:prstGeom prst="rect">
              <a:avLst/>
            </a:prstGeom>
          </p:spPr>
        </p:pic>
      </p:grpSp>
      <p:grpSp>
        <p:nvGrpSpPr>
          <p:cNvPr id="46" name="Grupo 45">
            <a:extLst>
              <a:ext uri="{FF2B5EF4-FFF2-40B4-BE49-F238E27FC236}">
                <a16:creationId xmlns:a16="http://schemas.microsoft.com/office/drawing/2014/main" id="{871F8943-BDA3-1A46-A282-FE8335BB4301}"/>
              </a:ext>
            </a:extLst>
          </p:cNvPr>
          <p:cNvGrpSpPr/>
          <p:nvPr/>
        </p:nvGrpSpPr>
        <p:grpSpPr>
          <a:xfrm>
            <a:off x="4188823" y="1485403"/>
            <a:ext cx="1613875" cy="1208310"/>
            <a:chOff x="6952068" y="1830387"/>
            <a:chExt cx="1613875" cy="1208310"/>
          </a:xfrm>
        </p:grpSpPr>
        <p:pic>
          <p:nvPicPr>
            <p:cNvPr id="38" name="Gráfico 37" descr="Gráfico de barras">
              <a:extLst>
                <a:ext uri="{FF2B5EF4-FFF2-40B4-BE49-F238E27FC236}">
                  <a16:creationId xmlns:a16="http://schemas.microsoft.com/office/drawing/2014/main" id="{C5D9AD41-6DA6-FF3D-32B1-93F023F068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59731" y="2124297"/>
              <a:ext cx="914400" cy="914400"/>
            </a:xfrm>
            <a:prstGeom prst="rect">
              <a:avLst/>
            </a:prstGeom>
          </p:spPr>
        </p:pic>
        <p:pic>
          <p:nvPicPr>
            <p:cNvPr id="42" name="Gráfico 41" descr="Marca de verificación">
              <a:extLst>
                <a:ext uri="{FF2B5EF4-FFF2-40B4-BE49-F238E27FC236}">
                  <a16:creationId xmlns:a16="http://schemas.microsoft.com/office/drawing/2014/main" id="{C9F8065B-171B-D461-3B64-1750B67390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08743" y="1830387"/>
              <a:ext cx="457200" cy="457200"/>
            </a:xfrm>
            <a:prstGeom prst="rect">
              <a:avLst/>
            </a:prstGeom>
          </p:spPr>
        </p:pic>
        <p:pic>
          <p:nvPicPr>
            <p:cNvPr id="44" name="Gráfico 43" descr="Base de datos">
              <a:extLst>
                <a:ext uri="{FF2B5EF4-FFF2-40B4-BE49-F238E27FC236}">
                  <a16:creationId xmlns:a16="http://schemas.microsoft.com/office/drawing/2014/main" id="{206F32C2-981F-BBEE-EC52-82945E3BFC3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52068" y="1849158"/>
              <a:ext cx="457200" cy="457200"/>
            </a:xfrm>
            <a:prstGeom prst="rect">
              <a:avLst/>
            </a:prstGeom>
          </p:spPr>
        </p:pic>
        <p:pic>
          <p:nvPicPr>
            <p:cNvPr id="45" name="Gráfico 44" descr="Base de datos">
              <a:extLst>
                <a:ext uri="{FF2B5EF4-FFF2-40B4-BE49-F238E27FC236}">
                  <a16:creationId xmlns:a16="http://schemas.microsoft.com/office/drawing/2014/main" id="{CE18BB7E-8056-EAA6-DF56-96BA04E7DD1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52068" y="2461181"/>
              <a:ext cx="457200" cy="457200"/>
            </a:xfrm>
            <a:prstGeom prst="rect">
              <a:avLst/>
            </a:prstGeom>
          </p:spPr>
        </p:pic>
      </p:grpSp>
      <p:grpSp>
        <p:nvGrpSpPr>
          <p:cNvPr id="53" name="Grupo 52">
            <a:extLst>
              <a:ext uri="{FF2B5EF4-FFF2-40B4-BE49-F238E27FC236}">
                <a16:creationId xmlns:a16="http://schemas.microsoft.com/office/drawing/2014/main" id="{7EE79EAA-2161-A695-90DF-26482C1F204A}"/>
              </a:ext>
            </a:extLst>
          </p:cNvPr>
          <p:cNvGrpSpPr/>
          <p:nvPr/>
        </p:nvGrpSpPr>
        <p:grpSpPr>
          <a:xfrm>
            <a:off x="4131272" y="4095132"/>
            <a:ext cx="1671426" cy="1358830"/>
            <a:chOff x="6521115" y="4164261"/>
            <a:chExt cx="2044828" cy="1439613"/>
          </a:xfrm>
        </p:grpSpPr>
        <p:pic>
          <p:nvPicPr>
            <p:cNvPr id="40" name="Gráfico 39" descr="Engranajes">
              <a:extLst>
                <a:ext uri="{FF2B5EF4-FFF2-40B4-BE49-F238E27FC236}">
                  <a16:creationId xmlns:a16="http://schemas.microsoft.com/office/drawing/2014/main" id="{6CA4D5B5-9A11-DAD9-5B22-10CBDF2473C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02683" y="4689474"/>
              <a:ext cx="914400" cy="914400"/>
            </a:xfrm>
            <a:prstGeom prst="rect">
              <a:avLst/>
            </a:prstGeom>
          </p:spPr>
        </p:pic>
        <p:pic>
          <p:nvPicPr>
            <p:cNvPr id="48" name="Gráfico 47" descr="Código de barras">
              <a:extLst>
                <a:ext uri="{FF2B5EF4-FFF2-40B4-BE49-F238E27FC236}">
                  <a16:creationId xmlns:a16="http://schemas.microsoft.com/office/drawing/2014/main" id="{078A8027-5A27-2EEE-ED62-0DA5643C21C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521115" y="4305909"/>
              <a:ext cx="702933" cy="702933"/>
            </a:xfrm>
            <a:prstGeom prst="rect">
              <a:avLst/>
            </a:prstGeom>
          </p:spPr>
        </p:pic>
        <p:pic>
          <p:nvPicPr>
            <p:cNvPr id="52" name="Gráfico 51" descr="Enviar">
              <a:extLst>
                <a:ext uri="{FF2B5EF4-FFF2-40B4-BE49-F238E27FC236}">
                  <a16:creationId xmlns:a16="http://schemas.microsoft.com/office/drawing/2014/main" id="{5F0BC8EE-82F3-E088-C44E-61516EBE83B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651543" y="4164261"/>
              <a:ext cx="914400" cy="914400"/>
            </a:xfrm>
            <a:prstGeom prst="rect">
              <a:avLst/>
            </a:prstGeom>
          </p:spPr>
        </p:pic>
      </p:grpSp>
      <p:grpSp>
        <p:nvGrpSpPr>
          <p:cNvPr id="19" name="Grupo 18">
            <a:extLst>
              <a:ext uri="{FF2B5EF4-FFF2-40B4-BE49-F238E27FC236}">
                <a16:creationId xmlns:a16="http://schemas.microsoft.com/office/drawing/2014/main" id="{860F3528-2D22-2CE1-82EE-0FA5F366F539}"/>
              </a:ext>
            </a:extLst>
          </p:cNvPr>
          <p:cNvGrpSpPr/>
          <p:nvPr/>
        </p:nvGrpSpPr>
        <p:grpSpPr>
          <a:xfrm>
            <a:off x="336220" y="1391958"/>
            <a:ext cx="1365781" cy="1327591"/>
            <a:chOff x="336220" y="1391958"/>
            <a:chExt cx="1667893" cy="1724346"/>
          </a:xfrm>
        </p:grpSpPr>
        <p:pic>
          <p:nvPicPr>
            <p:cNvPr id="7" name="Gráfico 6" descr="Procesador">
              <a:extLst>
                <a:ext uri="{FF2B5EF4-FFF2-40B4-BE49-F238E27FC236}">
                  <a16:creationId xmlns:a16="http://schemas.microsoft.com/office/drawing/2014/main" id="{EE1203E6-C73E-50DE-E64E-77575545F51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89713" y="2201904"/>
              <a:ext cx="914400" cy="914400"/>
            </a:xfrm>
            <a:prstGeom prst="rect">
              <a:avLst/>
            </a:prstGeom>
          </p:spPr>
        </p:pic>
        <p:pic>
          <p:nvPicPr>
            <p:cNvPr id="11" name="Gráfico 10" descr="Base de datos">
              <a:extLst>
                <a:ext uri="{FF2B5EF4-FFF2-40B4-BE49-F238E27FC236}">
                  <a16:creationId xmlns:a16="http://schemas.microsoft.com/office/drawing/2014/main" id="{CD4EBD03-85B2-F27E-5AF6-0C33731544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3120" y="1391958"/>
              <a:ext cx="914400" cy="914400"/>
            </a:xfrm>
            <a:prstGeom prst="rect">
              <a:avLst/>
            </a:prstGeom>
          </p:spPr>
        </p:pic>
        <p:sp>
          <p:nvSpPr>
            <p:cNvPr id="16" name="Forma libre: forma 15">
              <a:extLst>
                <a:ext uri="{FF2B5EF4-FFF2-40B4-BE49-F238E27FC236}">
                  <a16:creationId xmlns:a16="http://schemas.microsoft.com/office/drawing/2014/main" id="{D7902FB0-963F-6804-4761-2790331D9007}"/>
                </a:ext>
              </a:extLst>
            </p:cNvPr>
            <p:cNvSpPr/>
            <p:nvPr/>
          </p:nvSpPr>
          <p:spPr>
            <a:xfrm>
              <a:off x="634838" y="1685351"/>
              <a:ext cx="440530" cy="1143609"/>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tlCol="0" anchor="ctr"/>
            <a:lstStyle/>
            <a:p>
              <a:endParaRPr lang="en-US" dirty="0"/>
            </a:p>
          </p:txBody>
        </p:sp>
        <p:sp>
          <p:nvSpPr>
            <p:cNvPr id="17" name="Forma libre: forma 16">
              <a:extLst>
                <a:ext uri="{FF2B5EF4-FFF2-40B4-BE49-F238E27FC236}">
                  <a16:creationId xmlns:a16="http://schemas.microsoft.com/office/drawing/2014/main" id="{C1A2975F-0CBC-66DD-5E23-E32A528076CA}"/>
                </a:ext>
              </a:extLst>
            </p:cNvPr>
            <p:cNvSpPr/>
            <p:nvPr/>
          </p:nvSpPr>
          <p:spPr>
            <a:xfrm>
              <a:off x="336220" y="1630722"/>
              <a:ext cx="440530" cy="1143609"/>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tlCol="0" anchor="ctr"/>
            <a:lstStyle/>
            <a:p>
              <a:endParaRPr lang="en-US" dirty="0"/>
            </a:p>
          </p:txBody>
        </p:sp>
      </p:grpSp>
      <p:grpSp>
        <p:nvGrpSpPr>
          <p:cNvPr id="34" name="Grupo 33">
            <a:extLst>
              <a:ext uri="{FF2B5EF4-FFF2-40B4-BE49-F238E27FC236}">
                <a16:creationId xmlns:a16="http://schemas.microsoft.com/office/drawing/2014/main" id="{4FFE0869-5C62-D6B0-AC2F-B0104A2781AC}"/>
              </a:ext>
            </a:extLst>
          </p:cNvPr>
          <p:cNvGrpSpPr/>
          <p:nvPr/>
        </p:nvGrpSpPr>
        <p:grpSpPr>
          <a:xfrm>
            <a:off x="8276010" y="1460612"/>
            <a:ext cx="1725920" cy="1551801"/>
            <a:chOff x="9062281" y="1494333"/>
            <a:chExt cx="1725920" cy="1551801"/>
          </a:xfrm>
        </p:grpSpPr>
        <p:pic>
          <p:nvPicPr>
            <p:cNvPr id="21" name="Gráfico 20" descr="Internet">
              <a:extLst>
                <a:ext uri="{FF2B5EF4-FFF2-40B4-BE49-F238E27FC236}">
                  <a16:creationId xmlns:a16="http://schemas.microsoft.com/office/drawing/2014/main" id="{4CD9A35E-F967-9B59-E7F4-691A1E806C5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062281" y="1494333"/>
              <a:ext cx="914400" cy="914400"/>
            </a:xfrm>
            <a:prstGeom prst="rect">
              <a:avLst/>
            </a:prstGeom>
          </p:spPr>
        </p:pic>
        <p:pic>
          <p:nvPicPr>
            <p:cNvPr id="24" name="Gráfico 23" descr="Diana">
              <a:extLst>
                <a:ext uri="{FF2B5EF4-FFF2-40B4-BE49-F238E27FC236}">
                  <a16:creationId xmlns:a16="http://schemas.microsoft.com/office/drawing/2014/main" id="{0868363A-BED3-EC13-695F-308ED02099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7711" y="1636823"/>
              <a:ext cx="620490" cy="620490"/>
            </a:xfrm>
            <a:prstGeom prst="rect">
              <a:avLst/>
            </a:prstGeom>
          </p:spPr>
        </p:pic>
        <p:pic>
          <p:nvPicPr>
            <p:cNvPr id="32" name="Gráfico 31" descr="Grupo">
              <a:extLst>
                <a:ext uri="{FF2B5EF4-FFF2-40B4-BE49-F238E27FC236}">
                  <a16:creationId xmlns:a16="http://schemas.microsoft.com/office/drawing/2014/main" id="{5C950DB6-0375-CA8A-EDC4-1E31A122986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514792" y="2131734"/>
              <a:ext cx="914400" cy="914400"/>
            </a:xfrm>
            <a:prstGeom prst="rect">
              <a:avLst/>
            </a:prstGeom>
          </p:spPr>
        </p:pic>
      </p:grpSp>
      <p:grpSp>
        <p:nvGrpSpPr>
          <p:cNvPr id="47" name="Grupo 46">
            <a:extLst>
              <a:ext uri="{FF2B5EF4-FFF2-40B4-BE49-F238E27FC236}">
                <a16:creationId xmlns:a16="http://schemas.microsoft.com/office/drawing/2014/main" id="{EA845753-810D-639B-EB7F-105309A93594}"/>
              </a:ext>
            </a:extLst>
          </p:cNvPr>
          <p:cNvGrpSpPr/>
          <p:nvPr/>
        </p:nvGrpSpPr>
        <p:grpSpPr>
          <a:xfrm>
            <a:off x="8259198" y="3977510"/>
            <a:ext cx="1818592" cy="1690667"/>
            <a:chOff x="8259198" y="3977510"/>
            <a:chExt cx="1818592" cy="1690667"/>
          </a:xfrm>
        </p:grpSpPr>
        <p:pic>
          <p:nvPicPr>
            <p:cNvPr id="28" name="Gráfico 27" descr="Monedas">
              <a:extLst>
                <a:ext uri="{FF2B5EF4-FFF2-40B4-BE49-F238E27FC236}">
                  <a16:creationId xmlns:a16="http://schemas.microsoft.com/office/drawing/2014/main" id="{9053DFC0-60DC-36C4-1777-90284885A16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163390" y="4115643"/>
              <a:ext cx="914400" cy="914400"/>
            </a:xfrm>
            <a:prstGeom prst="rect">
              <a:avLst/>
            </a:prstGeom>
          </p:spPr>
        </p:pic>
        <p:pic>
          <p:nvPicPr>
            <p:cNvPr id="39" name="Gráfico 38" descr="Calendario mensual">
              <a:extLst>
                <a:ext uri="{FF2B5EF4-FFF2-40B4-BE49-F238E27FC236}">
                  <a16:creationId xmlns:a16="http://schemas.microsoft.com/office/drawing/2014/main" id="{7E66A1FD-2D26-F8C6-0AF9-976B2BD77F6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259198" y="3977510"/>
              <a:ext cx="914400" cy="914400"/>
            </a:xfrm>
            <a:prstGeom prst="rect">
              <a:avLst/>
            </a:prstGeom>
          </p:spPr>
        </p:pic>
        <p:pic>
          <p:nvPicPr>
            <p:cNvPr id="43" name="Gráfico 42" descr="Reloj">
              <a:extLst>
                <a:ext uri="{FF2B5EF4-FFF2-40B4-BE49-F238E27FC236}">
                  <a16:creationId xmlns:a16="http://schemas.microsoft.com/office/drawing/2014/main" id="{B4D7C44C-B14B-ED65-C467-A5371B1091D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479122" y="4753777"/>
              <a:ext cx="914400" cy="914400"/>
            </a:xfrm>
            <a:prstGeom prst="rect">
              <a:avLst/>
            </a:prstGeom>
          </p:spPr>
        </p:pic>
      </p:grpSp>
      <p:sp>
        <p:nvSpPr>
          <p:cNvPr id="49" name="CuadroTexto 48">
            <a:extLst>
              <a:ext uri="{FF2B5EF4-FFF2-40B4-BE49-F238E27FC236}">
                <a16:creationId xmlns:a16="http://schemas.microsoft.com/office/drawing/2014/main" id="{B29DE8BC-2ACF-F97C-524B-22EC4FE4AA64}"/>
              </a:ext>
            </a:extLst>
          </p:cNvPr>
          <p:cNvSpPr txBox="1"/>
          <p:nvPr/>
        </p:nvSpPr>
        <p:spPr>
          <a:xfrm>
            <a:off x="10133508" y="1532931"/>
            <a:ext cx="1915894" cy="923330"/>
          </a:xfrm>
          <a:prstGeom prst="rect">
            <a:avLst/>
          </a:prstGeom>
          <a:noFill/>
          <a:ln>
            <a:noFill/>
          </a:ln>
        </p:spPr>
        <p:txBody>
          <a:bodyPr wrap="square" rtlCol="0">
            <a:spAutoFit/>
          </a:bodyPr>
          <a:lstStyle/>
          <a:p>
            <a:r>
              <a:rPr lang="en-US" dirty="0"/>
              <a:t>Technology and Team Selection</a:t>
            </a:r>
          </a:p>
        </p:txBody>
      </p:sp>
      <p:sp>
        <p:nvSpPr>
          <p:cNvPr id="50" name="CuadroTexto 49">
            <a:extLst>
              <a:ext uri="{FF2B5EF4-FFF2-40B4-BE49-F238E27FC236}">
                <a16:creationId xmlns:a16="http://schemas.microsoft.com/office/drawing/2014/main" id="{696CC8F8-2589-F378-B65A-54B3CE69F765}"/>
              </a:ext>
            </a:extLst>
          </p:cNvPr>
          <p:cNvSpPr txBox="1"/>
          <p:nvPr/>
        </p:nvSpPr>
        <p:spPr>
          <a:xfrm>
            <a:off x="10133508" y="4099956"/>
            <a:ext cx="2060620" cy="646331"/>
          </a:xfrm>
          <a:prstGeom prst="rect">
            <a:avLst/>
          </a:prstGeom>
          <a:noFill/>
          <a:ln>
            <a:noFill/>
          </a:ln>
        </p:spPr>
        <p:txBody>
          <a:bodyPr wrap="square" rtlCol="0">
            <a:spAutoFit/>
          </a:bodyPr>
          <a:lstStyle/>
          <a:p>
            <a:r>
              <a:rPr lang="en-US" dirty="0"/>
              <a:t>Budget and Time</a:t>
            </a:r>
          </a:p>
        </p:txBody>
      </p:sp>
    </p:spTree>
    <p:extLst>
      <p:ext uri="{BB962C8B-B14F-4D97-AF65-F5344CB8AC3E}">
        <p14:creationId xmlns:p14="http://schemas.microsoft.com/office/powerpoint/2010/main" val="33005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15DD5-4CCA-A978-86AC-2B1073DE3ECA}"/>
              </a:ext>
            </a:extLst>
          </p:cNvPr>
          <p:cNvSpPr>
            <a:spLocks noGrp="1"/>
          </p:cNvSpPr>
          <p:nvPr>
            <p:ph type="title"/>
          </p:nvPr>
        </p:nvSpPr>
        <p:spPr/>
        <p:txBody>
          <a:bodyPr/>
          <a:lstStyle/>
          <a:p>
            <a:r>
              <a:rPr lang="es-GT" dirty="0"/>
              <a:t>Time Line</a:t>
            </a:r>
          </a:p>
        </p:txBody>
      </p:sp>
      <p:sp>
        <p:nvSpPr>
          <p:cNvPr id="9" name="Marcador de número de diapositiva 8">
            <a:extLst>
              <a:ext uri="{FF2B5EF4-FFF2-40B4-BE49-F238E27FC236}">
                <a16:creationId xmlns:a16="http://schemas.microsoft.com/office/drawing/2014/main" id="{14FB7969-3E08-7B51-9A56-6A81B133E39D}"/>
              </a:ext>
            </a:extLst>
          </p:cNvPr>
          <p:cNvSpPr>
            <a:spLocks noGrp="1"/>
          </p:cNvSpPr>
          <p:nvPr>
            <p:ph type="sldNum" sz="quarter" idx="12"/>
          </p:nvPr>
        </p:nvSpPr>
        <p:spPr/>
        <p:txBody>
          <a:bodyPr/>
          <a:lstStyle/>
          <a:p>
            <a:fld id="{FAEF9944-A4F6-4C59-AEBD-678D6480B8EA}" type="slidenum">
              <a:rPr lang="en-US" smtClean="0"/>
              <a:t>7</a:t>
            </a:fld>
            <a:endParaRPr lang="en-US" dirty="0"/>
          </a:p>
        </p:txBody>
      </p:sp>
      <p:pic>
        <p:nvPicPr>
          <p:cNvPr id="4" name="Imagen 3">
            <a:extLst>
              <a:ext uri="{FF2B5EF4-FFF2-40B4-BE49-F238E27FC236}">
                <a16:creationId xmlns:a16="http://schemas.microsoft.com/office/drawing/2014/main" id="{FA3C384B-46B0-74E0-76E1-AE4A0B58086E}"/>
              </a:ext>
            </a:extLst>
          </p:cNvPr>
          <p:cNvPicPr>
            <a:picLocks noChangeAspect="1"/>
          </p:cNvPicPr>
          <p:nvPr/>
        </p:nvPicPr>
        <p:blipFill>
          <a:blip r:embed="rId2"/>
          <a:stretch>
            <a:fillRect/>
          </a:stretch>
        </p:blipFill>
        <p:spPr>
          <a:xfrm>
            <a:off x="433823" y="2190750"/>
            <a:ext cx="11412820" cy="2457450"/>
          </a:xfrm>
          <a:prstGeom prst="rect">
            <a:avLst/>
          </a:prstGeom>
          <a:solidFill>
            <a:schemeClr val="bg1"/>
          </a:solidFill>
        </p:spPr>
      </p:pic>
    </p:spTree>
    <p:extLst>
      <p:ext uri="{BB962C8B-B14F-4D97-AF65-F5344CB8AC3E}">
        <p14:creationId xmlns:p14="http://schemas.microsoft.com/office/powerpoint/2010/main" val="64650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15DD5-4CCA-A978-86AC-2B1073DE3ECA}"/>
              </a:ext>
            </a:extLst>
          </p:cNvPr>
          <p:cNvSpPr>
            <a:spLocks noGrp="1"/>
          </p:cNvSpPr>
          <p:nvPr>
            <p:ph type="title"/>
          </p:nvPr>
        </p:nvSpPr>
        <p:spPr/>
        <p:txBody>
          <a:bodyPr/>
          <a:lstStyle/>
          <a:p>
            <a:r>
              <a:rPr lang="en-US" dirty="0"/>
              <a:t>Resources</a:t>
            </a:r>
          </a:p>
        </p:txBody>
      </p:sp>
      <p:sp>
        <p:nvSpPr>
          <p:cNvPr id="9" name="Marcador de número de diapositiva 8">
            <a:extLst>
              <a:ext uri="{FF2B5EF4-FFF2-40B4-BE49-F238E27FC236}">
                <a16:creationId xmlns:a16="http://schemas.microsoft.com/office/drawing/2014/main" id="{14FB7969-3E08-7B51-9A56-6A81B133E39D}"/>
              </a:ext>
            </a:extLst>
          </p:cNvPr>
          <p:cNvSpPr>
            <a:spLocks noGrp="1"/>
          </p:cNvSpPr>
          <p:nvPr>
            <p:ph type="sldNum" sz="quarter" idx="12"/>
          </p:nvPr>
        </p:nvSpPr>
        <p:spPr/>
        <p:txBody>
          <a:bodyPr/>
          <a:lstStyle/>
          <a:p>
            <a:fld id="{FAEF9944-A4F6-4C59-AEBD-678D6480B8EA}" type="slidenum">
              <a:rPr lang="en-US" smtClean="0"/>
              <a:t>8</a:t>
            </a:fld>
            <a:endParaRPr lang="en-US" dirty="0"/>
          </a:p>
        </p:txBody>
      </p:sp>
      <p:grpSp>
        <p:nvGrpSpPr>
          <p:cNvPr id="8" name="Grupo 7">
            <a:extLst>
              <a:ext uri="{FF2B5EF4-FFF2-40B4-BE49-F238E27FC236}">
                <a16:creationId xmlns:a16="http://schemas.microsoft.com/office/drawing/2014/main" id="{75462089-C568-4DC4-6AFC-3ED671ECDA66}"/>
              </a:ext>
            </a:extLst>
          </p:cNvPr>
          <p:cNvGrpSpPr/>
          <p:nvPr/>
        </p:nvGrpSpPr>
        <p:grpSpPr>
          <a:xfrm>
            <a:off x="168442" y="1401713"/>
            <a:ext cx="6376737" cy="4622354"/>
            <a:chOff x="2032000" y="1419726"/>
            <a:chExt cx="7518045" cy="4622354"/>
          </a:xfrm>
        </p:grpSpPr>
        <p:graphicFrame>
          <p:nvGraphicFramePr>
            <p:cNvPr id="3" name="Diagrama 2">
              <a:extLst>
                <a:ext uri="{FF2B5EF4-FFF2-40B4-BE49-F238E27FC236}">
                  <a16:creationId xmlns:a16="http://schemas.microsoft.com/office/drawing/2014/main" id="{1152A1A5-75C6-2D50-4C07-6AEF99BC515B}"/>
                </a:ext>
              </a:extLst>
            </p:cNvPr>
            <p:cNvGraphicFramePr/>
            <p:nvPr>
              <p:extLst>
                <p:ext uri="{D42A27DB-BD31-4B8C-83A1-F6EECF244321}">
                  <p14:modId xmlns:p14="http://schemas.microsoft.com/office/powerpoint/2010/main" val="1858495348"/>
                </p:ext>
              </p:extLst>
            </p:nvPr>
          </p:nvGraphicFramePr>
          <p:xfrm>
            <a:off x="2032000" y="1419726"/>
            <a:ext cx="7518045" cy="4622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Conector recto 4">
              <a:extLst>
                <a:ext uri="{FF2B5EF4-FFF2-40B4-BE49-F238E27FC236}">
                  <a16:creationId xmlns:a16="http://schemas.microsoft.com/office/drawing/2014/main" id="{D4C96689-3225-48B0-1E04-91CA514CE0B4}"/>
                </a:ext>
              </a:extLst>
            </p:cNvPr>
            <p:cNvCxnSpPr>
              <a:cxnSpLocks/>
            </p:cNvCxnSpPr>
            <p:nvPr/>
          </p:nvCxnSpPr>
          <p:spPr>
            <a:xfrm>
              <a:off x="4975095" y="2480010"/>
              <a:ext cx="39704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CuadroTexto 10">
            <a:extLst>
              <a:ext uri="{FF2B5EF4-FFF2-40B4-BE49-F238E27FC236}">
                <a16:creationId xmlns:a16="http://schemas.microsoft.com/office/drawing/2014/main" id="{1C291C4A-563D-23ED-B903-7157B215139C}"/>
              </a:ext>
            </a:extLst>
          </p:cNvPr>
          <p:cNvSpPr txBox="1"/>
          <p:nvPr/>
        </p:nvSpPr>
        <p:spPr>
          <a:xfrm>
            <a:off x="7005711" y="2091030"/>
            <a:ext cx="5186289" cy="3108543"/>
          </a:xfrm>
          <a:prstGeom prst="rect">
            <a:avLst/>
          </a:prstGeom>
          <a:noFill/>
        </p:spPr>
        <p:txBody>
          <a:bodyPr wrap="square" rtlCol="0">
            <a:spAutoFit/>
          </a:bodyPr>
          <a:lstStyle/>
          <a:p>
            <a:r>
              <a:rPr lang="en-US" sz="1400" dirty="0"/>
              <a:t>Steering Committee:  Sponsor, and decision makers</a:t>
            </a:r>
          </a:p>
          <a:p>
            <a:endParaRPr lang="en-US" sz="1400" dirty="0"/>
          </a:p>
          <a:p>
            <a:r>
              <a:rPr lang="en-US" sz="1400" dirty="0"/>
              <a:t>Scrum Master: Planning Leading and Support</a:t>
            </a:r>
          </a:p>
          <a:p>
            <a:endParaRPr lang="en-US" sz="1400" dirty="0"/>
          </a:p>
          <a:p>
            <a:r>
              <a:rPr lang="en-US" sz="1400" dirty="0"/>
              <a:t>Change and Engage Manager: Lead in charge of communication and engagement</a:t>
            </a:r>
          </a:p>
          <a:p>
            <a:endParaRPr lang="en-US" sz="1400" dirty="0"/>
          </a:p>
          <a:p>
            <a:r>
              <a:rPr lang="en-US" sz="1400" dirty="0"/>
              <a:t>RPA Leader: Leader in charge of Technical RPA team</a:t>
            </a:r>
          </a:p>
          <a:p>
            <a:endParaRPr lang="en-US" sz="1400" dirty="0"/>
          </a:p>
          <a:p>
            <a:r>
              <a:rPr lang="en-US" sz="1400" dirty="0"/>
              <a:t>Developer Leader: Leader in charge of Technical ETL team</a:t>
            </a:r>
          </a:p>
          <a:p>
            <a:endParaRPr lang="en-US" sz="1400" dirty="0"/>
          </a:p>
          <a:p>
            <a:r>
              <a:rPr lang="en-US" sz="1400" dirty="0"/>
              <a:t>Product Owner: Lead in charge to define and maintain the backlog, and Analyst team</a:t>
            </a:r>
          </a:p>
        </p:txBody>
      </p:sp>
    </p:spTree>
    <p:extLst>
      <p:ext uri="{BB962C8B-B14F-4D97-AF65-F5344CB8AC3E}">
        <p14:creationId xmlns:p14="http://schemas.microsoft.com/office/powerpoint/2010/main" val="91512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15DD5-4CCA-A978-86AC-2B1073DE3ECA}"/>
              </a:ext>
            </a:extLst>
          </p:cNvPr>
          <p:cNvSpPr>
            <a:spLocks noGrp="1"/>
          </p:cNvSpPr>
          <p:nvPr>
            <p:ph type="title"/>
          </p:nvPr>
        </p:nvSpPr>
        <p:spPr/>
        <p:txBody>
          <a:bodyPr/>
          <a:lstStyle/>
          <a:p>
            <a:r>
              <a:rPr lang="es-GT" dirty="0"/>
              <a:t>Business </a:t>
            </a:r>
            <a:r>
              <a:rPr lang="es-GT" dirty="0" err="1"/>
              <a:t>Impact</a:t>
            </a:r>
            <a:endParaRPr lang="es-GT" dirty="0"/>
          </a:p>
        </p:txBody>
      </p:sp>
      <p:sp>
        <p:nvSpPr>
          <p:cNvPr id="9" name="Marcador de número de diapositiva 8">
            <a:extLst>
              <a:ext uri="{FF2B5EF4-FFF2-40B4-BE49-F238E27FC236}">
                <a16:creationId xmlns:a16="http://schemas.microsoft.com/office/drawing/2014/main" id="{14FB7969-3E08-7B51-9A56-6A81B133E39D}"/>
              </a:ext>
            </a:extLst>
          </p:cNvPr>
          <p:cNvSpPr>
            <a:spLocks noGrp="1"/>
          </p:cNvSpPr>
          <p:nvPr>
            <p:ph type="sldNum" sz="quarter" idx="12"/>
          </p:nvPr>
        </p:nvSpPr>
        <p:spPr/>
        <p:txBody>
          <a:bodyPr/>
          <a:lstStyle/>
          <a:p>
            <a:fld id="{FAEF9944-A4F6-4C59-AEBD-678D6480B8EA}" type="slidenum">
              <a:rPr lang="en-US" smtClean="0"/>
              <a:t>9</a:t>
            </a:fld>
            <a:endParaRPr lang="en-US" dirty="0"/>
          </a:p>
        </p:txBody>
      </p:sp>
      <p:sp>
        <p:nvSpPr>
          <p:cNvPr id="3" name="CuadroTexto 2">
            <a:extLst>
              <a:ext uri="{FF2B5EF4-FFF2-40B4-BE49-F238E27FC236}">
                <a16:creationId xmlns:a16="http://schemas.microsoft.com/office/drawing/2014/main" id="{E9D35F6A-ADD7-2CB6-2C9D-BE051B9FF69A}"/>
              </a:ext>
            </a:extLst>
          </p:cNvPr>
          <p:cNvSpPr txBox="1"/>
          <p:nvPr/>
        </p:nvSpPr>
        <p:spPr>
          <a:xfrm>
            <a:off x="0" y="1459647"/>
            <a:ext cx="12056012" cy="4524315"/>
          </a:xfrm>
          <a:prstGeom prst="rect">
            <a:avLst/>
          </a:prstGeom>
          <a:noFill/>
        </p:spPr>
        <p:txBody>
          <a:bodyPr wrap="square" rtlCol="0">
            <a:spAutoFit/>
          </a:bodyPr>
          <a:lstStyle/>
          <a:p>
            <a:r>
              <a:rPr lang="en-US" b="1" dirty="0"/>
              <a:t>Precision</a:t>
            </a:r>
            <a:r>
              <a:rPr lang="en-US" dirty="0"/>
              <a:t>: The RPAs, ETLs and </a:t>
            </a:r>
            <a:r>
              <a:rPr lang="en-US" dirty="0" err="1"/>
              <a:t>Reconcilliator</a:t>
            </a:r>
            <a:r>
              <a:rPr lang="en-US" dirty="0"/>
              <a:t> software will not make mistakes copying Information, and the Information transformation will be consistent as a repeatable process.</a:t>
            </a:r>
          </a:p>
          <a:p>
            <a:endParaRPr lang="en-US" dirty="0"/>
          </a:p>
          <a:p>
            <a:r>
              <a:rPr lang="en-US" b="1" dirty="0"/>
              <a:t>Improved efficiency</a:t>
            </a:r>
            <a:r>
              <a:rPr lang="en-US" dirty="0"/>
              <a:t>: The processes will run as expected and the manual intervention will be focused on real issues, the information will be available for interested as soon as it will be generated</a:t>
            </a:r>
          </a:p>
          <a:p>
            <a:endParaRPr lang="en-US" dirty="0"/>
          </a:p>
          <a:p>
            <a:r>
              <a:rPr lang="en-US" b="1" dirty="0"/>
              <a:t>Timely Information</a:t>
            </a:r>
            <a:r>
              <a:rPr lang="en-US" dirty="0"/>
              <a:t>: The automated processes will run faster and can be run as often as the Information is generated then the product dashboards and reports will be more available and updated, and will be the same for all of interested</a:t>
            </a:r>
          </a:p>
          <a:p>
            <a:endParaRPr lang="en-US" dirty="0"/>
          </a:p>
          <a:p>
            <a:r>
              <a:rPr lang="en-US" b="1" dirty="0"/>
              <a:t>Resource optimization</a:t>
            </a:r>
            <a:r>
              <a:rPr lang="en-US" dirty="0"/>
              <a:t>: The people will focus on real issues and not use their time in manual and repetitive tasks, then their time will be more available to be used on analytic and more productive tasks</a:t>
            </a:r>
          </a:p>
          <a:p>
            <a:endParaRPr lang="en-US" dirty="0"/>
          </a:p>
          <a:p>
            <a:r>
              <a:rPr lang="en-US" b="1" dirty="0"/>
              <a:t>Risk reduction</a:t>
            </a:r>
            <a:r>
              <a:rPr lang="en-US" dirty="0"/>
              <a:t>: No manual Information entry means less human errors, computer scheduling means no forgotten, automatic processing means less human dependency and more confidence about the information processing methods </a:t>
            </a:r>
            <a:endParaRPr lang="es-GT" dirty="0"/>
          </a:p>
        </p:txBody>
      </p:sp>
    </p:spTree>
    <p:extLst>
      <p:ext uri="{BB962C8B-B14F-4D97-AF65-F5344CB8AC3E}">
        <p14:creationId xmlns:p14="http://schemas.microsoft.com/office/powerpoint/2010/main" val="1677318006"/>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093A0A0-A69C-47FE-9FE5-21F06181BF4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{1A591FDE-1F78-46B0-A543-03521F2D632D}tf56000440_win32</Template>
  <TotalTime>2437</TotalTime>
  <Words>500</Words>
  <Application>Microsoft Office PowerPoint</Application>
  <PresentationFormat>Panorámica</PresentationFormat>
  <Paragraphs>87</Paragraphs>
  <Slides>11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Meiryo</vt:lpstr>
      <vt:lpstr>Arial</vt:lpstr>
      <vt:lpstr>Calibri</vt:lpstr>
      <vt:lpstr>Corbel</vt:lpstr>
      <vt:lpstr>ShojiVTI</vt:lpstr>
      <vt:lpstr>Reconciliation Process Improvement</vt:lpstr>
      <vt:lpstr>Agenda</vt:lpstr>
      <vt:lpstr>Process AS IS</vt:lpstr>
      <vt:lpstr>Process TO BE</vt:lpstr>
      <vt:lpstr>High Level Design</vt:lpstr>
      <vt:lpstr>Dependencies</vt:lpstr>
      <vt:lpstr>Time Line</vt:lpstr>
      <vt:lpstr>Resources</vt:lpstr>
      <vt:lpstr>Business Impact</vt:lpstr>
      <vt:lpstr>Costs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cotizaciones y ventas</dc:title>
  <dc:creator>Manuel Haroldo Castillo Reyna</dc:creator>
  <cp:lastModifiedBy>Carlo Lara</cp:lastModifiedBy>
  <cp:revision>8</cp:revision>
  <dcterms:created xsi:type="dcterms:W3CDTF">2023-11-22T22:31:04Z</dcterms:created>
  <dcterms:modified xsi:type="dcterms:W3CDTF">2024-01-24T06:49:29Z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