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54757-E928-4B87-8564-9876659CA7FD}" type="doc">
      <dgm:prSet loTypeId="urn:microsoft.com/office/officeart/2011/layout/ConvergingText#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4DC497E-C444-4D06-99BA-5198DC9DC813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MovilApp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0A1C6828-997F-40D9-B884-8450461E3533}" type="parTrans" cxnId="{E8558DC8-102F-4DDF-BBE4-CA4EB4472F0A}">
      <dgm:prSet/>
      <dgm:spPr/>
      <dgm:t>
        <a:bodyPr/>
        <a:lstStyle/>
        <a:p>
          <a:endParaRPr lang="en-US"/>
        </a:p>
      </dgm:t>
    </dgm:pt>
    <dgm:pt modelId="{4CE1B8CF-5151-4BD2-998D-48B75D176861}" type="sibTrans" cxnId="{E8558DC8-102F-4DDF-BBE4-CA4EB4472F0A}">
      <dgm:prSet/>
      <dgm:spPr/>
      <dgm:t>
        <a:bodyPr/>
        <a:lstStyle/>
        <a:p>
          <a:endParaRPr lang="en-US"/>
        </a:p>
      </dgm:t>
    </dgm:pt>
    <dgm:pt modelId="{A8382FC7-9410-4608-A079-26C9265DB4DD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Coordenadas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88402964-3708-4FCE-9B0F-78CD6B417959}" type="parTrans" cxnId="{E5ED4BA8-55A8-434E-BAE1-40392B20492E}">
      <dgm:prSet/>
      <dgm:spPr/>
      <dgm:t>
        <a:bodyPr/>
        <a:lstStyle/>
        <a:p>
          <a:endParaRPr lang="en-US"/>
        </a:p>
      </dgm:t>
    </dgm:pt>
    <dgm:pt modelId="{B123D658-1FA8-48CA-9FD9-65D65B5CAA08}" type="sibTrans" cxnId="{E5ED4BA8-55A8-434E-BAE1-40392B20492E}">
      <dgm:prSet/>
      <dgm:spPr/>
      <dgm:t>
        <a:bodyPr/>
        <a:lstStyle/>
        <a:p>
          <a:endParaRPr lang="en-US"/>
        </a:p>
      </dgm:t>
    </dgm:pt>
    <dgm:pt modelId="{C7E3C9E1-F115-4626-AE07-EB3D211B6C97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Prevención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CF4DDB4B-8AB2-4909-9F19-C0EC08AD3538}" type="parTrans" cxnId="{235A4A31-B25E-437B-B11D-2020C0DDDB60}">
      <dgm:prSet/>
      <dgm:spPr/>
      <dgm:t>
        <a:bodyPr/>
        <a:lstStyle/>
        <a:p>
          <a:endParaRPr lang="en-US"/>
        </a:p>
      </dgm:t>
    </dgm:pt>
    <dgm:pt modelId="{706DD59D-3E7A-48C3-B171-51926D7E380C}" type="sibTrans" cxnId="{235A4A31-B25E-437B-B11D-2020C0DDDB60}">
      <dgm:prSet/>
      <dgm:spPr/>
      <dgm:t>
        <a:bodyPr/>
        <a:lstStyle/>
        <a:p>
          <a:endParaRPr lang="en-US"/>
        </a:p>
      </dgm:t>
    </dgm:pt>
    <dgm:pt modelId="{A657D08E-EB12-420A-8164-CB004D4C2150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Comunicación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AB80E8B2-2E6B-4DAB-A9EA-25306B94B560}" type="parTrans" cxnId="{900DFD0F-30E6-4F30-B073-EB4DAD041EAB}">
      <dgm:prSet/>
      <dgm:spPr/>
      <dgm:t>
        <a:bodyPr/>
        <a:lstStyle/>
        <a:p>
          <a:endParaRPr lang="en-US"/>
        </a:p>
      </dgm:t>
    </dgm:pt>
    <dgm:pt modelId="{B5DD3361-C69F-4C4E-A456-DBAD43269DC1}" type="sibTrans" cxnId="{900DFD0F-30E6-4F30-B073-EB4DAD041EAB}">
      <dgm:prSet/>
      <dgm:spPr/>
      <dgm:t>
        <a:bodyPr/>
        <a:lstStyle/>
        <a:p>
          <a:endParaRPr lang="en-US"/>
        </a:p>
      </dgm:t>
    </dgm:pt>
    <dgm:pt modelId="{59C09EF0-1E2F-4FB8-A9A9-8135B82F04DC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WebApp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CCC5A4F0-0910-4FD7-AFC1-6D844D113222}" type="parTrans" cxnId="{C1976BF8-7E8F-447E-98AF-4E54C9EB4938}">
      <dgm:prSet/>
      <dgm:spPr/>
      <dgm:t>
        <a:bodyPr/>
        <a:lstStyle/>
        <a:p>
          <a:endParaRPr lang="en-US"/>
        </a:p>
      </dgm:t>
    </dgm:pt>
    <dgm:pt modelId="{8B9EF3A4-A0FA-4DE5-98FD-24911A4E3CC8}" type="sibTrans" cxnId="{C1976BF8-7E8F-447E-98AF-4E54C9EB4938}">
      <dgm:prSet/>
      <dgm:spPr/>
      <dgm:t>
        <a:bodyPr/>
        <a:lstStyle/>
        <a:p>
          <a:endParaRPr lang="en-US"/>
        </a:p>
      </dgm:t>
    </dgm:pt>
    <dgm:pt modelId="{A9CF8649-0C7B-4E70-8266-5561D54ACB6A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Información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552582D7-03F6-40AD-9BA2-CB1D6EB4CF79}" type="parTrans" cxnId="{7CA5BCA2-29E6-4643-92F5-B05814C249DA}">
      <dgm:prSet/>
      <dgm:spPr/>
      <dgm:t>
        <a:bodyPr/>
        <a:lstStyle/>
        <a:p>
          <a:endParaRPr lang="en-US"/>
        </a:p>
      </dgm:t>
    </dgm:pt>
    <dgm:pt modelId="{7151A9B3-8CE4-47C1-9FC9-4FBE6BEEB893}" type="sibTrans" cxnId="{7CA5BCA2-29E6-4643-92F5-B05814C249DA}">
      <dgm:prSet/>
      <dgm:spPr/>
      <dgm:t>
        <a:bodyPr/>
        <a:lstStyle/>
        <a:p>
          <a:endParaRPr lang="en-US"/>
        </a:p>
      </dgm:t>
    </dgm:pt>
    <dgm:pt modelId="{67C11F07-5EB8-4491-9323-1DFDC0EEF4DF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Registro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A3CB8813-B568-42CC-B4A3-35113139A9F9}" type="parTrans" cxnId="{D16E1748-A760-4B51-AF7C-C70AF272F32A}">
      <dgm:prSet/>
      <dgm:spPr/>
      <dgm:t>
        <a:bodyPr/>
        <a:lstStyle/>
        <a:p>
          <a:endParaRPr lang="en-US"/>
        </a:p>
      </dgm:t>
    </dgm:pt>
    <dgm:pt modelId="{0944ECD0-8922-49AE-9259-AF50EC3F8D27}" type="sibTrans" cxnId="{D16E1748-A760-4B51-AF7C-C70AF272F32A}">
      <dgm:prSet/>
      <dgm:spPr/>
      <dgm:t>
        <a:bodyPr/>
        <a:lstStyle/>
        <a:p>
          <a:endParaRPr lang="en-US"/>
        </a:p>
      </dgm:t>
    </dgm:pt>
    <dgm:pt modelId="{E6E50558-3F5B-40E8-962F-E722629E507C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Retro-Información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1D765D16-60A0-4B27-B09C-E59098F44CFA}" type="parTrans" cxnId="{F56462EE-8425-41B4-8985-65A39083C2AB}">
      <dgm:prSet/>
      <dgm:spPr/>
      <dgm:t>
        <a:bodyPr/>
        <a:lstStyle/>
        <a:p>
          <a:endParaRPr lang="es-PA"/>
        </a:p>
      </dgm:t>
    </dgm:pt>
    <dgm:pt modelId="{7668B176-B3FF-42FA-BD65-4878B165DCC4}" type="sibTrans" cxnId="{F56462EE-8425-41B4-8985-65A39083C2AB}">
      <dgm:prSet/>
      <dgm:spPr/>
      <dgm:t>
        <a:bodyPr/>
        <a:lstStyle/>
        <a:p>
          <a:endParaRPr lang="es-PA"/>
        </a:p>
      </dgm:t>
    </dgm:pt>
    <dgm:pt modelId="{82ED3D41-5504-4847-8F7E-812E2C30126B}">
      <dgm:prSet phldrT="[Text]"/>
      <dgm:spPr/>
      <dgm:t>
        <a:bodyPr/>
        <a:lstStyle/>
        <a:p>
          <a:r>
            <a:rPr lang="es-ES" b="0" i="0" noProof="1" smtClean="0">
              <a:latin typeface="Century Gothic"/>
              <a:ea typeface="+mn-ea"/>
              <a:cs typeface="+mn-cs"/>
            </a:rPr>
            <a:t>WebApp</a:t>
          </a:r>
          <a:endParaRPr lang="es-ES" b="0" i="0" noProof="1">
            <a:latin typeface="Century Gothic"/>
            <a:ea typeface="+mn-ea"/>
            <a:cs typeface="+mn-cs"/>
          </a:endParaRPr>
        </a:p>
      </dgm:t>
    </dgm:pt>
    <dgm:pt modelId="{8F8B74D7-51AB-4AB5-91D7-3082C4A58A30}" type="parTrans" cxnId="{204CE0C3-2B4E-41D3-8E22-EDB7BE5B0DAB}">
      <dgm:prSet/>
      <dgm:spPr/>
      <dgm:t>
        <a:bodyPr/>
        <a:lstStyle/>
        <a:p>
          <a:endParaRPr lang="es-PA"/>
        </a:p>
      </dgm:t>
    </dgm:pt>
    <dgm:pt modelId="{3F5D0D6B-9137-4AAE-95AB-15CB78F490DD}" type="sibTrans" cxnId="{204CE0C3-2B4E-41D3-8E22-EDB7BE5B0DAB}">
      <dgm:prSet/>
      <dgm:spPr/>
      <dgm:t>
        <a:bodyPr/>
        <a:lstStyle/>
        <a:p>
          <a:endParaRPr lang="es-PA"/>
        </a:p>
      </dgm:t>
    </dgm:pt>
    <dgm:pt modelId="{CB9650C0-B9E8-4610-8F9B-45BFA43F1A86}" type="pres">
      <dgm:prSet presAssocID="{4FA54757-E928-4B87-8564-9876659CA7F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EFE04A-DBFF-4294-AAFA-35901F22417E}" type="pres">
      <dgm:prSet presAssocID="{94DC497E-C444-4D06-99BA-5198DC9DC813}" presName="composite" presStyleCnt="0"/>
      <dgm:spPr/>
    </dgm:pt>
    <dgm:pt modelId="{9FE30356-3FDC-4305-A77D-726646EE259F}" type="pres">
      <dgm:prSet presAssocID="{94DC497E-C444-4D06-99BA-5198DC9DC813}" presName="ParentAccent1" presStyleLbl="alignNode1" presStyleIdx="0" presStyleCnt="79"/>
      <dgm:spPr/>
    </dgm:pt>
    <dgm:pt modelId="{1E5FDC2C-682D-42A6-BF1C-220973D73B99}" type="pres">
      <dgm:prSet presAssocID="{94DC497E-C444-4D06-99BA-5198DC9DC813}" presName="ParentAccent2" presStyleLbl="alignNode1" presStyleIdx="1" presStyleCnt="79"/>
      <dgm:spPr/>
    </dgm:pt>
    <dgm:pt modelId="{0D4ABC22-3F5F-4DF1-9369-C212DA76719F}" type="pres">
      <dgm:prSet presAssocID="{94DC497E-C444-4D06-99BA-5198DC9DC813}" presName="ParentAccent3" presStyleLbl="alignNode1" presStyleIdx="2" presStyleCnt="79"/>
      <dgm:spPr/>
    </dgm:pt>
    <dgm:pt modelId="{DD03E7F0-1256-422C-946B-C4E632008152}" type="pres">
      <dgm:prSet presAssocID="{94DC497E-C444-4D06-99BA-5198DC9DC813}" presName="ParentAccent4" presStyleLbl="alignNode1" presStyleIdx="3" presStyleCnt="79"/>
      <dgm:spPr/>
    </dgm:pt>
    <dgm:pt modelId="{6AE20F5A-B696-4127-AB8C-EE3730890FFE}" type="pres">
      <dgm:prSet presAssocID="{94DC497E-C444-4D06-99BA-5198DC9DC813}" presName="ParentAccent5" presStyleLbl="alignNode1" presStyleIdx="4" presStyleCnt="79"/>
      <dgm:spPr/>
    </dgm:pt>
    <dgm:pt modelId="{BC2B052A-EB6D-4EBD-BFE6-B62B601170EC}" type="pres">
      <dgm:prSet presAssocID="{94DC497E-C444-4D06-99BA-5198DC9DC813}" presName="ParentAccent6" presStyleLbl="alignNode1" presStyleIdx="5" presStyleCnt="79"/>
      <dgm:spPr/>
    </dgm:pt>
    <dgm:pt modelId="{01BB256B-E2E5-49D0-BE84-166FBBAA8AF5}" type="pres">
      <dgm:prSet presAssocID="{94DC497E-C444-4D06-99BA-5198DC9DC813}" presName="ParentAccent7" presStyleLbl="alignNode1" presStyleIdx="6" presStyleCnt="79"/>
      <dgm:spPr/>
    </dgm:pt>
    <dgm:pt modelId="{A3014452-7644-42F1-BD18-CDDE0C05CEA3}" type="pres">
      <dgm:prSet presAssocID="{94DC497E-C444-4D06-99BA-5198DC9DC813}" presName="ParentAccent8" presStyleLbl="alignNode1" presStyleIdx="7" presStyleCnt="79"/>
      <dgm:spPr/>
    </dgm:pt>
    <dgm:pt modelId="{C99549E2-F942-4BB8-B693-CEF9F9F9DD56}" type="pres">
      <dgm:prSet presAssocID="{94DC497E-C444-4D06-99BA-5198DC9DC813}" presName="ParentAccent9" presStyleLbl="alignNode1" presStyleIdx="8" presStyleCnt="79"/>
      <dgm:spPr/>
    </dgm:pt>
    <dgm:pt modelId="{F4C3C040-E01F-4B68-ACA1-99EF5F0A1014}" type="pres">
      <dgm:prSet presAssocID="{94DC497E-C444-4D06-99BA-5198DC9DC813}" presName="ParentAccent10" presStyleLbl="alignNode1" presStyleIdx="9" presStyleCnt="79"/>
      <dgm:spPr/>
    </dgm:pt>
    <dgm:pt modelId="{170CA197-703F-40F0-8E7B-7932658FC51D}" type="pres">
      <dgm:prSet presAssocID="{94DC497E-C444-4D06-99BA-5198DC9DC813}" presName="Parent" presStyleLbl="alignNode1" presStyleIdx="10" presStyleCnt="79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8B86E-2FB8-43AC-8213-BC8E401B37C9}" type="pres">
      <dgm:prSet presAssocID="{A8382FC7-9410-4608-A079-26C9265DB4DD}" presName="Child1Accent1" presStyleLbl="alignNode1" presStyleIdx="11" presStyleCnt="79"/>
      <dgm:spPr/>
    </dgm:pt>
    <dgm:pt modelId="{B7244654-5586-41DB-ABF4-BEA95B6EBAE2}" type="pres">
      <dgm:prSet presAssocID="{A8382FC7-9410-4608-A079-26C9265DB4DD}" presName="Child1Accent2" presStyleLbl="alignNode1" presStyleIdx="12" presStyleCnt="79"/>
      <dgm:spPr/>
    </dgm:pt>
    <dgm:pt modelId="{1E225946-EFE4-4E7D-8271-25F6C848BD27}" type="pres">
      <dgm:prSet presAssocID="{A8382FC7-9410-4608-A079-26C9265DB4DD}" presName="Child1Accent3" presStyleLbl="alignNode1" presStyleIdx="13" presStyleCnt="79"/>
      <dgm:spPr/>
    </dgm:pt>
    <dgm:pt modelId="{D8E2721A-BAA2-46CA-9358-8F677FBCFBDA}" type="pres">
      <dgm:prSet presAssocID="{A8382FC7-9410-4608-A079-26C9265DB4DD}" presName="Child1Accent4" presStyleLbl="alignNode1" presStyleIdx="14" presStyleCnt="79"/>
      <dgm:spPr/>
    </dgm:pt>
    <dgm:pt modelId="{85F6995B-D116-49C6-922B-6C09285B4016}" type="pres">
      <dgm:prSet presAssocID="{A8382FC7-9410-4608-A079-26C9265DB4DD}" presName="Child1Accent5" presStyleLbl="alignNode1" presStyleIdx="15" presStyleCnt="79"/>
      <dgm:spPr/>
    </dgm:pt>
    <dgm:pt modelId="{DF95F449-1E3C-4F0B-BC46-20B02CBF9B79}" type="pres">
      <dgm:prSet presAssocID="{A8382FC7-9410-4608-A079-26C9265DB4DD}" presName="Child1Accent6" presStyleLbl="alignNode1" presStyleIdx="16" presStyleCnt="79"/>
      <dgm:spPr/>
    </dgm:pt>
    <dgm:pt modelId="{1848D144-2CDC-4E18-A6A2-568BC559691B}" type="pres">
      <dgm:prSet presAssocID="{A8382FC7-9410-4608-A079-26C9265DB4DD}" presName="Child1Accent7" presStyleLbl="alignNode1" presStyleIdx="17" presStyleCnt="79"/>
      <dgm:spPr/>
    </dgm:pt>
    <dgm:pt modelId="{F9E1A392-178D-488C-927B-B35D5E5331BF}" type="pres">
      <dgm:prSet presAssocID="{A8382FC7-9410-4608-A079-26C9265DB4DD}" presName="Child1Accent8" presStyleLbl="alignNode1" presStyleIdx="18" presStyleCnt="79"/>
      <dgm:spPr/>
    </dgm:pt>
    <dgm:pt modelId="{229CF2B5-37C9-4211-A037-9546169BF56B}" type="pres">
      <dgm:prSet presAssocID="{A8382FC7-9410-4608-A079-26C9265DB4DD}" presName="Child1Accent9" presStyleLbl="alignNode1" presStyleIdx="19" presStyleCnt="79"/>
      <dgm:spPr/>
    </dgm:pt>
    <dgm:pt modelId="{BC8B3987-DA68-4FE4-8241-910191A74BC7}" type="pres">
      <dgm:prSet presAssocID="{A8382FC7-9410-4608-A079-26C9265DB4DD}" presName="Child1" presStyleLbl="revTx" presStyleIdx="0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9D66A-5D0F-48A4-8139-25474CA0E59D}" type="pres">
      <dgm:prSet presAssocID="{C7E3C9E1-F115-4626-AE07-EB3D211B6C97}" presName="Child2Accent1" presStyleLbl="alignNode1" presStyleIdx="20" presStyleCnt="79"/>
      <dgm:spPr/>
    </dgm:pt>
    <dgm:pt modelId="{884E3157-A868-4E3D-8E75-3F0267BEF158}" type="pres">
      <dgm:prSet presAssocID="{C7E3C9E1-F115-4626-AE07-EB3D211B6C97}" presName="Child2Accent2" presStyleLbl="alignNode1" presStyleIdx="21" presStyleCnt="79"/>
      <dgm:spPr/>
    </dgm:pt>
    <dgm:pt modelId="{2E44F727-F1C3-480A-8655-B0386B0A7423}" type="pres">
      <dgm:prSet presAssocID="{C7E3C9E1-F115-4626-AE07-EB3D211B6C97}" presName="Child2Accent3" presStyleLbl="alignNode1" presStyleIdx="22" presStyleCnt="79"/>
      <dgm:spPr/>
    </dgm:pt>
    <dgm:pt modelId="{F7BC2EF9-AB40-4FDB-8ED9-8A45A425F767}" type="pres">
      <dgm:prSet presAssocID="{C7E3C9E1-F115-4626-AE07-EB3D211B6C97}" presName="Child2Accent4" presStyleLbl="alignNode1" presStyleIdx="23" presStyleCnt="79"/>
      <dgm:spPr/>
    </dgm:pt>
    <dgm:pt modelId="{AD523844-8526-4DF7-9786-30EC644BAA3D}" type="pres">
      <dgm:prSet presAssocID="{C7E3C9E1-F115-4626-AE07-EB3D211B6C97}" presName="Child2Accent5" presStyleLbl="alignNode1" presStyleIdx="24" presStyleCnt="79"/>
      <dgm:spPr/>
    </dgm:pt>
    <dgm:pt modelId="{79259BEE-0EA4-472E-80F1-02800DA5EFC3}" type="pres">
      <dgm:prSet presAssocID="{C7E3C9E1-F115-4626-AE07-EB3D211B6C97}" presName="Child2Accent6" presStyleLbl="alignNode1" presStyleIdx="25" presStyleCnt="79"/>
      <dgm:spPr/>
    </dgm:pt>
    <dgm:pt modelId="{6034C591-0A36-4B16-9D37-F95A30FC8562}" type="pres">
      <dgm:prSet presAssocID="{C7E3C9E1-F115-4626-AE07-EB3D211B6C97}" presName="Child2Accent7" presStyleLbl="alignNode1" presStyleIdx="26" presStyleCnt="79"/>
      <dgm:spPr/>
    </dgm:pt>
    <dgm:pt modelId="{EF5B940C-1665-4278-BC83-B343B91BC2E7}" type="pres">
      <dgm:prSet presAssocID="{C7E3C9E1-F115-4626-AE07-EB3D211B6C97}" presName="Child2" presStyleLbl="revTx" presStyleIdx="1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122C4-EA08-4A6D-9E16-117FB30ACB6C}" type="pres">
      <dgm:prSet presAssocID="{A657D08E-EB12-420A-8164-CB004D4C2150}" presName="Child3Accent1" presStyleLbl="alignNode1" presStyleIdx="27" presStyleCnt="79"/>
      <dgm:spPr/>
    </dgm:pt>
    <dgm:pt modelId="{B89BF30C-FC9C-4EB0-A01A-5C50DE65BF4C}" type="pres">
      <dgm:prSet presAssocID="{A657D08E-EB12-420A-8164-CB004D4C2150}" presName="Child3Accent2" presStyleLbl="alignNode1" presStyleIdx="28" presStyleCnt="79"/>
      <dgm:spPr/>
    </dgm:pt>
    <dgm:pt modelId="{DB4AF6C4-DFA2-492C-B66F-634EDA8900A6}" type="pres">
      <dgm:prSet presAssocID="{A657D08E-EB12-420A-8164-CB004D4C2150}" presName="Child3Accent3" presStyleLbl="alignNode1" presStyleIdx="29" presStyleCnt="79"/>
      <dgm:spPr/>
    </dgm:pt>
    <dgm:pt modelId="{F177B2D9-7F8A-41BC-B494-DB67597DA61C}" type="pres">
      <dgm:prSet presAssocID="{A657D08E-EB12-420A-8164-CB004D4C2150}" presName="Child3Accent4" presStyleLbl="alignNode1" presStyleIdx="30" presStyleCnt="79"/>
      <dgm:spPr/>
    </dgm:pt>
    <dgm:pt modelId="{3BDB586A-09EE-4FF0-A25B-4A8D7554086F}" type="pres">
      <dgm:prSet presAssocID="{A657D08E-EB12-420A-8164-CB004D4C2150}" presName="Child3Accent5" presStyleLbl="alignNode1" presStyleIdx="31" presStyleCnt="79"/>
      <dgm:spPr/>
    </dgm:pt>
    <dgm:pt modelId="{7A78D415-D2C7-4995-862A-683DEFEA04B4}" type="pres">
      <dgm:prSet presAssocID="{A657D08E-EB12-420A-8164-CB004D4C2150}" presName="Child3Accent6" presStyleLbl="alignNode1" presStyleIdx="32" presStyleCnt="79"/>
      <dgm:spPr/>
    </dgm:pt>
    <dgm:pt modelId="{7DEA4815-39EF-4243-B359-417F0907FBCF}" type="pres">
      <dgm:prSet presAssocID="{A657D08E-EB12-420A-8164-CB004D4C2150}" presName="Child3Accent7" presStyleLbl="alignNode1" presStyleIdx="33" presStyleCnt="79"/>
      <dgm:spPr/>
    </dgm:pt>
    <dgm:pt modelId="{137118E5-7BA2-40E6-94D5-A608F624C75D}" type="pres">
      <dgm:prSet presAssocID="{A657D08E-EB12-420A-8164-CB004D4C2150}" presName="Child3" presStyleLbl="revTx" presStyleIdx="2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48610-399E-4C08-A404-A548EDAFC3E6}" type="pres">
      <dgm:prSet presAssocID="{4CE1B8CF-5151-4BD2-998D-48B75D176861}" presName="sibTrans" presStyleCnt="0"/>
      <dgm:spPr/>
    </dgm:pt>
    <dgm:pt modelId="{C638C576-DA42-458D-8BE1-E7A077B4B0BD}" type="pres">
      <dgm:prSet presAssocID="{59C09EF0-1E2F-4FB8-A9A9-8135B82F04DC}" presName="composite" presStyleCnt="0"/>
      <dgm:spPr/>
    </dgm:pt>
    <dgm:pt modelId="{84A06C2F-BF8E-4359-AC9D-928AD90D82AC}" type="pres">
      <dgm:prSet presAssocID="{59C09EF0-1E2F-4FB8-A9A9-8135B82F04DC}" presName="ParentAccent1" presStyleLbl="alignNode1" presStyleIdx="34" presStyleCnt="79"/>
      <dgm:spPr/>
    </dgm:pt>
    <dgm:pt modelId="{8070D85D-89F5-4B41-A477-1DDA896377F9}" type="pres">
      <dgm:prSet presAssocID="{59C09EF0-1E2F-4FB8-A9A9-8135B82F04DC}" presName="ParentAccent2" presStyleLbl="alignNode1" presStyleIdx="35" presStyleCnt="79"/>
      <dgm:spPr/>
    </dgm:pt>
    <dgm:pt modelId="{9DFA158D-68F5-4457-857F-0748EDD29A9F}" type="pres">
      <dgm:prSet presAssocID="{59C09EF0-1E2F-4FB8-A9A9-8135B82F04DC}" presName="ParentAccent3" presStyleLbl="alignNode1" presStyleIdx="36" presStyleCnt="79"/>
      <dgm:spPr/>
    </dgm:pt>
    <dgm:pt modelId="{D5E760B6-D195-4F6A-9D01-E92BC78A56D4}" type="pres">
      <dgm:prSet presAssocID="{59C09EF0-1E2F-4FB8-A9A9-8135B82F04DC}" presName="ParentAccent4" presStyleLbl="alignNode1" presStyleIdx="37" presStyleCnt="79"/>
      <dgm:spPr/>
    </dgm:pt>
    <dgm:pt modelId="{46B45F37-E859-4C35-B52E-38142B10E293}" type="pres">
      <dgm:prSet presAssocID="{59C09EF0-1E2F-4FB8-A9A9-8135B82F04DC}" presName="ParentAccent5" presStyleLbl="alignNode1" presStyleIdx="38" presStyleCnt="79"/>
      <dgm:spPr/>
    </dgm:pt>
    <dgm:pt modelId="{849DB435-09F2-4201-89CC-7BECCB123A50}" type="pres">
      <dgm:prSet presAssocID="{59C09EF0-1E2F-4FB8-A9A9-8135B82F04DC}" presName="ParentAccent6" presStyleLbl="alignNode1" presStyleIdx="39" presStyleCnt="79"/>
      <dgm:spPr/>
    </dgm:pt>
    <dgm:pt modelId="{2EE58299-6C7A-4447-910E-2C8BDF3A7159}" type="pres">
      <dgm:prSet presAssocID="{59C09EF0-1E2F-4FB8-A9A9-8135B82F04DC}" presName="ParentAccent7" presStyleLbl="alignNode1" presStyleIdx="40" presStyleCnt="79"/>
      <dgm:spPr/>
    </dgm:pt>
    <dgm:pt modelId="{3E4FB222-4DF8-4893-8CF2-E2910EA4ADB0}" type="pres">
      <dgm:prSet presAssocID="{59C09EF0-1E2F-4FB8-A9A9-8135B82F04DC}" presName="ParentAccent8" presStyleLbl="alignNode1" presStyleIdx="41" presStyleCnt="79"/>
      <dgm:spPr/>
    </dgm:pt>
    <dgm:pt modelId="{995D559E-173E-46EF-95A1-F6BD963FA4BB}" type="pres">
      <dgm:prSet presAssocID="{59C09EF0-1E2F-4FB8-A9A9-8135B82F04DC}" presName="ParentAccent9" presStyleLbl="alignNode1" presStyleIdx="42" presStyleCnt="79"/>
      <dgm:spPr/>
    </dgm:pt>
    <dgm:pt modelId="{A9A2422C-643D-4EAA-8C87-69DADD0231C8}" type="pres">
      <dgm:prSet presAssocID="{59C09EF0-1E2F-4FB8-A9A9-8135B82F04DC}" presName="ParentAccent10" presStyleLbl="alignNode1" presStyleIdx="43" presStyleCnt="79"/>
      <dgm:spPr/>
    </dgm:pt>
    <dgm:pt modelId="{5BE4790E-E30B-4877-B1E8-EF11D7BC4284}" type="pres">
      <dgm:prSet presAssocID="{59C09EF0-1E2F-4FB8-A9A9-8135B82F04DC}" presName="Parent" presStyleLbl="alignNode1" presStyleIdx="44" presStyleCnt="79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E62D8-D02C-4B6E-A317-033D78F0A0D4}" type="pres">
      <dgm:prSet presAssocID="{A9CF8649-0C7B-4E70-8266-5561D54ACB6A}" presName="Child1Accent1" presStyleLbl="alignNode1" presStyleIdx="45" presStyleCnt="79"/>
      <dgm:spPr/>
    </dgm:pt>
    <dgm:pt modelId="{A9B805B2-002D-4F57-AACD-0F7C9BB0AD5E}" type="pres">
      <dgm:prSet presAssocID="{A9CF8649-0C7B-4E70-8266-5561D54ACB6A}" presName="Child1Accent2" presStyleLbl="alignNode1" presStyleIdx="46" presStyleCnt="79"/>
      <dgm:spPr/>
      <dgm:t>
        <a:bodyPr/>
        <a:lstStyle/>
        <a:p>
          <a:endParaRPr lang="es-PA"/>
        </a:p>
      </dgm:t>
    </dgm:pt>
    <dgm:pt modelId="{D6C1553A-AD94-4150-A89E-31A2D05054A1}" type="pres">
      <dgm:prSet presAssocID="{A9CF8649-0C7B-4E70-8266-5561D54ACB6A}" presName="Child1Accent3" presStyleLbl="alignNode1" presStyleIdx="47" presStyleCnt="79"/>
      <dgm:spPr/>
    </dgm:pt>
    <dgm:pt modelId="{91F9F749-AB80-45F8-BF75-DF9A1522A731}" type="pres">
      <dgm:prSet presAssocID="{A9CF8649-0C7B-4E70-8266-5561D54ACB6A}" presName="Child1Accent4" presStyleLbl="alignNode1" presStyleIdx="48" presStyleCnt="79"/>
      <dgm:spPr/>
    </dgm:pt>
    <dgm:pt modelId="{E3B9514F-8420-4DB1-A968-29AB7604DC47}" type="pres">
      <dgm:prSet presAssocID="{A9CF8649-0C7B-4E70-8266-5561D54ACB6A}" presName="Child1Accent5" presStyleLbl="alignNode1" presStyleIdx="49" presStyleCnt="79"/>
      <dgm:spPr/>
    </dgm:pt>
    <dgm:pt modelId="{E458F7ED-1DD6-4D7E-A432-86CF0456B9AF}" type="pres">
      <dgm:prSet presAssocID="{A9CF8649-0C7B-4E70-8266-5561D54ACB6A}" presName="Child1Accent6" presStyleLbl="alignNode1" presStyleIdx="50" presStyleCnt="79"/>
      <dgm:spPr/>
    </dgm:pt>
    <dgm:pt modelId="{CE715DAB-B697-490E-8BC3-E84B326891DD}" type="pres">
      <dgm:prSet presAssocID="{A9CF8649-0C7B-4E70-8266-5561D54ACB6A}" presName="Child1Accent7" presStyleLbl="alignNode1" presStyleIdx="51" presStyleCnt="79"/>
      <dgm:spPr/>
    </dgm:pt>
    <dgm:pt modelId="{2E8BEF4B-5F8B-4DE9-B77D-AAADEC9326BD}" type="pres">
      <dgm:prSet presAssocID="{A9CF8649-0C7B-4E70-8266-5561D54ACB6A}" presName="Child1Accent8" presStyleLbl="alignNode1" presStyleIdx="52" presStyleCnt="79"/>
      <dgm:spPr/>
    </dgm:pt>
    <dgm:pt modelId="{12461D20-1148-4447-9472-50C3A79F5671}" type="pres">
      <dgm:prSet presAssocID="{A9CF8649-0C7B-4E70-8266-5561D54ACB6A}" presName="Child1Accent9" presStyleLbl="alignNode1" presStyleIdx="53" presStyleCnt="79"/>
      <dgm:spPr/>
    </dgm:pt>
    <dgm:pt modelId="{F7118EA2-7900-4B8F-8F62-4D4E1A878DE5}" type="pres">
      <dgm:prSet presAssocID="{A9CF8649-0C7B-4E70-8266-5561D54ACB6A}" presName="Child1" presStyleLbl="revTx" presStyleIdx="3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EBA4B-FFCB-41EF-B465-EDCDBB61048D}" type="pres">
      <dgm:prSet presAssocID="{67C11F07-5EB8-4491-9323-1DFDC0EEF4DF}" presName="Child2Accent1" presStyleLbl="alignNode1" presStyleIdx="54" presStyleCnt="79"/>
      <dgm:spPr/>
    </dgm:pt>
    <dgm:pt modelId="{6164B0C6-58C4-4556-8AAA-B55CFC8842E1}" type="pres">
      <dgm:prSet presAssocID="{67C11F07-5EB8-4491-9323-1DFDC0EEF4DF}" presName="Child2Accent2" presStyleLbl="alignNode1" presStyleIdx="55" presStyleCnt="79"/>
      <dgm:spPr/>
    </dgm:pt>
    <dgm:pt modelId="{A595A933-73C6-4B83-AD56-EFABFED52744}" type="pres">
      <dgm:prSet presAssocID="{67C11F07-5EB8-4491-9323-1DFDC0EEF4DF}" presName="Child2Accent3" presStyleLbl="alignNode1" presStyleIdx="56" presStyleCnt="79"/>
      <dgm:spPr/>
    </dgm:pt>
    <dgm:pt modelId="{E63F4551-8E59-46D9-979C-0936D4DC1951}" type="pres">
      <dgm:prSet presAssocID="{67C11F07-5EB8-4491-9323-1DFDC0EEF4DF}" presName="Child2Accent4" presStyleLbl="alignNode1" presStyleIdx="57" presStyleCnt="79"/>
      <dgm:spPr/>
    </dgm:pt>
    <dgm:pt modelId="{52360EC7-A967-4F12-BBA2-E48702D466B0}" type="pres">
      <dgm:prSet presAssocID="{67C11F07-5EB8-4491-9323-1DFDC0EEF4DF}" presName="Child2Accent5" presStyleLbl="alignNode1" presStyleIdx="58" presStyleCnt="79"/>
      <dgm:spPr/>
    </dgm:pt>
    <dgm:pt modelId="{2160A784-7EFA-41D2-8336-41CCE9B23421}" type="pres">
      <dgm:prSet presAssocID="{67C11F07-5EB8-4491-9323-1DFDC0EEF4DF}" presName="Child2Accent6" presStyleLbl="alignNode1" presStyleIdx="59" presStyleCnt="79"/>
      <dgm:spPr/>
    </dgm:pt>
    <dgm:pt modelId="{58229338-3B30-4D59-B5A1-8DF757414982}" type="pres">
      <dgm:prSet presAssocID="{67C11F07-5EB8-4491-9323-1DFDC0EEF4DF}" presName="Child2Accent7" presStyleLbl="alignNode1" presStyleIdx="60" presStyleCnt="79"/>
      <dgm:spPr/>
    </dgm:pt>
    <dgm:pt modelId="{7342CEBE-B9E5-4659-A541-E3EB8BD901E6}" type="pres">
      <dgm:prSet presAssocID="{67C11F07-5EB8-4491-9323-1DFDC0EEF4DF}" presName="Child2" presStyleLbl="revTx" presStyleIdx="4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14F8A-9AA0-417C-961D-8D956C84E718}" type="pres">
      <dgm:prSet presAssocID="{E6E50558-3F5B-40E8-962F-E722629E507C}" presName="Child3Accent1" presStyleLbl="alignNode1" presStyleIdx="61" presStyleCnt="79"/>
      <dgm:spPr/>
    </dgm:pt>
    <dgm:pt modelId="{EFE06523-548E-4801-A3C1-4662727671AD}" type="pres">
      <dgm:prSet presAssocID="{E6E50558-3F5B-40E8-962F-E722629E507C}" presName="Child3Accent2" presStyleLbl="alignNode1" presStyleIdx="62" presStyleCnt="79"/>
      <dgm:spPr/>
    </dgm:pt>
    <dgm:pt modelId="{ED1F92E6-850E-49EA-B664-DCE9C9784A9D}" type="pres">
      <dgm:prSet presAssocID="{E6E50558-3F5B-40E8-962F-E722629E507C}" presName="Child3Accent3" presStyleLbl="alignNode1" presStyleIdx="63" presStyleCnt="79"/>
      <dgm:spPr/>
    </dgm:pt>
    <dgm:pt modelId="{4E10F601-451C-4C98-AD9A-067CB097E9F2}" type="pres">
      <dgm:prSet presAssocID="{E6E50558-3F5B-40E8-962F-E722629E507C}" presName="Child3Accent4" presStyleLbl="alignNode1" presStyleIdx="64" presStyleCnt="79"/>
      <dgm:spPr/>
    </dgm:pt>
    <dgm:pt modelId="{3E654D01-AAF2-4BE8-A2D5-CE9FE8CCA70F}" type="pres">
      <dgm:prSet presAssocID="{E6E50558-3F5B-40E8-962F-E722629E507C}" presName="Child3Accent5" presStyleLbl="alignNode1" presStyleIdx="65" presStyleCnt="79"/>
      <dgm:spPr/>
    </dgm:pt>
    <dgm:pt modelId="{5EC22411-FD90-4ED8-B204-26554B5FF505}" type="pres">
      <dgm:prSet presAssocID="{E6E50558-3F5B-40E8-962F-E722629E507C}" presName="Child3Accent6" presStyleLbl="alignNode1" presStyleIdx="66" presStyleCnt="79"/>
      <dgm:spPr/>
    </dgm:pt>
    <dgm:pt modelId="{DD0BC0BE-75CE-434D-837D-45F289054C92}" type="pres">
      <dgm:prSet presAssocID="{E6E50558-3F5B-40E8-962F-E722629E507C}" presName="Child3Accent7" presStyleLbl="alignNode1" presStyleIdx="67" presStyleCnt="79"/>
      <dgm:spPr/>
    </dgm:pt>
    <dgm:pt modelId="{887544C0-2F57-4A12-94AB-227F6C0A926E}" type="pres">
      <dgm:prSet presAssocID="{E6E50558-3F5B-40E8-962F-E722629E507C}" presName="Child3" presStyleLbl="revTx" presStyleIdx="5" presStyleCnt="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62DFAAF6-18FF-4D58-8795-CCD4F9EE4D9D}" type="pres">
      <dgm:prSet presAssocID="{8B9EF3A4-A0FA-4DE5-98FD-24911A4E3CC8}" presName="sibTrans" presStyleCnt="0"/>
      <dgm:spPr/>
    </dgm:pt>
    <dgm:pt modelId="{1A6CA8F4-149B-43F6-BDB4-CA87F4B92E5D}" type="pres">
      <dgm:prSet presAssocID="{82ED3D41-5504-4847-8F7E-812E2C30126B}" presName="composite" presStyleCnt="0"/>
      <dgm:spPr/>
    </dgm:pt>
    <dgm:pt modelId="{71B9D17D-BE46-43BB-AE03-BF02147AD7F6}" type="pres">
      <dgm:prSet presAssocID="{82ED3D41-5504-4847-8F7E-812E2C30126B}" presName="ParentAccent1" presStyleLbl="alignNode1" presStyleIdx="68" presStyleCnt="79"/>
      <dgm:spPr/>
    </dgm:pt>
    <dgm:pt modelId="{BDE5543A-0679-4AAF-BDBE-0252E9FA6F8E}" type="pres">
      <dgm:prSet presAssocID="{82ED3D41-5504-4847-8F7E-812E2C30126B}" presName="ParentAccent2" presStyleLbl="alignNode1" presStyleIdx="69" presStyleCnt="79"/>
      <dgm:spPr/>
    </dgm:pt>
    <dgm:pt modelId="{D1156F4B-02F6-4D6F-BBCD-4D10C0F37C99}" type="pres">
      <dgm:prSet presAssocID="{82ED3D41-5504-4847-8F7E-812E2C30126B}" presName="ParentAccent3" presStyleLbl="alignNode1" presStyleIdx="70" presStyleCnt="79"/>
      <dgm:spPr/>
    </dgm:pt>
    <dgm:pt modelId="{3DB05629-3332-4428-A2E4-7667D9494384}" type="pres">
      <dgm:prSet presAssocID="{82ED3D41-5504-4847-8F7E-812E2C30126B}" presName="ParentAccent4" presStyleLbl="alignNode1" presStyleIdx="71" presStyleCnt="79"/>
      <dgm:spPr/>
    </dgm:pt>
    <dgm:pt modelId="{4A5811E7-D57D-4E88-B83D-B80EA23B1333}" type="pres">
      <dgm:prSet presAssocID="{82ED3D41-5504-4847-8F7E-812E2C30126B}" presName="ParentAccent5" presStyleLbl="alignNode1" presStyleIdx="72" presStyleCnt="79"/>
      <dgm:spPr/>
    </dgm:pt>
    <dgm:pt modelId="{70A553CA-3F5D-43C3-A930-BA0B08424883}" type="pres">
      <dgm:prSet presAssocID="{82ED3D41-5504-4847-8F7E-812E2C30126B}" presName="ParentAccent6" presStyleLbl="alignNode1" presStyleIdx="73" presStyleCnt="79"/>
      <dgm:spPr/>
    </dgm:pt>
    <dgm:pt modelId="{C1F81E17-4303-4A34-BA4A-15E16865EC74}" type="pres">
      <dgm:prSet presAssocID="{82ED3D41-5504-4847-8F7E-812E2C30126B}" presName="ParentAccent7" presStyleLbl="alignNode1" presStyleIdx="74" presStyleCnt="79"/>
      <dgm:spPr/>
    </dgm:pt>
    <dgm:pt modelId="{5FC319ED-AFB5-441C-902C-EF50B10DA6E3}" type="pres">
      <dgm:prSet presAssocID="{82ED3D41-5504-4847-8F7E-812E2C30126B}" presName="ParentAccent8" presStyleLbl="alignNode1" presStyleIdx="75" presStyleCnt="79"/>
      <dgm:spPr/>
    </dgm:pt>
    <dgm:pt modelId="{661E0C3A-953A-46DB-AB74-E22E17BA0337}" type="pres">
      <dgm:prSet presAssocID="{82ED3D41-5504-4847-8F7E-812E2C30126B}" presName="ParentAccent9" presStyleLbl="alignNode1" presStyleIdx="76" presStyleCnt="79"/>
      <dgm:spPr/>
    </dgm:pt>
    <dgm:pt modelId="{03DEFEC1-3D7F-4CFE-A2FE-D4C4B2E36D13}" type="pres">
      <dgm:prSet presAssocID="{82ED3D41-5504-4847-8F7E-812E2C30126B}" presName="ParentAccent10" presStyleLbl="alignNode1" presStyleIdx="77" presStyleCnt="79"/>
      <dgm:spPr/>
    </dgm:pt>
    <dgm:pt modelId="{44DE140A-ED35-415D-8F81-227B38117499}" type="pres">
      <dgm:prSet presAssocID="{82ED3D41-5504-4847-8F7E-812E2C30126B}" presName="Parent" presStyleLbl="alignNode1" presStyleIdx="78" presStyleCnt="79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5911E573-BF26-417E-8A8B-FC6C04EC9DBA}" type="presOf" srcId="{A9CF8649-0C7B-4E70-8266-5561D54ACB6A}" destId="{F7118EA2-7900-4B8F-8F62-4D4E1A878DE5}" srcOrd="0" destOrd="0" presId="urn:microsoft.com/office/officeart/2011/layout/ConvergingText#1"/>
    <dgm:cxn modelId="{BC272A7E-056B-48E6-91F9-4D49AD84129E}" type="presOf" srcId="{E6E50558-3F5B-40E8-962F-E722629E507C}" destId="{887544C0-2F57-4A12-94AB-227F6C0A926E}" srcOrd="0" destOrd="0" presId="urn:microsoft.com/office/officeart/2011/layout/ConvergingText#1"/>
    <dgm:cxn modelId="{A37D6A00-B1CF-4B21-9157-94A8415DAC1D}" type="presOf" srcId="{A8382FC7-9410-4608-A079-26C9265DB4DD}" destId="{BC8B3987-DA68-4FE4-8241-910191A74BC7}" srcOrd="0" destOrd="0" presId="urn:microsoft.com/office/officeart/2011/layout/ConvergingText#1"/>
    <dgm:cxn modelId="{E8558DC8-102F-4DDF-BBE4-CA4EB4472F0A}" srcId="{4FA54757-E928-4B87-8564-9876659CA7FD}" destId="{94DC497E-C444-4D06-99BA-5198DC9DC813}" srcOrd="0" destOrd="0" parTransId="{0A1C6828-997F-40D9-B884-8450461E3533}" sibTransId="{4CE1B8CF-5151-4BD2-998D-48B75D176861}"/>
    <dgm:cxn modelId="{80C60351-8314-47E6-8939-F5DA561F98A3}" type="presOf" srcId="{4FA54757-E928-4B87-8564-9876659CA7FD}" destId="{CB9650C0-B9E8-4610-8F9B-45BFA43F1A86}" srcOrd="0" destOrd="0" presId="urn:microsoft.com/office/officeart/2011/layout/ConvergingText#1"/>
    <dgm:cxn modelId="{8CF39EE3-29FB-4363-9426-0F7A4B115641}" type="presOf" srcId="{67C11F07-5EB8-4491-9323-1DFDC0EEF4DF}" destId="{7342CEBE-B9E5-4659-A541-E3EB8BD901E6}" srcOrd="0" destOrd="0" presId="urn:microsoft.com/office/officeart/2011/layout/ConvergingText#1"/>
    <dgm:cxn modelId="{60960F41-4DA4-4B0D-A05C-E25622275C70}" type="presOf" srcId="{94DC497E-C444-4D06-99BA-5198DC9DC813}" destId="{170CA197-703F-40F0-8E7B-7932658FC51D}" srcOrd="0" destOrd="0" presId="urn:microsoft.com/office/officeart/2011/layout/ConvergingText#1"/>
    <dgm:cxn modelId="{4885B4C5-C16E-47B0-B49E-69701671C876}" type="presOf" srcId="{59C09EF0-1E2F-4FB8-A9A9-8135B82F04DC}" destId="{5BE4790E-E30B-4877-B1E8-EF11D7BC4284}" srcOrd="0" destOrd="0" presId="urn:microsoft.com/office/officeart/2011/layout/ConvergingText#1"/>
    <dgm:cxn modelId="{7CA5BCA2-29E6-4643-92F5-B05814C249DA}" srcId="{59C09EF0-1E2F-4FB8-A9A9-8135B82F04DC}" destId="{A9CF8649-0C7B-4E70-8266-5561D54ACB6A}" srcOrd="0" destOrd="0" parTransId="{552582D7-03F6-40AD-9BA2-CB1D6EB4CF79}" sibTransId="{7151A9B3-8CE4-47C1-9FC9-4FBE6BEEB893}"/>
    <dgm:cxn modelId="{B45D8797-9E24-4BBF-9C6F-33CBE56B790A}" type="presOf" srcId="{A657D08E-EB12-420A-8164-CB004D4C2150}" destId="{137118E5-7BA2-40E6-94D5-A608F624C75D}" srcOrd="0" destOrd="0" presId="urn:microsoft.com/office/officeart/2011/layout/ConvergingText#1"/>
    <dgm:cxn modelId="{C1976BF8-7E8F-447E-98AF-4E54C9EB4938}" srcId="{4FA54757-E928-4B87-8564-9876659CA7FD}" destId="{59C09EF0-1E2F-4FB8-A9A9-8135B82F04DC}" srcOrd="1" destOrd="0" parTransId="{CCC5A4F0-0910-4FD7-AFC1-6D844D113222}" sibTransId="{8B9EF3A4-A0FA-4DE5-98FD-24911A4E3CC8}"/>
    <dgm:cxn modelId="{900DFD0F-30E6-4F30-B073-EB4DAD041EAB}" srcId="{94DC497E-C444-4D06-99BA-5198DC9DC813}" destId="{A657D08E-EB12-420A-8164-CB004D4C2150}" srcOrd="2" destOrd="0" parTransId="{AB80E8B2-2E6B-4DAB-A9EA-25306B94B560}" sibTransId="{B5DD3361-C69F-4C4E-A456-DBAD43269DC1}"/>
    <dgm:cxn modelId="{204CE0C3-2B4E-41D3-8E22-EDB7BE5B0DAB}" srcId="{4FA54757-E928-4B87-8564-9876659CA7FD}" destId="{82ED3D41-5504-4847-8F7E-812E2C30126B}" srcOrd="2" destOrd="0" parTransId="{8F8B74D7-51AB-4AB5-91D7-3082C4A58A30}" sibTransId="{3F5D0D6B-9137-4AAE-95AB-15CB78F490DD}"/>
    <dgm:cxn modelId="{D16E1748-A760-4B51-AF7C-C70AF272F32A}" srcId="{59C09EF0-1E2F-4FB8-A9A9-8135B82F04DC}" destId="{67C11F07-5EB8-4491-9323-1DFDC0EEF4DF}" srcOrd="1" destOrd="0" parTransId="{A3CB8813-B568-42CC-B4A3-35113139A9F9}" sibTransId="{0944ECD0-8922-49AE-9259-AF50EC3F8D27}"/>
    <dgm:cxn modelId="{235A4A31-B25E-437B-B11D-2020C0DDDB60}" srcId="{94DC497E-C444-4D06-99BA-5198DC9DC813}" destId="{C7E3C9E1-F115-4626-AE07-EB3D211B6C97}" srcOrd="1" destOrd="0" parTransId="{CF4DDB4B-8AB2-4909-9F19-C0EC08AD3538}" sibTransId="{706DD59D-3E7A-48C3-B171-51926D7E380C}"/>
    <dgm:cxn modelId="{F56462EE-8425-41B4-8985-65A39083C2AB}" srcId="{59C09EF0-1E2F-4FB8-A9A9-8135B82F04DC}" destId="{E6E50558-3F5B-40E8-962F-E722629E507C}" srcOrd="2" destOrd="0" parTransId="{1D765D16-60A0-4B27-B09C-E59098F44CFA}" sibTransId="{7668B176-B3FF-42FA-BD65-4878B165DCC4}"/>
    <dgm:cxn modelId="{E5ED4BA8-55A8-434E-BAE1-40392B20492E}" srcId="{94DC497E-C444-4D06-99BA-5198DC9DC813}" destId="{A8382FC7-9410-4608-A079-26C9265DB4DD}" srcOrd="0" destOrd="0" parTransId="{88402964-3708-4FCE-9B0F-78CD6B417959}" sibTransId="{B123D658-1FA8-48CA-9FD9-65D65B5CAA08}"/>
    <dgm:cxn modelId="{0FEEBCBC-4D47-4A7B-9241-E32652A9209D}" type="presOf" srcId="{C7E3C9E1-F115-4626-AE07-EB3D211B6C97}" destId="{EF5B940C-1665-4278-BC83-B343B91BC2E7}" srcOrd="0" destOrd="0" presId="urn:microsoft.com/office/officeart/2011/layout/ConvergingText#1"/>
    <dgm:cxn modelId="{9A3C8424-4C21-422B-8B78-12A72A02A404}" type="presOf" srcId="{82ED3D41-5504-4847-8F7E-812E2C30126B}" destId="{44DE140A-ED35-415D-8F81-227B38117499}" srcOrd="0" destOrd="0" presId="urn:microsoft.com/office/officeart/2011/layout/ConvergingText#1"/>
    <dgm:cxn modelId="{790F0182-5D21-4C0C-8153-EBA9AB14A4A7}" type="presParOf" srcId="{CB9650C0-B9E8-4610-8F9B-45BFA43F1A86}" destId="{77EFE04A-DBFF-4294-AAFA-35901F22417E}" srcOrd="0" destOrd="0" presId="urn:microsoft.com/office/officeart/2011/layout/ConvergingText#1"/>
    <dgm:cxn modelId="{B1B51E7E-6685-435C-B5F5-4551BFE9E2DC}" type="presParOf" srcId="{77EFE04A-DBFF-4294-AAFA-35901F22417E}" destId="{9FE30356-3FDC-4305-A77D-726646EE259F}" srcOrd="0" destOrd="0" presId="urn:microsoft.com/office/officeart/2011/layout/ConvergingText#1"/>
    <dgm:cxn modelId="{2F459691-38D2-4A73-BC9C-AB81C1627005}" type="presParOf" srcId="{77EFE04A-DBFF-4294-AAFA-35901F22417E}" destId="{1E5FDC2C-682D-42A6-BF1C-220973D73B99}" srcOrd="1" destOrd="0" presId="urn:microsoft.com/office/officeart/2011/layout/ConvergingText#1"/>
    <dgm:cxn modelId="{13475EEC-D65C-4EC3-BA31-6BB83AC4B3A9}" type="presParOf" srcId="{77EFE04A-DBFF-4294-AAFA-35901F22417E}" destId="{0D4ABC22-3F5F-4DF1-9369-C212DA76719F}" srcOrd="2" destOrd="0" presId="urn:microsoft.com/office/officeart/2011/layout/ConvergingText#1"/>
    <dgm:cxn modelId="{382D7986-0104-4FC7-A9BD-FF8F5770EA59}" type="presParOf" srcId="{77EFE04A-DBFF-4294-AAFA-35901F22417E}" destId="{DD03E7F0-1256-422C-946B-C4E632008152}" srcOrd="3" destOrd="0" presId="urn:microsoft.com/office/officeart/2011/layout/ConvergingText#1"/>
    <dgm:cxn modelId="{2E0199F1-1FD4-41EA-8040-0810FF833842}" type="presParOf" srcId="{77EFE04A-DBFF-4294-AAFA-35901F22417E}" destId="{6AE20F5A-B696-4127-AB8C-EE3730890FFE}" srcOrd="4" destOrd="0" presId="urn:microsoft.com/office/officeart/2011/layout/ConvergingText#1"/>
    <dgm:cxn modelId="{4F34BB25-0FF6-4AB8-B30B-2175DE472D7B}" type="presParOf" srcId="{77EFE04A-DBFF-4294-AAFA-35901F22417E}" destId="{BC2B052A-EB6D-4EBD-BFE6-B62B601170EC}" srcOrd="5" destOrd="0" presId="urn:microsoft.com/office/officeart/2011/layout/ConvergingText#1"/>
    <dgm:cxn modelId="{CB464360-3A13-4D71-9492-71D5E151AF32}" type="presParOf" srcId="{77EFE04A-DBFF-4294-AAFA-35901F22417E}" destId="{01BB256B-E2E5-49D0-BE84-166FBBAA8AF5}" srcOrd="6" destOrd="0" presId="urn:microsoft.com/office/officeart/2011/layout/ConvergingText#1"/>
    <dgm:cxn modelId="{E6574B3F-901A-41C4-83A9-2D6ACAC30C6B}" type="presParOf" srcId="{77EFE04A-DBFF-4294-AAFA-35901F22417E}" destId="{A3014452-7644-42F1-BD18-CDDE0C05CEA3}" srcOrd="7" destOrd="0" presId="urn:microsoft.com/office/officeart/2011/layout/ConvergingText#1"/>
    <dgm:cxn modelId="{5CA74F3C-4BDC-4056-862E-CEA76402CBE3}" type="presParOf" srcId="{77EFE04A-DBFF-4294-AAFA-35901F22417E}" destId="{C99549E2-F942-4BB8-B693-CEF9F9F9DD56}" srcOrd="8" destOrd="0" presId="urn:microsoft.com/office/officeart/2011/layout/ConvergingText#1"/>
    <dgm:cxn modelId="{6B5D251F-F3FC-4F4B-97DB-D57CC7767DDE}" type="presParOf" srcId="{77EFE04A-DBFF-4294-AAFA-35901F22417E}" destId="{F4C3C040-E01F-4B68-ACA1-99EF5F0A1014}" srcOrd="9" destOrd="0" presId="urn:microsoft.com/office/officeart/2011/layout/ConvergingText#1"/>
    <dgm:cxn modelId="{4296DE2C-AAB0-4FEE-BAEC-230DB1DA157F}" type="presParOf" srcId="{77EFE04A-DBFF-4294-AAFA-35901F22417E}" destId="{170CA197-703F-40F0-8E7B-7932658FC51D}" srcOrd="10" destOrd="0" presId="urn:microsoft.com/office/officeart/2011/layout/ConvergingText#1"/>
    <dgm:cxn modelId="{09404B85-02EB-4979-AF45-A008831418BB}" type="presParOf" srcId="{77EFE04A-DBFF-4294-AAFA-35901F22417E}" destId="{E8E8B86E-2FB8-43AC-8213-BC8E401B37C9}" srcOrd="11" destOrd="0" presId="urn:microsoft.com/office/officeart/2011/layout/ConvergingText#1"/>
    <dgm:cxn modelId="{DD4737C7-D78A-4D79-91AB-9A823785D1E3}" type="presParOf" srcId="{77EFE04A-DBFF-4294-AAFA-35901F22417E}" destId="{B7244654-5586-41DB-ABF4-BEA95B6EBAE2}" srcOrd="12" destOrd="0" presId="urn:microsoft.com/office/officeart/2011/layout/ConvergingText#1"/>
    <dgm:cxn modelId="{3158F1C3-784D-4AB4-AF86-CAC5B28B69C4}" type="presParOf" srcId="{77EFE04A-DBFF-4294-AAFA-35901F22417E}" destId="{1E225946-EFE4-4E7D-8271-25F6C848BD27}" srcOrd="13" destOrd="0" presId="urn:microsoft.com/office/officeart/2011/layout/ConvergingText#1"/>
    <dgm:cxn modelId="{59BCF380-567A-46D5-B106-1D96FC24C135}" type="presParOf" srcId="{77EFE04A-DBFF-4294-AAFA-35901F22417E}" destId="{D8E2721A-BAA2-46CA-9358-8F677FBCFBDA}" srcOrd="14" destOrd="0" presId="urn:microsoft.com/office/officeart/2011/layout/ConvergingText#1"/>
    <dgm:cxn modelId="{1E730189-3E96-456F-BC31-09B99A44F4F5}" type="presParOf" srcId="{77EFE04A-DBFF-4294-AAFA-35901F22417E}" destId="{85F6995B-D116-49C6-922B-6C09285B4016}" srcOrd="15" destOrd="0" presId="urn:microsoft.com/office/officeart/2011/layout/ConvergingText#1"/>
    <dgm:cxn modelId="{A827FB08-238C-47D5-9C96-7721AC40B8E5}" type="presParOf" srcId="{77EFE04A-DBFF-4294-AAFA-35901F22417E}" destId="{DF95F449-1E3C-4F0B-BC46-20B02CBF9B79}" srcOrd="16" destOrd="0" presId="urn:microsoft.com/office/officeart/2011/layout/ConvergingText#1"/>
    <dgm:cxn modelId="{4E7D49C8-E057-495B-89F4-B95B41D449CC}" type="presParOf" srcId="{77EFE04A-DBFF-4294-AAFA-35901F22417E}" destId="{1848D144-2CDC-4E18-A6A2-568BC559691B}" srcOrd="17" destOrd="0" presId="urn:microsoft.com/office/officeart/2011/layout/ConvergingText#1"/>
    <dgm:cxn modelId="{5A99C330-3585-40F4-A82D-A7440E05717F}" type="presParOf" srcId="{77EFE04A-DBFF-4294-AAFA-35901F22417E}" destId="{F9E1A392-178D-488C-927B-B35D5E5331BF}" srcOrd="18" destOrd="0" presId="urn:microsoft.com/office/officeart/2011/layout/ConvergingText#1"/>
    <dgm:cxn modelId="{936248BC-4A8E-4A50-918D-3DBE846787D0}" type="presParOf" srcId="{77EFE04A-DBFF-4294-AAFA-35901F22417E}" destId="{229CF2B5-37C9-4211-A037-9546169BF56B}" srcOrd="19" destOrd="0" presId="urn:microsoft.com/office/officeart/2011/layout/ConvergingText#1"/>
    <dgm:cxn modelId="{552CD382-85EA-464E-B7B4-5D991A0EBC87}" type="presParOf" srcId="{77EFE04A-DBFF-4294-AAFA-35901F22417E}" destId="{BC8B3987-DA68-4FE4-8241-910191A74BC7}" srcOrd="20" destOrd="0" presId="urn:microsoft.com/office/officeart/2011/layout/ConvergingText#1"/>
    <dgm:cxn modelId="{F59190C7-A782-46AE-AF3A-062EC0A90C4D}" type="presParOf" srcId="{77EFE04A-DBFF-4294-AAFA-35901F22417E}" destId="{F1B9D66A-5D0F-48A4-8139-25474CA0E59D}" srcOrd="21" destOrd="0" presId="urn:microsoft.com/office/officeart/2011/layout/ConvergingText#1"/>
    <dgm:cxn modelId="{884D00E8-C005-48D8-8ED9-FB828AD3F56E}" type="presParOf" srcId="{77EFE04A-DBFF-4294-AAFA-35901F22417E}" destId="{884E3157-A868-4E3D-8E75-3F0267BEF158}" srcOrd="22" destOrd="0" presId="urn:microsoft.com/office/officeart/2011/layout/ConvergingText#1"/>
    <dgm:cxn modelId="{6E0EC502-F711-469E-BA0A-783CEC3426B7}" type="presParOf" srcId="{77EFE04A-DBFF-4294-AAFA-35901F22417E}" destId="{2E44F727-F1C3-480A-8655-B0386B0A7423}" srcOrd="23" destOrd="0" presId="urn:microsoft.com/office/officeart/2011/layout/ConvergingText#1"/>
    <dgm:cxn modelId="{D95C74B1-5A3E-4F81-A3F4-B80A6990E5AE}" type="presParOf" srcId="{77EFE04A-DBFF-4294-AAFA-35901F22417E}" destId="{F7BC2EF9-AB40-4FDB-8ED9-8A45A425F767}" srcOrd="24" destOrd="0" presId="urn:microsoft.com/office/officeart/2011/layout/ConvergingText#1"/>
    <dgm:cxn modelId="{DD290F11-8669-452A-81C6-0D958F894DD2}" type="presParOf" srcId="{77EFE04A-DBFF-4294-AAFA-35901F22417E}" destId="{AD523844-8526-4DF7-9786-30EC644BAA3D}" srcOrd="25" destOrd="0" presId="urn:microsoft.com/office/officeart/2011/layout/ConvergingText#1"/>
    <dgm:cxn modelId="{E2586A58-E620-40B2-84DE-D7AFC586BE61}" type="presParOf" srcId="{77EFE04A-DBFF-4294-AAFA-35901F22417E}" destId="{79259BEE-0EA4-472E-80F1-02800DA5EFC3}" srcOrd="26" destOrd="0" presId="urn:microsoft.com/office/officeart/2011/layout/ConvergingText#1"/>
    <dgm:cxn modelId="{7DAD3C25-0860-41DA-9FE5-BCBCB8B8678E}" type="presParOf" srcId="{77EFE04A-DBFF-4294-AAFA-35901F22417E}" destId="{6034C591-0A36-4B16-9D37-F95A30FC8562}" srcOrd="27" destOrd="0" presId="urn:microsoft.com/office/officeart/2011/layout/ConvergingText#1"/>
    <dgm:cxn modelId="{77B4926E-F979-4F87-9EEF-3653B9A11D27}" type="presParOf" srcId="{77EFE04A-DBFF-4294-AAFA-35901F22417E}" destId="{EF5B940C-1665-4278-BC83-B343B91BC2E7}" srcOrd="28" destOrd="0" presId="urn:microsoft.com/office/officeart/2011/layout/ConvergingText#1"/>
    <dgm:cxn modelId="{A421C312-5681-44B6-87CD-954AA91FED71}" type="presParOf" srcId="{77EFE04A-DBFF-4294-AAFA-35901F22417E}" destId="{2F9122C4-EA08-4A6D-9E16-117FB30ACB6C}" srcOrd="29" destOrd="0" presId="urn:microsoft.com/office/officeart/2011/layout/ConvergingText#1"/>
    <dgm:cxn modelId="{98A254D6-E745-465E-8FAC-483FBBB7E4A5}" type="presParOf" srcId="{77EFE04A-DBFF-4294-AAFA-35901F22417E}" destId="{B89BF30C-FC9C-4EB0-A01A-5C50DE65BF4C}" srcOrd="30" destOrd="0" presId="urn:microsoft.com/office/officeart/2011/layout/ConvergingText#1"/>
    <dgm:cxn modelId="{0842EB77-5542-458E-B8F2-F28ACE9BE829}" type="presParOf" srcId="{77EFE04A-DBFF-4294-AAFA-35901F22417E}" destId="{DB4AF6C4-DFA2-492C-B66F-634EDA8900A6}" srcOrd="31" destOrd="0" presId="urn:microsoft.com/office/officeart/2011/layout/ConvergingText#1"/>
    <dgm:cxn modelId="{272A302F-B0D2-46D3-9374-C74293C3FAD2}" type="presParOf" srcId="{77EFE04A-DBFF-4294-AAFA-35901F22417E}" destId="{F177B2D9-7F8A-41BC-B494-DB67597DA61C}" srcOrd="32" destOrd="0" presId="urn:microsoft.com/office/officeart/2011/layout/ConvergingText#1"/>
    <dgm:cxn modelId="{254B9B45-2AAF-41FE-8F72-F28F76025C20}" type="presParOf" srcId="{77EFE04A-DBFF-4294-AAFA-35901F22417E}" destId="{3BDB586A-09EE-4FF0-A25B-4A8D7554086F}" srcOrd="33" destOrd="0" presId="urn:microsoft.com/office/officeart/2011/layout/ConvergingText#1"/>
    <dgm:cxn modelId="{99B0AD65-3746-43D7-8106-BF0F9D18F5AD}" type="presParOf" srcId="{77EFE04A-DBFF-4294-AAFA-35901F22417E}" destId="{7A78D415-D2C7-4995-862A-683DEFEA04B4}" srcOrd="34" destOrd="0" presId="urn:microsoft.com/office/officeart/2011/layout/ConvergingText#1"/>
    <dgm:cxn modelId="{97D72663-D88A-4D6E-9E21-2F85F56B1F4E}" type="presParOf" srcId="{77EFE04A-DBFF-4294-AAFA-35901F22417E}" destId="{7DEA4815-39EF-4243-B359-417F0907FBCF}" srcOrd="35" destOrd="0" presId="urn:microsoft.com/office/officeart/2011/layout/ConvergingText#1"/>
    <dgm:cxn modelId="{9B162C60-AD91-4CCB-A0FE-00E1A1BFE387}" type="presParOf" srcId="{77EFE04A-DBFF-4294-AAFA-35901F22417E}" destId="{137118E5-7BA2-40E6-94D5-A608F624C75D}" srcOrd="36" destOrd="0" presId="urn:microsoft.com/office/officeart/2011/layout/ConvergingText#1"/>
    <dgm:cxn modelId="{369823DF-2AC0-471E-A436-6814CC6C2AB8}" type="presParOf" srcId="{CB9650C0-B9E8-4610-8F9B-45BFA43F1A86}" destId="{38348610-399E-4C08-A404-A548EDAFC3E6}" srcOrd="1" destOrd="0" presId="urn:microsoft.com/office/officeart/2011/layout/ConvergingText#1"/>
    <dgm:cxn modelId="{812704AA-1136-4358-8DD8-746F7F492388}" type="presParOf" srcId="{CB9650C0-B9E8-4610-8F9B-45BFA43F1A86}" destId="{C638C576-DA42-458D-8BE1-E7A077B4B0BD}" srcOrd="2" destOrd="0" presId="urn:microsoft.com/office/officeart/2011/layout/ConvergingText#1"/>
    <dgm:cxn modelId="{F5D93C26-FA73-4426-8B62-BE348C1AA973}" type="presParOf" srcId="{C638C576-DA42-458D-8BE1-E7A077B4B0BD}" destId="{84A06C2F-BF8E-4359-AC9D-928AD90D82AC}" srcOrd="0" destOrd="0" presId="urn:microsoft.com/office/officeart/2011/layout/ConvergingText#1"/>
    <dgm:cxn modelId="{079B5CE0-6DE9-4C96-AEE1-689E9A0C9AD1}" type="presParOf" srcId="{C638C576-DA42-458D-8BE1-E7A077B4B0BD}" destId="{8070D85D-89F5-4B41-A477-1DDA896377F9}" srcOrd="1" destOrd="0" presId="urn:microsoft.com/office/officeart/2011/layout/ConvergingText#1"/>
    <dgm:cxn modelId="{1473065C-993E-4C53-A319-6F272BA0337B}" type="presParOf" srcId="{C638C576-DA42-458D-8BE1-E7A077B4B0BD}" destId="{9DFA158D-68F5-4457-857F-0748EDD29A9F}" srcOrd="2" destOrd="0" presId="urn:microsoft.com/office/officeart/2011/layout/ConvergingText#1"/>
    <dgm:cxn modelId="{CC306488-DA4F-4846-89FE-B6DC4F5DF915}" type="presParOf" srcId="{C638C576-DA42-458D-8BE1-E7A077B4B0BD}" destId="{D5E760B6-D195-4F6A-9D01-E92BC78A56D4}" srcOrd="3" destOrd="0" presId="urn:microsoft.com/office/officeart/2011/layout/ConvergingText#1"/>
    <dgm:cxn modelId="{DEE9EFE3-879A-46EF-9DD0-1AA1F33743CE}" type="presParOf" srcId="{C638C576-DA42-458D-8BE1-E7A077B4B0BD}" destId="{46B45F37-E859-4C35-B52E-38142B10E293}" srcOrd="4" destOrd="0" presId="urn:microsoft.com/office/officeart/2011/layout/ConvergingText#1"/>
    <dgm:cxn modelId="{DEA71699-A941-4846-916C-094E14DA6E81}" type="presParOf" srcId="{C638C576-DA42-458D-8BE1-E7A077B4B0BD}" destId="{849DB435-09F2-4201-89CC-7BECCB123A50}" srcOrd="5" destOrd="0" presId="urn:microsoft.com/office/officeart/2011/layout/ConvergingText#1"/>
    <dgm:cxn modelId="{CC0719E0-005D-479A-9174-DFB631C5E5AE}" type="presParOf" srcId="{C638C576-DA42-458D-8BE1-E7A077B4B0BD}" destId="{2EE58299-6C7A-4447-910E-2C8BDF3A7159}" srcOrd="6" destOrd="0" presId="urn:microsoft.com/office/officeart/2011/layout/ConvergingText#1"/>
    <dgm:cxn modelId="{C93408AA-C7A9-4C17-9F17-736A96A7749F}" type="presParOf" srcId="{C638C576-DA42-458D-8BE1-E7A077B4B0BD}" destId="{3E4FB222-4DF8-4893-8CF2-E2910EA4ADB0}" srcOrd="7" destOrd="0" presId="urn:microsoft.com/office/officeart/2011/layout/ConvergingText#1"/>
    <dgm:cxn modelId="{36FDE826-E09B-4367-B854-190DDD3C26C2}" type="presParOf" srcId="{C638C576-DA42-458D-8BE1-E7A077B4B0BD}" destId="{995D559E-173E-46EF-95A1-F6BD963FA4BB}" srcOrd="8" destOrd="0" presId="urn:microsoft.com/office/officeart/2011/layout/ConvergingText#1"/>
    <dgm:cxn modelId="{BD815145-4993-4AE0-8A71-436C8EDAB773}" type="presParOf" srcId="{C638C576-DA42-458D-8BE1-E7A077B4B0BD}" destId="{A9A2422C-643D-4EAA-8C87-69DADD0231C8}" srcOrd="9" destOrd="0" presId="urn:microsoft.com/office/officeart/2011/layout/ConvergingText#1"/>
    <dgm:cxn modelId="{F13E067B-7EFE-4DC7-B004-3234B8AF9D8A}" type="presParOf" srcId="{C638C576-DA42-458D-8BE1-E7A077B4B0BD}" destId="{5BE4790E-E30B-4877-B1E8-EF11D7BC4284}" srcOrd="10" destOrd="0" presId="urn:microsoft.com/office/officeart/2011/layout/ConvergingText#1"/>
    <dgm:cxn modelId="{63C02E8F-4DFB-4516-B9BB-B37F84CAB650}" type="presParOf" srcId="{C638C576-DA42-458D-8BE1-E7A077B4B0BD}" destId="{981E62D8-D02C-4B6E-A317-033D78F0A0D4}" srcOrd="11" destOrd="0" presId="urn:microsoft.com/office/officeart/2011/layout/ConvergingText#1"/>
    <dgm:cxn modelId="{B3477AC4-004E-48CA-9D77-9423D9088EA7}" type="presParOf" srcId="{C638C576-DA42-458D-8BE1-E7A077B4B0BD}" destId="{A9B805B2-002D-4F57-AACD-0F7C9BB0AD5E}" srcOrd="12" destOrd="0" presId="urn:microsoft.com/office/officeart/2011/layout/ConvergingText#1"/>
    <dgm:cxn modelId="{53D991B7-F37A-4F64-9DF5-A8DB6FC1C767}" type="presParOf" srcId="{C638C576-DA42-458D-8BE1-E7A077B4B0BD}" destId="{D6C1553A-AD94-4150-A89E-31A2D05054A1}" srcOrd="13" destOrd="0" presId="urn:microsoft.com/office/officeart/2011/layout/ConvergingText#1"/>
    <dgm:cxn modelId="{3927DF37-90BD-43B1-908C-EF8D8F9575A4}" type="presParOf" srcId="{C638C576-DA42-458D-8BE1-E7A077B4B0BD}" destId="{91F9F749-AB80-45F8-BF75-DF9A1522A731}" srcOrd="14" destOrd="0" presId="urn:microsoft.com/office/officeart/2011/layout/ConvergingText#1"/>
    <dgm:cxn modelId="{4B4B0904-8E42-4B8C-A9AE-681C0128FB17}" type="presParOf" srcId="{C638C576-DA42-458D-8BE1-E7A077B4B0BD}" destId="{E3B9514F-8420-4DB1-A968-29AB7604DC47}" srcOrd="15" destOrd="0" presId="urn:microsoft.com/office/officeart/2011/layout/ConvergingText#1"/>
    <dgm:cxn modelId="{440A08E2-E5FB-4D4A-8E8D-00376675F1D3}" type="presParOf" srcId="{C638C576-DA42-458D-8BE1-E7A077B4B0BD}" destId="{E458F7ED-1DD6-4D7E-A432-86CF0456B9AF}" srcOrd="16" destOrd="0" presId="urn:microsoft.com/office/officeart/2011/layout/ConvergingText#1"/>
    <dgm:cxn modelId="{974FB539-5CE6-4CC9-A9F6-3594D35445F7}" type="presParOf" srcId="{C638C576-DA42-458D-8BE1-E7A077B4B0BD}" destId="{CE715DAB-B697-490E-8BC3-E84B326891DD}" srcOrd="17" destOrd="0" presId="urn:microsoft.com/office/officeart/2011/layout/ConvergingText#1"/>
    <dgm:cxn modelId="{E9AC5289-3EF7-4DAC-B276-AE2B54E3E48C}" type="presParOf" srcId="{C638C576-DA42-458D-8BE1-E7A077B4B0BD}" destId="{2E8BEF4B-5F8B-4DE9-B77D-AAADEC9326BD}" srcOrd="18" destOrd="0" presId="urn:microsoft.com/office/officeart/2011/layout/ConvergingText#1"/>
    <dgm:cxn modelId="{2F6B04BE-4153-4581-A836-0FCFB18C8DCF}" type="presParOf" srcId="{C638C576-DA42-458D-8BE1-E7A077B4B0BD}" destId="{12461D20-1148-4447-9472-50C3A79F5671}" srcOrd="19" destOrd="0" presId="urn:microsoft.com/office/officeart/2011/layout/ConvergingText#1"/>
    <dgm:cxn modelId="{5F25B16C-8B03-4819-B5DC-A14E7384A779}" type="presParOf" srcId="{C638C576-DA42-458D-8BE1-E7A077B4B0BD}" destId="{F7118EA2-7900-4B8F-8F62-4D4E1A878DE5}" srcOrd="20" destOrd="0" presId="urn:microsoft.com/office/officeart/2011/layout/ConvergingText#1"/>
    <dgm:cxn modelId="{86CE9578-906C-48BE-9BA1-29206BE70987}" type="presParOf" srcId="{C638C576-DA42-458D-8BE1-E7A077B4B0BD}" destId="{2C6EBA4B-FFCB-41EF-B465-EDCDBB61048D}" srcOrd="21" destOrd="0" presId="urn:microsoft.com/office/officeart/2011/layout/ConvergingText#1"/>
    <dgm:cxn modelId="{038FBA7A-6518-452C-810E-D7726FF56928}" type="presParOf" srcId="{C638C576-DA42-458D-8BE1-E7A077B4B0BD}" destId="{6164B0C6-58C4-4556-8AAA-B55CFC8842E1}" srcOrd="22" destOrd="0" presId="urn:microsoft.com/office/officeart/2011/layout/ConvergingText#1"/>
    <dgm:cxn modelId="{1F7F3FD0-DF6C-4D17-B305-1587F719B025}" type="presParOf" srcId="{C638C576-DA42-458D-8BE1-E7A077B4B0BD}" destId="{A595A933-73C6-4B83-AD56-EFABFED52744}" srcOrd="23" destOrd="0" presId="urn:microsoft.com/office/officeart/2011/layout/ConvergingText#1"/>
    <dgm:cxn modelId="{FDADF593-A3F8-4503-AE00-3DFF4307EA39}" type="presParOf" srcId="{C638C576-DA42-458D-8BE1-E7A077B4B0BD}" destId="{E63F4551-8E59-46D9-979C-0936D4DC1951}" srcOrd="24" destOrd="0" presId="urn:microsoft.com/office/officeart/2011/layout/ConvergingText#1"/>
    <dgm:cxn modelId="{2A996246-B5DF-40D3-A54E-B03E2EA107D1}" type="presParOf" srcId="{C638C576-DA42-458D-8BE1-E7A077B4B0BD}" destId="{52360EC7-A967-4F12-BBA2-E48702D466B0}" srcOrd="25" destOrd="0" presId="urn:microsoft.com/office/officeart/2011/layout/ConvergingText#1"/>
    <dgm:cxn modelId="{5BF89459-5135-4A4A-B0CC-CBD696728DB4}" type="presParOf" srcId="{C638C576-DA42-458D-8BE1-E7A077B4B0BD}" destId="{2160A784-7EFA-41D2-8336-41CCE9B23421}" srcOrd="26" destOrd="0" presId="urn:microsoft.com/office/officeart/2011/layout/ConvergingText#1"/>
    <dgm:cxn modelId="{0B83FE3E-EA4F-4934-ADE5-F6E3BDF9A65D}" type="presParOf" srcId="{C638C576-DA42-458D-8BE1-E7A077B4B0BD}" destId="{58229338-3B30-4D59-B5A1-8DF757414982}" srcOrd="27" destOrd="0" presId="urn:microsoft.com/office/officeart/2011/layout/ConvergingText#1"/>
    <dgm:cxn modelId="{7037EEDC-51C5-44FA-B0E7-BFEF689DD81E}" type="presParOf" srcId="{C638C576-DA42-458D-8BE1-E7A077B4B0BD}" destId="{7342CEBE-B9E5-4659-A541-E3EB8BD901E6}" srcOrd="28" destOrd="0" presId="urn:microsoft.com/office/officeart/2011/layout/ConvergingText#1"/>
    <dgm:cxn modelId="{8E176681-14B5-40C6-AD9C-A6BD8693771E}" type="presParOf" srcId="{C638C576-DA42-458D-8BE1-E7A077B4B0BD}" destId="{8B514F8A-9AA0-417C-961D-8D956C84E718}" srcOrd="29" destOrd="0" presId="urn:microsoft.com/office/officeart/2011/layout/ConvergingText#1"/>
    <dgm:cxn modelId="{F4B1A40C-3A93-4FD2-B198-0F8ED3510867}" type="presParOf" srcId="{C638C576-DA42-458D-8BE1-E7A077B4B0BD}" destId="{EFE06523-548E-4801-A3C1-4662727671AD}" srcOrd="30" destOrd="0" presId="urn:microsoft.com/office/officeart/2011/layout/ConvergingText#1"/>
    <dgm:cxn modelId="{0F066399-A8BC-44B9-84F9-E0F852B882A3}" type="presParOf" srcId="{C638C576-DA42-458D-8BE1-E7A077B4B0BD}" destId="{ED1F92E6-850E-49EA-B664-DCE9C9784A9D}" srcOrd="31" destOrd="0" presId="urn:microsoft.com/office/officeart/2011/layout/ConvergingText#1"/>
    <dgm:cxn modelId="{74E20EB9-070F-4BE4-8687-1802F8935789}" type="presParOf" srcId="{C638C576-DA42-458D-8BE1-E7A077B4B0BD}" destId="{4E10F601-451C-4C98-AD9A-067CB097E9F2}" srcOrd="32" destOrd="0" presId="urn:microsoft.com/office/officeart/2011/layout/ConvergingText#1"/>
    <dgm:cxn modelId="{A5F8F612-110B-4F11-8479-C2C2A9614297}" type="presParOf" srcId="{C638C576-DA42-458D-8BE1-E7A077B4B0BD}" destId="{3E654D01-AAF2-4BE8-A2D5-CE9FE8CCA70F}" srcOrd="33" destOrd="0" presId="urn:microsoft.com/office/officeart/2011/layout/ConvergingText#1"/>
    <dgm:cxn modelId="{ED696340-BF89-46F6-8FAF-2F8D265DF953}" type="presParOf" srcId="{C638C576-DA42-458D-8BE1-E7A077B4B0BD}" destId="{5EC22411-FD90-4ED8-B204-26554B5FF505}" srcOrd="34" destOrd="0" presId="urn:microsoft.com/office/officeart/2011/layout/ConvergingText#1"/>
    <dgm:cxn modelId="{C8D2FDC6-F171-4F9D-96B4-DFAF02465B98}" type="presParOf" srcId="{C638C576-DA42-458D-8BE1-E7A077B4B0BD}" destId="{DD0BC0BE-75CE-434D-837D-45F289054C92}" srcOrd="35" destOrd="0" presId="urn:microsoft.com/office/officeart/2011/layout/ConvergingText#1"/>
    <dgm:cxn modelId="{76444C45-A154-472A-9D28-A00D7845D6EA}" type="presParOf" srcId="{C638C576-DA42-458D-8BE1-E7A077B4B0BD}" destId="{887544C0-2F57-4A12-94AB-227F6C0A926E}" srcOrd="36" destOrd="0" presId="urn:microsoft.com/office/officeart/2011/layout/ConvergingText#1"/>
    <dgm:cxn modelId="{55091A6C-2108-4881-9387-311E006565CE}" type="presParOf" srcId="{CB9650C0-B9E8-4610-8F9B-45BFA43F1A86}" destId="{62DFAAF6-18FF-4D58-8795-CCD4F9EE4D9D}" srcOrd="3" destOrd="0" presId="urn:microsoft.com/office/officeart/2011/layout/ConvergingText#1"/>
    <dgm:cxn modelId="{D8AE2E32-635E-4902-AA4C-BB4298F20A21}" type="presParOf" srcId="{CB9650C0-B9E8-4610-8F9B-45BFA43F1A86}" destId="{1A6CA8F4-149B-43F6-BDB4-CA87F4B92E5D}" srcOrd="4" destOrd="0" presId="urn:microsoft.com/office/officeart/2011/layout/ConvergingText#1"/>
    <dgm:cxn modelId="{CF7C237D-CEB1-4B7A-AFEA-B2B53E54CC6A}" type="presParOf" srcId="{1A6CA8F4-149B-43F6-BDB4-CA87F4B92E5D}" destId="{71B9D17D-BE46-43BB-AE03-BF02147AD7F6}" srcOrd="0" destOrd="0" presId="urn:microsoft.com/office/officeart/2011/layout/ConvergingText#1"/>
    <dgm:cxn modelId="{112826A4-4F15-429F-BE83-3EFA90989B95}" type="presParOf" srcId="{1A6CA8F4-149B-43F6-BDB4-CA87F4B92E5D}" destId="{BDE5543A-0679-4AAF-BDBE-0252E9FA6F8E}" srcOrd="1" destOrd="0" presId="urn:microsoft.com/office/officeart/2011/layout/ConvergingText#1"/>
    <dgm:cxn modelId="{D900653B-076D-4253-9125-6AC119F56ECB}" type="presParOf" srcId="{1A6CA8F4-149B-43F6-BDB4-CA87F4B92E5D}" destId="{D1156F4B-02F6-4D6F-BBCD-4D10C0F37C99}" srcOrd="2" destOrd="0" presId="urn:microsoft.com/office/officeart/2011/layout/ConvergingText#1"/>
    <dgm:cxn modelId="{FBDEBA07-3EC3-4D33-A651-F0A54C8083B1}" type="presParOf" srcId="{1A6CA8F4-149B-43F6-BDB4-CA87F4B92E5D}" destId="{3DB05629-3332-4428-A2E4-7667D9494384}" srcOrd="3" destOrd="0" presId="urn:microsoft.com/office/officeart/2011/layout/ConvergingText#1"/>
    <dgm:cxn modelId="{D68B324E-FD31-48CC-BD14-02D225FCB25E}" type="presParOf" srcId="{1A6CA8F4-149B-43F6-BDB4-CA87F4B92E5D}" destId="{4A5811E7-D57D-4E88-B83D-B80EA23B1333}" srcOrd="4" destOrd="0" presId="urn:microsoft.com/office/officeart/2011/layout/ConvergingText#1"/>
    <dgm:cxn modelId="{978BD754-CA4A-4695-849E-CA2B1A1CE767}" type="presParOf" srcId="{1A6CA8F4-149B-43F6-BDB4-CA87F4B92E5D}" destId="{70A553CA-3F5D-43C3-A930-BA0B08424883}" srcOrd="5" destOrd="0" presId="urn:microsoft.com/office/officeart/2011/layout/ConvergingText#1"/>
    <dgm:cxn modelId="{69AADA5D-D72B-4A72-A3EF-653A26F5F7C5}" type="presParOf" srcId="{1A6CA8F4-149B-43F6-BDB4-CA87F4B92E5D}" destId="{C1F81E17-4303-4A34-BA4A-15E16865EC74}" srcOrd="6" destOrd="0" presId="urn:microsoft.com/office/officeart/2011/layout/ConvergingText#1"/>
    <dgm:cxn modelId="{2A5C949A-9D21-4706-815D-1AC9AFFB9FBE}" type="presParOf" srcId="{1A6CA8F4-149B-43F6-BDB4-CA87F4B92E5D}" destId="{5FC319ED-AFB5-441C-902C-EF50B10DA6E3}" srcOrd="7" destOrd="0" presId="urn:microsoft.com/office/officeart/2011/layout/ConvergingText#1"/>
    <dgm:cxn modelId="{62EC8A87-DCF3-4E21-B797-5859E7A7389D}" type="presParOf" srcId="{1A6CA8F4-149B-43F6-BDB4-CA87F4B92E5D}" destId="{661E0C3A-953A-46DB-AB74-E22E17BA0337}" srcOrd="8" destOrd="0" presId="urn:microsoft.com/office/officeart/2011/layout/ConvergingText#1"/>
    <dgm:cxn modelId="{A133835F-17B2-4818-A308-4F9DE01E26BE}" type="presParOf" srcId="{1A6CA8F4-149B-43F6-BDB4-CA87F4B92E5D}" destId="{03DEFEC1-3D7F-4CFE-A2FE-D4C4B2E36D13}" srcOrd="9" destOrd="0" presId="urn:microsoft.com/office/officeart/2011/layout/ConvergingText#1"/>
    <dgm:cxn modelId="{57F4E610-A980-4C05-A0DA-94F3A56A09BD}" type="presParOf" srcId="{1A6CA8F4-149B-43F6-BDB4-CA87F4B92E5D}" destId="{44DE140A-ED35-415D-8F81-227B38117499}" srcOrd="10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54757-E928-4B87-8564-9876659CA7FD}" type="doc">
      <dgm:prSet loTypeId="urn:microsoft.com/office/officeart/2011/layout/ConvergingText#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4DC497E-C444-4D06-99BA-5198DC9DC813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MovilApp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0A1C6828-997F-40D9-B884-8450461E3533}" type="parTrans" cxnId="{E8558DC8-102F-4DDF-BBE4-CA4EB4472F0A}">
      <dgm:prSet/>
      <dgm:spPr/>
      <dgm:t>
        <a:bodyPr/>
        <a:lstStyle/>
        <a:p>
          <a:endParaRPr lang="en-US"/>
        </a:p>
      </dgm:t>
    </dgm:pt>
    <dgm:pt modelId="{4CE1B8CF-5151-4BD2-998D-48B75D176861}" type="sibTrans" cxnId="{E8558DC8-102F-4DDF-BBE4-CA4EB4472F0A}">
      <dgm:prSet/>
      <dgm:spPr/>
      <dgm:t>
        <a:bodyPr/>
        <a:lstStyle/>
        <a:p>
          <a:endParaRPr lang="en-US"/>
        </a:p>
      </dgm:t>
    </dgm:pt>
    <dgm:pt modelId="{59C09EF0-1E2F-4FB8-A9A9-8135B82F04DC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WebApp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CCC5A4F0-0910-4FD7-AFC1-6D844D113222}" type="parTrans" cxnId="{C1976BF8-7E8F-447E-98AF-4E54C9EB4938}">
      <dgm:prSet/>
      <dgm:spPr/>
      <dgm:t>
        <a:bodyPr/>
        <a:lstStyle/>
        <a:p>
          <a:endParaRPr lang="en-US"/>
        </a:p>
      </dgm:t>
    </dgm:pt>
    <dgm:pt modelId="{8B9EF3A4-A0FA-4DE5-98FD-24911A4E3CC8}" type="sibTrans" cxnId="{C1976BF8-7E8F-447E-98AF-4E54C9EB4938}">
      <dgm:prSet/>
      <dgm:spPr/>
      <dgm:t>
        <a:bodyPr/>
        <a:lstStyle/>
        <a:p>
          <a:endParaRPr lang="en-US"/>
        </a:p>
      </dgm:t>
    </dgm:pt>
    <dgm:pt modelId="{82ED3D41-5504-4847-8F7E-812E2C30126B}">
      <dgm:prSet phldrT="[Text]"/>
      <dgm:spPr/>
      <dgm:t>
        <a:bodyPr/>
        <a:lstStyle/>
        <a:p>
          <a:r>
            <a:rPr lang="es-ES" b="0" i="0" noProof="1" smtClean="0">
              <a:latin typeface="Century Gothic"/>
              <a:ea typeface="+mn-ea"/>
              <a:cs typeface="+mn-cs"/>
            </a:rPr>
            <a:t>WebApp</a:t>
          </a:r>
          <a:endParaRPr lang="es-ES" b="0" i="0" noProof="1">
            <a:latin typeface="Century Gothic"/>
            <a:ea typeface="+mn-ea"/>
            <a:cs typeface="+mn-cs"/>
          </a:endParaRPr>
        </a:p>
      </dgm:t>
    </dgm:pt>
    <dgm:pt modelId="{8F8B74D7-51AB-4AB5-91D7-3082C4A58A30}" type="parTrans" cxnId="{204CE0C3-2B4E-41D3-8E22-EDB7BE5B0DAB}">
      <dgm:prSet/>
      <dgm:spPr/>
      <dgm:t>
        <a:bodyPr/>
        <a:lstStyle/>
        <a:p>
          <a:endParaRPr lang="es-PA"/>
        </a:p>
      </dgm:t>
    </dgm:pt>
    <dgm:pt modelId="{3F5D0D6B-9137-4AAE-95AB-15CB78F490DD}" type="sibTrans" cxnId="{204CE0C3-2B4E-41D3-8E22-EDB7BE5B0DAB}">
      <dgm:prSet/>
      <dgm:spPr/>
      <dgm:t>
        <a:bodyPr/>
        <a:lstStyle/>
        <a:p>
          <a:endParaRPr lang="es-PA"/>
        </a:p>
      </dgm:t>
    </dgm:pt>
    <dgm:pt modelId="{CB9650C0-B9E8-4610-8F9B-45BFA43F1A86}" type="pres">
      <dgm:prSet presAssocID="{4FA54757-E928-4B87-8564-9876659CA7F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EFE04A-DBFF-4294-AAFA-35901F22417E}" type="pres">
      <dgm:prSet presAssocID="{94DC497E-C444-4D06-99BA-5198DC9DC813}" presName="composite" presStyleCnt="0"/>
      <dgm:spPr/>
    </dgm:pt>
    <dgm:pt modelId="{9FE30356-3FDC-4305-A77D-726646EE259F}" type="pres">
      <dgm:prSet presAssocID="{94DC497E-C444-4D06-99BA-5198DC9DC813}" presName="ParentAccent1" presStyleLbl="alignNode1" presStyleIdx="0" presStyleCnt="33"/>
      <dgm:spPr/>
    </dgm:pt>
    <dgm:pt modelId="{1E5FDC2C-682D-42A6-BF1C-220973D73B99}" type="pres">
      <dgm:prSet presAssocID="{94DC497E-C444-4D06-99BA-5198DC9DC813}" presName="ParentAccent2" presStyleLbl="alignNode1" presStyleIdx="1" presStyleCnt="33"/>
      <dgm:spPr/>
    </dgm:pt>
    <dgm:pt modelId="{0D4ABC22-3F5F-4DF1-9369-C212DA76719F}" type="pres">
      <dgm:prSet presAssocID="{94DC497E-C444-4D06-99BA-5198DC9DC813}" presName="ParentAccent3" presStyleLbl="alignNode1" presStyleIdx="2" presStyleCnt="33"/>
      <dgm:spPr/>
    </dgm:pt>
    <dgm:pt modelId="{DD03E7F0-1256-422C-946B-C4E632008152}" type="pres">
      <dgm:prSet presAssocID="{94DC497E-C444-4D06-99BA-5198DC9DC813}" presName="ParentAccent4" presStyleLbl="alignNode1" presStyleIdx="3" presStyleCnt="33"/>
      <dgm:spPr/>
    </dgm:pt>
    <dgm:pt modelId="{6AE20F5A-B696-4127-AB8C-EE3730890FFE}" type="pres">
      <dgm:prSet presAssocID="{94DC497E-C444-4D06-99BA-5198DC9DC813}" presName="ParentAccent5" presStyleLbl="alignNode1" presStyleIdx="4" presStyleCnt="33"/>
      <dgm:spPr/>
    </dgm:pt>
    <dgm:pt modelId="{BC2B052A-EB6D-4EBD-BFE6-B62B601170EC}" type="pres">
      <dgm:prSet presAssocID="{94DC497E-C444-4D06-99BA-5198DC9DC813}" presName="ParentAccent6" presStyleLbl="alignNode1" presStyleIdx="5" presStyleCnt="33"/>
      <dgm:spPr/>
    </dgm:pt>
    <dgm:pt modelId="{01BB256B-E2E5-49D0-BE84-166FBBAA8AF5}" type="pres">
      <dgm:prSet presAssocID="{94DC497E-C444-4D06-99BA-5198DC9DC813}" presName="ParentAccent7" presStyleLbl="alignNode1" presStyleIdx="6" presStyleCnt="33"/>
      <dgm:spPr/>
    </dgm:pt>
    <dgm:pt modelId="{A3014452-7644-42F1-BD18-CDDE0C05CEA3}" type="pres">
      <dgm:prSet presAssocID="{94DC497E-C444-4D06-99BA-5198DC9DC813}" presName="ParentAccent8" presStyleLbl="alignNode1" presStyleIdx="7" presStyleCnt="33"/>
      <dgm:spPr/>
    </dgm:pt>
    <dgm:pt modelId="{C99549E2-F942-4BB8-B693-CEF9F9F9DD56}" type="pres">
      <dgm:prSet presAssocID="{94DC497E-C444-4D06-99BA-5198DC9DC813}" presName="ParentAccent9" presStyleLbl="alignNode1" presStyleIdx="8" presStyleCnt="33"/>
      <dgm:spPr/>
    </dgm:pt>
    <dgm:pt modelId="{F4C3C040-E01F-4B68-ACA1-99EF5F0A1014}" type="pres">
      <dgm:prSet presAssocID="{94DC497E-C444-4D06-99BA-5198DC9DC813}" presName="ParentAccent10" presStyleLbl="alignNode1" presStyleIdx="9" presStyleCnt="33"/>
      <dgm:spPr/>
    </dgm:pt>
    <dgm:pt modelId="{170CA197-703F-40F0-8E7B-7932658FC51D}" type="pres">
      <dgm:prSet presAssocID="{94DC497E-C444-4D06-99BA-5198DC9DC813}" presName="Parent" presStyleLbl="alignNode1" presStyleIdx="10" presStyleCnt="33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48610-399E-4C08-A404-A548EDAFC3E6}" type="pres">
      <dgm:prSet presAssocID="{4CE1B8CF-5151-4BD2-998D-48B75D176861}" presName="sibTrans" presStyleCnt="0"/>
      <dgm:spPr/>
    </dgm:pt>
    <dgm:pt modelId="{C638C576-DA42-458D-8BE1-E7A077B4B0BD}" type="pres">
      <dgm:prSet presAssocID="{59C09EF0-1E2F-4FB8-A9A9-8135B82F04DC}" presName="composite" presStyleCnt="0"/>
      <dgm:spPr/>
    </dgm:pt>
    <dgm:pt modelId="{84A06C2F-BF8E-4359-AC9D-928AD90D82AC}" type="pres">
      <dgm:prSet presAssocID="{59C09EF0-1E2F-4FB8-A9A9-8135B82F04DC}" presName="ParentAccent1" presStyleLbl="alignNode1" presStyleIdx="11" presStyleCnt="33"/>
      <dgm:spPr/>
    </dgm:pt>
    <dgm:pt modelId="{8070D85D-89F5-4B41-A477-1DDA896377F9}" type="pres">
      <dgm:prSet presAssocID="{59C09EF0-1E2F-4FB8-A9A9-8135B82F04DC}" presName="ParentAccent2" presStyleLbl="alignNode1" presStyleIdx="12" presStyleCnt="33"/>
      <dgm:spPr/>
    </dgm:pt>
    <dgm:pt modelId="{9DFA158D-68F5-4457-857F-0748EDD29A9F}" type="pres">
      <dgm:prSet presAssocID="{59C09EF0-1E2F-4FB8-A9A9-8135B82F04DC}" presName="ParentAccent3" presStyleLbl="alignNode1" presStyleIdx="13" presStyleCnt="33"/>
      <dgm:spPr/>
    </dgm:pt>
    <dgm:pt modelId="{D5E760B6-D195-4F6A-9D01-E92BC78A56D4}" type="pres">
      <dgm:prSet presAssocID="{59C09EF0-1E2F-4FB8-A9A9-8135B82F04DC}" presName="ParentAccent4" presStyleLbl="alignNode1" presStyleIdx="14" presStyleCnt="33"/>
      <dgm:spPr/>
    </dgm:pt>
    <dgm:pt modelId="{46B45F37-E859-4C35-B52E-38142B10E293}" type="pres">
      <dgm:prSet presAssocID="{59C09EF0-1E2F-4FB8-A9A9-8135B82F04DC}" presName="ParentAccent5" presStyleLbl="alignNode1" presStyleIdx="15" presStyleCnt="33"/>
      <dgm:spPr/>
    </dgm:pt>
    <dgm:pt modelId="{849DB435-09F2-4201-89CC-7BECCB123A50}" type="pres">
      <dgm:prSet presAssocID="{59C09EF0-1E2F-4FB8-A9A9-8135B82F04DC}" presName="ParentAccent6" presStyleLbl="alignNode1" presStyleIdx="16" presStyleCnt="33"/>
      <dgm:spPr/>
    </dgm:pt>
    <dgm:pt modelId="{2EE58299-6C7A-4447-910E-2C8BDF3A7159}" type="pres">
      <dgm:prSet presAssocID="{59C09EF0-1E2F-4FB8-A9A9-8135B82F04DC}" presName="ParentAccent7" presStyleLbl="alignNode1" presStyleIdx="17" presStyleCnt="33"/>
      <dgm:spPr/>
    </dgm:pt>
    <dgm:pt modelId="{3E4FB222-4DF8-4893-8CF2-E2910EA4ADB0}" type="pres">
      <dgm:prSet presAssocID="{59C09EF0-1E2F-4FB8-A9A9-8135B82F04DC}" presName="ParentAccent8" presStyleLbl="alignNode1" presStyleIdx="18" presStyleCnt="33"/>
      <dgm:spPr/>
    </dgm:pt>
    <dgm:pt modelId="{995D559E-173E-46EF-95A1-F6BD963FA4BB}" type="pres">
      <dgm:prSet presAssocID="{59C09EF0-1E2F-4FB8-A9A9-8135B82F04DC}" presName="ParentAccent9" presStyleLbl="alignNode1" presStyleIdx="19" presStyleCnt="33"/>
      <dgm:spPr/>
    </dgm:pt>
    <dgm:pt modelId="{A9A2422C-643D-4EAA-8C87-69DADD0231C8}" type="pres">
      <dgm:prSet presAssocID="{59C09EF0-1E2F-4FB8-A9A9-8135B82F04DC}" presName="ParentAccent10" presStyleLbl="alignNode1" presStyleIdx="20" presStyleCnt="33"/>
      <dgm:spPr/>
    </dgm:pt>
    <dgm:pt modelId="{5BE4790E-E30B-4877-B1E8-EF11D7BC4284}" type="pres">
      <dgm:prSet presAssocID="{59C09EF0-1E2F-4FB8-A9A9-8135B82F04DC}" presName="Parent" presStyleLbl="alignNode1" presStyleIdx="21" presStyleCnt="33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FAAF6-18FF-4D58-8795-CCD4F9EE4D9D}" type="pres">
      <dgm:prSet presAssocID="{8B9EF3A4-A0FA-4DE5-98FD-24911A4E3CC8}" presName="sibTrans" presStyleCnt="0"/>
      <dgm:spPr/>
    </dgm:pt>
    <dgm:pt modelId="{1A6CA8F4-149B-43F6-BDB4-CA87F4B92E5D}" type="pres">
      <dgm:prSet presAssocID="{82ED3D41-5504-4847-8F7E-812E2C30126B}" presName="composite" presStyleCnt="0"/>
      <dgm:spPr/>
    </dgm:pt>
    <dgm:pt modelId="{71B9D17D-BE46-43BB-AE03-BF02147AD7F6}" type="pres">
      <dgm:prSet presAssocID="{82ED3D41-5504-4847-8F7E-812E2C30126B}" presName="ParentAccent1" presStyleLbl="alignNode1" presStyleIdx="22" presStyleCnt="33"/>
      <dgm:spPr/>
    </dgm:pt>
    <dgm:pt modelId="{BDE5543A-0679-4AAF-BDBE-0252E9FA6F8E}" type="pres">
      <dgm:prSet presAssocID="{82ED3D41-5504-4847-8F7E-812E2C30126B}" presName="ParentAccent2" presStyleLbl="alignNode1" presStyleIdx="23" presStyleCnt="33"/>
      <dgm:spPr/>
    </dgm:pt>
    <dgm:pt modelId="{D1156F4B-02F6-4D6F-BBCD-4D10C0F37C99}" type="pres">
      <dgm:prSet presAssocID="{82ED3D41-5504-4847-8F7E-812E2C30126B}" presName="ParentAccent3" presStyleLbl="alignNode1" presStyleIdx="24" presStyleCnt="33"/>
      <dgm:spPr/>
    </dgm:pt>
    <dgm:pt modelId="{3DB05629-3332-4428-A2E4-7667D9494384}" type="pres">
      <dgm:prSet presAssocID="{82ED3D41-5504-4847-8F7E-812E2C30126B}" presName="ParentAccent4" presStyleLbl="alignNode1" presStyleIdx="25" presStyleCnt="33"/>
      <dgm:spPr/>
    </dgm:pt>
    <dgm:pt modelId="{4A5811E7-D57D-4E88-B83D-B80EA23B1333}" type="pres">
      <dgm:prSet presAssocID="{82ED3D41-5504-4847-8F7E-812E2C30126B}" presName="ParentAccent5" presStyleLbl="alignNode1" presStyleIdx="26" presStyleCnt="33"/>
      <dgm:spPr/>
    </dgm:pt>
    <dgm:pt modelId="{70A553CA-3F5D-43C3-A930-BA0B08424883}" type="pres">
      <dgm:prSet presAssocID="{82ED3D41-5504-4847-8F7E-812E2C30126B}" presName="ParentAccent6" presStyleLbl="alignNode1" presStyleIdx="27" presStyleCnt="33"/>
      <dgm:spPr/>
    </dgm:pt>
    <dgm:pt modelId="{C1F81E17-4303-4A34-BA4A-15E16865EC74}" type="pres">
      <dgm:prSet presAssocID="{82ED3D41-5504-4847-8F7E-812E2C30126B}" presName="ParentAccent7" presStyleLbl="alignNode1" presStyleIdx="28" presStyleCnt="33"/>
      <dgm:spPr/>
    </dgm:pt>
    <dgm:pt modelId="{5FC319ED-AFB5-441C-902C-EF50B10DA6E3}" type="pres">
      <dgm:prSet presAssocID="{82ED3D41-5504-4847-8F7E-812E2C30126B}" presName="ParentAccent8" presStyleLbl="alignNode1" presStyleIdx="29" presStyleCnt="33"/>
      <dgm:spPr/>
    </dgm:pt>
    <dgm:pt modelId="{661E0C3A-953A-46DB-AB74-E22E17BA0337}" type="pres">
      <dgm:prSet presAssocID="{82ED3D41-5504-4847-8F7E-812E2C30126B}" presName="ParentAccent9" presStyleLbl="alignNode1" presStyleIdx="30" presStyleCnt="33"/>
      <dgm:spPr/>
    </dgm:pt>
    <dgm:pt modelId="{03DEFEC1-3D7F-4CFE-A2FE-D4C4B2E36D13}" type="pres">
      <dgm:prSet presAssocID="{82ED3D41-5504-4847-8F7E-812E2C30126B}" presName="ParentAccent10" presStyleLbl="alignNode1" presStyleIdx="31" presStyleCnt="33"/>
      <dgm:spPr/>
    </dgm:pt>
    <dgm:pt modelId="{44DE140A-ED35-415D-8F81-227B38117499}" type="pres">
      <dgm:prSet presAssocID="{82ED3D41-5504-4847-8F7E-812E2C30126B}" presName="Parent" presStyleLbl="alignNode1" presStyleIdx="32" presStyleCnt="33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8357EE62-B97D-499C-AA92-D9FD96FDAA2F}" type="presOf" srcId="{82ED3D41-5504-4847-8F7E-812E2C30126B}" destId="{44DE140A-ED35-415D-8F81-227B38117499}" srcOrd="0" destOrd="0" presId="urn:microsoft.com/office/officeart/2011/layout/ConvergingText#1"/>
    <dgm:cxn modelId="{E8558DC8-102F-4DDF-BBE4-CA4EB4472F0A}" srcId="{4FA54757-E928-4B87-8564-9876659CA7FD}" destId="{94DC497E-C444-4D06-99BA-5198DC9DC813}" srcOrd="0" destOrd="0" parTransId="{0A1C6828-997F-40D9-B884-8450461E3533}" sibTransId="{4CE1B8CF-5151-4BD2-998D-48B75D176861}"/>
    <dgm:cxn modelId="{C1976BF8-7E8F-447E-98AF-4E54C9EB4938}" srcId="{4FA54757-E928-4B87-8564-9876659CA7FD}" destId="{59C09EF0-1E2F-4FB8-A9A9-8135B82F04DC}" srcOrd="1" destOrd="0" parTransId="{CCC5A4F0-0910-4FD7-AFC1-6D844D113222}" sibTransId="{8B9EF3A4-A0FA-4DE5-98FD-24911A4E3CC8}"/>
    <dgm:cxn modelId="{63A0D965-152A-4968-B455-702393ABF35D}" type="presOf" srcId="{4FA54757-E928-4B87-8564-9876659CA7FD}" destId="{CB9650C0-B9E8-4610-8F9B-45BFA43F1A86}" srcOrd="0" destOrd="0" presId="urn:microsoft.com/office/officeart/2011/layout/ConvergingText#1"/>
    <dgm:cxn modelId="{DBFF22AC-F722-43BC-9BF0-133A7BC4664E}" type="presOf" srcId="{94DC497E-C444-4D06-99BA-5198DC9DC813}" destId="{170CA197-703F-40F0-8E7B-7932658FC51D}" srcOrd="0" destOrd="0" presId="urn:microsoft.com/office/officeart/2011/layout/ConvergingText#1"/>
    <dgm:cxn modelId="{1AC20EC6-FE12-44E2-A012-6C083BFC3832}" type="presOf" srcId="{59C09EF0-1E2F-4FB8-A9A9-8135B82F04DC}" destId="{5BE4790E-E30B-4877-B1E8-EF11D7BC4284}" srcOrd="0" destOrd="0" presId="urn:microsoft.com/office/officeart/2011/layout/ConvergingText#1"/>
    <dgm:cxn modelId="{204CE0C3-2B4E-41D3-8E22-EDB7BE5B0DAB}" srcId="{4FA54757-E928-4B87-8564-9876659CA7FD}" destId="{82ED3D41-5504-4847-8F7E-812E2C30126B}" srcOrd="2" destOrd="0" parTransId="{8F8B74D7-51AB-4AB5-91D7-3082C4A58A30}" sibTransId="{3F5D0D6B-9137-4AAE-95AB-15CB78F490DD}"/>
    <dgm:cxn modelId="{7A672F3F-2A09-44DC-AC27-4A8303AC1732}" type="presParOf" srcId="{CB9650C0-B9E8-4610-8F9B-45BFA43F1A86}" destId="{77EFE04A-DBFF-4294-AAFA-35901F22417E}" srcOrd="0" destOrd="0" presId="urn:microsoft.com/office/officeart/2011/layout/ConvergingText#1"/>
    <dgm:cxn modelId="{3FBA5623-0A49-44E4-8CB1-C113DB147599}" type="presParOf" srcId="{77EFE04A-DBFF-4294-AAFA-35901F22417E}" destId="{9FE30356-3FDC-4305-A77D-726646EE259F}" srcOrd="0" destOrd="0" presId="urn:microsoft.com/office/officeart/2011/layout/ConvergingText#1"/>
    <dgm:cxn modelId="{BF85F307-3099-47A5-B505-0AEEBB7CCAE0}" type="presParOf" srcId="{77EFE04A-DBFF-4294-AAFA-35901F22417E}" destId="{1E5FDC2C-682D-42A6-BF1C-220973D73B99}" srcOrd="1" destOrd="0" presId="urn:microsoft.com/office/officeart/2011/layout/ConvergingText#1"/>
    <dgm:cxn modelId="{CF0D4D89-69BE-48AE-B99A-EBAD68FC9FDC}" type="presParOf" srcId="{77EFE04A-DBFF-4294-AAFA-35901F22417E}" destId="{0D4ABC22-3F5F-4DF1-9369-C212DA76719F}" srcOrd="2" destOrd="0" presId="urn:microsoft.com/office/officeart/2011/layout/ConvergingText#1"/>
    <dgm:cxn modelId="{639DF07C-EDD0-4605-B538-E880A84FCCE1}" type="presParOf" srcId="{77EFE04A-DBFF-4294-AAFA-35901F22417E}" destId="{DD03E7F0-1256-422C-946B-C4E632008152}" srcOrd="3" destOrd="0" presId="urn:microsoft.com/office/officeart/2011/layout/ConvergingText#1"/>
    <dgm:cxn modelId="{5FDE3A9E-FBE2-43B4-A8B6-1C36053F9707}" type="presParOf" srcId="{77EFE04A-DBFF-4294-AAFA-35901F22417E}" destId="{6AE20F5A-B696-4127-AB8C-EE3730890FFE}" srcOrd="4" destOrd="0" presId="urn:microsoft.com/office/officeart/2011/layout/ConvergingText#1"/>
    <dgm:cxn modelId="{6EB524ED-D489-44DA-AE92-904A5D23859C}" type="presParOf" srcId="{77EFE04A-DBFF-4294-AAFA-35901F22417E}" destId="{BC2B052A-EB6D-4EBD-BFE6-B62B601170EC}" srcOrd="5" destOrd="0" presId="urn:microsoft.com/office/officeart/2011/layout/ConvergingText#1"/>
    <dgm:cxn modelId="{2D5D5366-90CE-4784-B389-A12C8BAAEE5A}" type="presParOf" srcId="{77EFE04A-DBFF-4294-AAFA-35901F22417E}" destId="{01BB256B-E2E5-49D0-BE84-166FBBAA8AF5}" srcOrd="6" destOrd="0" presId="urn:microsoft.com/office/officeart/2011/layout/ConvergingText#1"/>
    <dgm:cxn modelId="{4DD4FF7C-2637-4337-815D-06C2DD1E18AA}" type="presParOf" srcId="{77EFE04A-DBFF-4294-AAFA-35901F22417E}" destId="{A3014452-7644-42F1-BD18-CDDE0C05CEA3}" srcOrd="7" destOrd="0" presId="urn:microsoft.com/office/officeart/2011/layout/ConvergingText#1"/>
    <dgm:cxn modelId="{698F280D-A738-4E80-81B1-8E6353DCDD78}" type="presParOf" srcId="{77EFE04A-DBFF-4294-AAFA-35901F22417E}" destId="{C99549E2-F942-4BB8-B693-CEF9F9F9DD56}" srcOrd="8" destOrd="0" presId="urn:microsoft.com/office/officeart/2011/layout/ConvergingText#1"/>
    <dgm:cxn modelId="{3BEE5AC6-928B-4919-B234-4DF2A52AFD7F}" type="presParOf" srcId="{77EFE04A-DBFF-4294-AAFA-35901F22417E}" destId="{F4C3C040-E01F-4B68-ACA1-99EF5F0A1014}" srcOrd="9" destOrd="0" presId="urn:microsoft.com/office/officeart/2011/layout/ConvergingText#1"/>
    <dgm:cxn modelId="{48291E7D-9270-4761-8EE7-6DB51AC5DE15}" type="presParOf" srcId="{77EFE04A-DBFF-4294-AAFA-35901F22417E}" destId="{170CA197-703F-40F0-8E7B-7932658FC51D}" srcOrd="10" destOrd="0" presId="urn:microsoft.com/office/officeart/2011/layout/ConvergingText#1"/>
    <dgm:cxn modelId="{E07D7051-A691-41A1-B2B9-52907AA8ED9C}" type="presParOf" srcId="{CB9650C0-B9E8-4610-8F9B-45BFA43F1A86}" destId="{38348610-399E-4C08-A404-A548EDAFC3E6}" srcOrd="1" destOrd="0" presId="urn:microsoft.com/office/officeart/2011/layout/ConvergingText#1"/>
    <dgm:cxn modelId="{E978C52E-3E87-469C-9093-FC89A297C32D}" type="presParOf" srcId="{CB9650C0-B9E8-4610-8F9B-45BFA43F1A86}" destId="{C638C576-DA42-458D-8BE1-E7A077B4B0BD}" srcOrd="2" destOrd="0" presId="urn:microsoft.com/office/officeart/2011/layout/ConvergingText#1"/>
    <dgm:cxn modelId="{7401C9DC-F769-43EB-ABAC-02788C964FF3}" type="presParOf" srcId="{C638C576-DA42-458D-8BE1-E7A077B4B0BD}" destId="{84A06C2F-BF8E-4359-AC9D-928AD90D82AC}" srcOrd="0" destOrd="0" presId="urn:microsoft.com/office/officeart/2011/layout/ConvergingText#1"/>
    <dgm:cxn modelId="{C295CEB0-9320-4ED5-BFA2-79C3B9C67766}" type="presParOf" srcId="{C638C576-DA42-458D-8BE1-E7A077B4B0BD}" destId="{8070D85D-89F5-4B41-A477-1DDA896377F9}" srcOrd="1" destOrd="0" presId="urn:microsoft.com/office/officeart/2011/layout/ConvergingText#1"/>
    <dgm:cxn modelId="{0AA1E4FB-7A8C-4742-BB48-313D85038876}" type="presParOf" srcId="{C638C576-DA42-458D-8BE1-E7A077B4B0BD}" destId="{9DFA158D-68F5-4457-857F-0748EDD29A9F}" srcOrd="2" destOrd="0" presId="urn:microsoft.com/office/officeart/2011/layout/ConvergingText#1"/>
    <dgm:cxn modelId="{2056B93E-6634-4186-8E67-6B56BA66B74B}" type="presParOf" srcId="{C638C576-DA42-458D-8BE1-E7A077B4B0BD}" destId="{D5E760B6-D195-4F6A-9D01-E92BC78A56D4}" srcOrd="3" destOrd="0" presId="urn:microsoft.com/office/officeart/2011/layout/ConvergingText#1"/>
    <dgm:cxn modelId="{16F495D3-8799-4AA7-B8D8-B2D8BE029FF3}" type="presParOf" srcId="{C638C576-DA42-458D-8BE1-E7A077B4B0BD}" destId="{46B45F37-E859-4C35-B52E-38142B10E293}" srcOrd="4" destOrd="0" presId="urn:microsoft.com/office/officeart/2011/layout/ConvergingText#1"/>
    <dgm:cxn modelId="{BE9B6EBE-A974-4AF0-ADB9-4431F4EFE1B1}" type="presParOf" srcId="{C638C576-DA42-458D-8BE1-E7A077B4B0BD}" destId="{849DB435-09F2-4201-89CC-7BECCB123A50}" srcOrd="5" destOrd="0" presId="urn:microsoft.com/office/officeart/2011/layout/ConvergingText#1"/>
    <dgm:cxn modelId="{E17CF49E-32AC-4746-9600-377355E6A9C6}" type="presParOf" srcId="{C638C576-DA42-458D-8BE1-E7A077B4B0BD}" destId="{2EE58299-6C7A-4447-910E-2C8BDF3A7159}" srcOrd="6" destOrd="0" presId="urn:microsoft.com/office/officeart/2011/layout/ConvergingText#1"/>
    <dgm:cxn modelId="{CCCFC4EB-6AB1-4A37-B813-402E48CAF8B0}" type="presParOf" srcId="{C638C576-DA42-458D-8BE1-E7A077B4B0BD}" destId="{3E4FB222-4DF8-4893-8CF2-E2910EA4ADB0}" srcOrd="7" destOrd="0" presId="urn:microsoft.com/office/officeart/2011/layout/ConvergingText#1"/>
    <dgm:cxn modelId="{959233BF-8A92-46E3-8758-6061A18EFB9A}" type="presParOf" srcId="{C638C576-DA42-458D-8BE1-E7A077B4B0BD}" destId="{995D559E-173E-46EF-95A1-F6BD963FA4BB}" srcOrd="8" destOrd="0" presId="urn:microsoft.com/office/officeart/2011/layout/ConvergingText#1"/>
    <dgm:cxn modelId="{C93029F7-2554-4521-AFB6-871782852D8D}" type="presParOf" srcId="{C638C576-DA42-458D-8BE1-E7A077B4B0BD}" destId="{A9A2422C-643D-4EAA-8C87-69DADD0231C8}" srcOrd="9" destOrd="0" presId="urn:microsoft.com/office/officeart/2011/layout/ConvergingText#1"/>
    <dgm:cxn modelId="{FF2CC86D-7447-462B-8DFF-0ED5892387DE}" type="presParOf" srcId="{C638C576-DA42-458D-8BE1-E7A077B4B0BD}" destId="{5BE4790E-E30B-4877-B1E8-EF11D7BC4284}" srcOrd="10" destOrd="0" presId="urn:microsoft.com/office/officeart/2011/layout/ConvergingText#1"/>
    <dgm:cxn modelId="{6CF797CA-B302-4BAA-96D6-A000CB666936}" type="presParOf" srcId="{CB9650C0-B9E8-4610-8F9B-45BFA43F1A86}" destId="{62DFAAF6-18FF-4D58-8795-CCD4F9EE4D9D}" srcOrd="3" destOrd="0" presId="urn:microsoft.com/office/officeart/2011/layout/ConvergingText#1"/>
    <dgm:cxn modelId="{2179E34E-F6C6-4E82-85DB-1CCAEA2A54DD}" type="presParOf" srcId="{CB9650C0-B9E8-4610-8F9B-45BFA43F1A86}" destId="{1A6CA8F4-149B-43F6-BDB4-CA87F4B92E5D}" srcOrd="4" destOrd="0" presId="urn:microsoft.com/office/officeart/2011/layout/ConvergingText#1"/>
    <dgm:cxn modelId="{EED44C19-A9BB-4013-8145-5BF0EE8F2D30}" type="presParOf" srcId="{1A6CA8F4-149B-43F6-BDB4-CA87F4B92E5D}" destId="{71B9D17D-BE46-43BB-AE03-BF02147AD7F6}" srcOrd="0" destOrd="0" presId="urn:microsoft.com/office/officeart/2011/layout/ConvergingText#1"/>
    <dgm:cxn modelId="{F6FCC591-63A4-4EE5-BACD-894E25003DC4}" type="presParOf" srcId="{1A6CA8F4-149B-43F6-BDB4-CA87F4B92E5D}" destId="{BDE5543A-0679-4AAF-BDBE-0252E9FA6F8E}" srcOrd="1" destOrd="0" presId="urn:microsoft.com/office/officeart/2011/layout/ConvergingText#1"/>
    <dgm:cxn modelId="{EADF6E6F-662C-425E-858F-557EFB780BF0}" type="presParOf" srcId="{1A6CA8F4-149B-43F6-BDB4-CA87F4B92E5D}" destId="{D1156F4B-02F6-4D6F-BBCD-4D10C0F37C99}" srcOrd="2" destOrd="0" presId="urn:microsoft.com/office/officeart/2011/layout/ConvergingText#1"/>
    <dgm:cxn modelId="{F9F49F33-9F77-4604-AE69-27E2D3B5DC99}" type="presParOf" srcId="{1A6CA8F4-149B-43F6-BDB4-CA87F4B92E5D}" destId="{3DB05629-3332-4428-A2E4-7667D9494384}" srcOrd="3" destOrd="0" presId="urn:microsoft.com/office/officeart/2011/layout/ConvergingText#1"/>
    <dgm:cxn modelId="{7D3D4178-555E-4EE6-AC5D-D9121B3BF966}" type="presParOf" srcId="{1A6CA8F4-149B-43F6-BDB4-CA87F4B92E5D}" destId="{4A5811E7-D57D-4E88-B83D-B80EA23B1333}" srcOrd="4" destOrd="0" presId="urn:microsoft.com/office/officeart/2011/layout/ConvergingText#1"/>
    <dgm:cxn modelId="{3F079F05-CB8B-4246-A6FF-D7924DAC9BCA}" type="presParOf" srcId="{1A6CA8F4-149B-43F6-BDB4-CA87F4B92E5D}" destId="{70A553CA-3F5D-43C3-A930-BA0B08424883}" srcOrd="5" destOrd="0" presId="urn:microsoft.com/office/officeart/2011/layout/ConvergingText#1"/>
    <dgm:cxn modelId="{C4BE2D53-B4DF-4CFE-B861-B75CA673FCB2}" type="presParOf" srcId="{1A6CA8F4-149B-43F6-BDB4-CA87F4B92E5D}" destId="{C1F81E17-4303-4A34-BA4A-15E16865EC74}" srcOrd="6" destOrd="0" presId="urn:microsoft.com/office/officeart/2011/layout/ConvergingText#1"/>
    <dgm:cxn modelId="{328B89FA-3649-4D98-9F49-DA0F6CAD990D}" type="presParOf" srcId="{1A6CA8F4-149B-43F6-BDB4-CA87F4B92E5D}" destId="{5FC319ED-AFB5-441C-902C-EF50B10DA6E3}" srcOrd="7" destOrd="0" presId="urn:microsoft.com/office/officeart/2011/layout/ConvergingText#1"/>
    <dgm:cxn modelId="{EA4B175B-026A-4A22-83A0-56853D7FAEEF}" type="presParOf" srcId="{1A6CA8F4-149B-43F6-BDB4-CA87F4B92E5D}" destId="{661E0C3A-953A-46DB-AB74-E22E17BA0337}" srcOrd="8" destOrd="0" presId="urn:microsoft.com/office/officeart/2011/layout/ConvergingText#1"/>
    <dgm:cxn modelId="{0D0C3398-40FE-4BA3-83EC-360DB6C941B5}" type="presParOf" srcId="{1A6CA8F4-149B-43F6-BDB4-CA87F4B92E5D}" destId="{03DEFEC1-3D7F-4CFE-A2FE-D4C4B2E36D13}" srcOrd="9" destOrd="0" presId="urn:microsoft.com/office/officeart/2011/layout/ConvergingText#1"/>
    <dgm:cxn modelId="{F5E93359-5FA1-4458-AAF4-13E7DA8BB879}" type="presParOf" srcId="{1A6CA8F4-149B-43F6-BDB4-CA87F4B92E5D}" destId="{44DE140A-ED35-415D-8F81-227B38117499}" srcOrd="10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54757-E928-4B87-8564-9876659CA7FD}" type="doc">
      <dgm:prSet loTypeId="urn:microsoft.com/office/officeart/2011/layout/ConvergingText#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4DC497E-C444-4D06-99BA-5198DC9DC813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MovilApp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0A1C6828-997F-40D9-B884-8450461E3533}" type="parTrans" cxnId="{E8558DC8-102F-4DDF-BBE4-CA4EB4472F0A}">
      <dgm:prSet/>
      <dgm:spPr/>
      <dgm:t>
        <a:bodyPr/>
        <a:lstStyle/>
        <a:p>
          <a:endParaRPr lang="en-US"/>
        </a:p>
      </dgm:t>
    </dgm:pt>
    <dgm:pt modelId="{4CE1B8CF-5151-4BD2-998D-48B75D176861}" type="sibTrans" cxnId="{E8558DC8-102F-4DDF-BBE4-CA4EB4472F0A}">
      <dgm:prSet/>
      <dgm:spPr/>
      <dgm:t>
        <a:bodyPr/>
        <a:lstStyle/>
        <a:p>
          <a:endParaRPr lang="en-US"/>
        </a:p>
      </dgm:t>
    </dgm:pt>
    <dgm:pt modelId="{A8382FC7-9410-4608-A079-26C9265DB4DD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Labor de Parto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88402964-3708-4FCE-9B0F-78CD6B417959}" type="parTrans" cxnId="{E5ED4BA8-55A8-434E-BAE1-40392B20492E}">
      <dgm:prSet/>
      <dgm:spPr/>
      <dgm:t>
        <a:bodyPr/>
        <a:lstStyle/>
        <a:p>
          <a:endParaRPr lang="en-US"/>
        </a:p>
      </dgm:t>
    </dgm:pt>
    <dgm:pt modelId="{B123D658-1FA8-48CA-9FD9-65D65B5CAA08}" type="sibTrans" cxnId="{E5ED4BA8-55A8-434E-BAE1-40392B20492E}">
      <dgm:prSet/>
      <dgm:spPr/>
      <dgm:t>
        <a:bodyPr/>
        <a:lstStyle/>
        <a:p>
          <a:endParaRPr lang="en-US"/>
        </a:p>
      </dgm:t>
    </dgm:pt>
    <dgm:pt modelId="{C7E3C9E1-F115-4626-AE07-EB3D211B6C97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En Camino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CF4DDB4B-8AB2-4909-9F19-C0EC08AD3538}" type="parTrans" cxnId="{235A4A31-B25E-437B-B11D-2020C0DDDB60}">
      <dgm:prSet/>
      <dgm:spPr/>
      <dgm:t>
        <a:bodyPr/>
        <a:lstStyle/>
        <a:p>
          <a:endParaRPr lang="en-US"/>
        </a:p>
      </dgm:t>
    </dgm:pt>
    <dgm:pt modelId="{706DD59D-3E7A-48C3-B171-51926D7E380C}" type="sibTrans" cxnId="{235A4A31-B25E-437B-B11D-2020C0DDDB60}">
      <dgm:prSet/>
      <dgm:spPr/>
      <dgm:t>
        <a:bodyPr/>
        <a:lstStyle/>
        <a:p>
          <a:endParaRPr lang="en-US"/>
        </a:p>
      </dgm:t>
    </dgm:pt>
    <dgm:pt modelId="{A657D08E-EB12-420A-8164-CB004D4C2150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Emergencia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AB80E8B2-2E6B-4DAB-A9EA-25306B94B560}" type="parTrans" cxnId="{900DFD0F-30E6-4F30-B073-EB4DAD041EAB}">
      <dgm:prSet/>
      <dgm:spPr/>
      <dgm:t>
        <a:bodyPr/>
        <a:lstStyle/>
        <a:p>
          <a:endParaRPr lang="en-US"/>
        </a:p>
      </dgm:t>
    </dgm:pt>
    <dgm:pt modelId="{B5DD3361-C69F-4C4E-A456-DBAD43269DC1}" type="sibTrans" cxnId="{900DFD0F-30E6-4F30-B073-EB4DAD041EAB}">
      <dgm:prSet/>
      <dgm:spPr/>
      <dgm:t>
        <a:bodyPr/>
        <a:lstStyle/>
        <a:p>
          <a:endParaRPr lang="en-US"/>
        </a:p>
      </dgm:t>
    </dgm:pt>
    <dgm:pt modelId="{DE5CBAA6-458D-4606-9E99-423205BCECEB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Consejo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A1189A76-E6A5-4708-A10F-512C77D88E24}" type="parTrans" cxnId="{6987CA13-68AA-45D2-857A-9A945D81F74D}">
      <dgm:prSet/>
      <dgm:spPr/>
      <dgm:t>
        <a:bodyPr/>
        <a:lstStyle/>
        <a:p>
          <a:endParaRPr lang="es-PA"/>
        </a:p>
      </dgm:t>
    </dgm:pt>
    <dgm:pt modelId="{F7DB4684-DE6C-435A-9816-7C780D1F58B1}" type="sibTrans" cxnId="{6987CA13-68AA-45D2-857A-9A945D81F74D}">
      <dgm:prSet/>
      <dgm:spPr/>
      <dgm:t>
        <a:bodyPr/>
        <a:lstStyle/>
        <a:p>
          <a:endParaRPr lang="es-PA"/>
        </a:p>
      </dgm:t>
    </dgm:pt>
    <dgm:pt modelId="{CB9650C0-B9E8-4610-8F9B-45BFA43F1A86}" type="pres">
      <dgm:prSet presAssocID="{4FA54757-E928-4B87-8564-9876659CA7F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EFE04A-DBFF-4294-AAFA-35901F22417E}" type="pres">
      <dgm:prSet presAssocID="{94DC497E-C444-4D06-99BA-5198DC9DC813}" presName="composite" presStyleCnt="0"/>
      <dgm:spPr/>
    </dgm:pt>
    <dgm:pt modelId="{9FE30356-3FDC-4305-A77D-726646EE259F}" type="pres">
      <dgm:prSet presAssocID="{94DC497E-C444-4D06-99BA-5198DC9DC813}" presName="ParentAccent1" presStyleLbl="alignNode1" presStyleIdx="0" presStyleCnt="42"/>
      <dgm:spPr/>
    </dgm:pt>
    <dgm:pt modelId="{1E5FDC2C-682D-42A6-BF1C-220973D73B99}" type="pres">
      <dgm:prSet presAssocID="{94DC497E-C444-4D06-99BA-5198DC9DC813}" presName="ParentAccent2" presStyleLbl="alignNode1" presStyleIdx="1" presStyleCnt="42"/>
      <dgm:spPr/>
    </dgm:pt>
    <dgm:pt modelId="{0D4ABC22-3F5F-4DF1-9369-C212DA76719F}" type="pres">
      <dgm:prSet presAssocID="{94DC497E-C444-4D06-99BA-5198DC9DC813}" presName="ParentAccent3" presStyleLbl="alignNode1" presStyleIdx="2" presStyleCnt="42"/>
      <dgm:spPr/>
    </dgm:pt>
    <dgm:pt modelId="{DD03E7F0-1256-422C-946B-C4E632008152}" type="pres">
      <dgm:prSet presAssocID="{94DC497E-C444-4D06-99BA-5198DC9DC813}" presName="ParentAccent4" presStyleLbl="alignNode1" presStyleIdx="3" presStyleCnt="42"/>
      <dgm:spPr/>
    </dgm:pt>
    <dgm:pt modelId="{6AE20F5A-B696-4127-AB8C-EE3730890FFE}" type="pres">
      <dgm:prSet presAssocID="{94DC497E-C444-4D06-99BA-5198DC9DC813}" presName="ParentAccent5" presStyleLbl="alignNode1" presStyleIdx="4" presStyleCnt="42"/>
      <dgm:spPr/>
    </dgm:pt>
    <dgm:pt modelId="{BC2B052A-EB6D-4EBD-BFE6-B62B601170EC}" type="pres">
      <dgm:prSet presAssocID="{94DC497E-C444-4D06-99BA-5198DC9DC813}" presName="ParentAccent6" presStyleLbl="alignNode1" presStyleIdx="5" presStyleCnt="42"/>
      <dgm:spPr/>
    </dgm:pt>
    <dgm:pt modelId="{01BB256B-E2E5-49D0-BE84-166FBBAA8AF5}" type="pres">
      <dgm:prSet presAssocID="{94DC497E-C444-4D06-99BA-5198DC9DC813}" presName="ParentAccent7" presStyleLbl="alignNode1" presStyleIdx="6" presStyleCnt="42"/>
      <dgm:spPr/>
    </dgm:pt>
    <dgm:pt modelId="{A3014452-7644-42F1-BD18-CDDE0C05CEA3}" type="pres">
      <dgm:prSet presAssocID="{94DC497E-C444-4D06-99BA-5198DC9DC813}" presName="ParentAccent8" presStyleLbl="alignNode1" presStyleIdx="7" presStyleCnt="42"/>
      <dgm:spPr/>
    </dgm:pt>
    <dgm:pt modelId="{C99549E2-F942-4BB8-B693-CEF9F9F9DD56}" type="pres">
      <dgm:prSet presAssocID="{94DC497E-C444-4D06-99BA-5198DC9DC813}" presName="ParentAccent9" presStyleLbl="alignNode1" presStyleIdx="8" presStyleCnt="42"/>
      <dgm:spPr/>
    </dgm:pt>
    <dgm:pt modelId="{F4C3C040-E01F-4B68-ACA1-99EF5F0A1014}" type="pres">
      <dgm:prSet presAssocID="{94DC497E-C444-4D06-99BA-5198DC9DC813}" presName="ParentAccent10" presStyleLbl="alignNode1" presStyleIdx="9" presStyleCnt="42"/>
      <dgm:spPr/>
    </dgm:pt>
    <dgm:pt modelId="{170CA197-703F-40F0-8E7B-7932658FC51D}" type="pres">
      <dgm:prSet presAssocID="{94DC497E-C444-4D06-99BA-5198DC9DC813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8B86E-2FB8-43AC-8213-BC8E401B37C9}" type="pres">
      <dgm:prSet presAssocID="{A8382FC7-9410-4608-A079-26C9265DB4DD}" presName="Child1Accent1" presStyleLbl="alignNode1" presStyleIdx="11" presStyleCnt="42"/>
      <dgm:spPr/>
    </dgm:pt>
    <dgm:pt modelId="{B7244654-5586-41DB-ABF4-BEA95B6EBAE2}" type="pres">
      <dgm:prSet presAssocID="{A8382FC7-9410-4608-A079-26C9265DB4DD}" presName="Child1Accent2" presStyleLbl="alignNode1" presStyleIdx="12" presStyleCnt="42"/>
      <dgm:spPr/>
    </dgm:pt>
    <dgm:pt modelId="{1E225946-EFE4-4E7D-8271-25F6C848BD27}" type="pres">
      <dgm:prSet presAssocID="{A8382FC7-9410-4608-A079-26C9265DB4DD}" presName="Child1Accent3" presStyleLbl="alignNode1" presStyleIdx="13" presStyleCnt="42"/>
      <dgm:spPr/>
    </dgm:pt>
    <dgm:pt modelId="{D8E2721A-BAA2-46CA-9358-8F677FBCFBDA}" type="pres">
      <dgm:prSet presAssocID="{A8382FC7-9410-4608-A079-26C9265DB4DD}" presName="Child1Accent4" presStyleLbl="alignNode1" presStyleIdx="14" presStyleCnt="42"/>
      <dgm:spPr/>
    </dgm:pt>
    <dgm:pt modelId="{85F6995B-D116-49C6-922B-6C09285B4016}" type="pres">
      <dgm:prSet presAssocID="{A8382FC7-9410-4608-A079-26C9265DB4DD}" presName="Child1Accent5" presStyleLbl="alignNode1" presStyleIdx="15" presStyleCnt="42"/>
      <dgm:spPr/>
    </dgm:pt>
    <dgm:pt modelId="{DF95F449-1E3C-4F0B-BC46-20B02CBF9B79}" type="pres">
      <dgm:prSet presAssocID="{A8382FC7-9410-4608-A079-26C9265DB4DD}" presName="Child1Accent6" presStyleLbl="alignNode1" presStyleIdx="16" presStyleCnt="42"/>
      <dgm:spPr/>
    </dgm:pt>
    <dgm:pt modelId="{1848D144-2CDC-4E18-A6A2-568BC559691B}" type="pres">
      <dgm:prSet presAssocID="{A8382FC7-9410-4608-A079-26C9265DB4DD}" presName="Child1Accent7" presStyleLbl="alignNode1" presStyleIdx="17" presStyleCnt="42"/>
      <dgm:spPr/>
    </dgm:pt>
    <dgm:pt modelId="{F9E1A392-178D-488C-927B-B35D5E5331BF}" type="pres">
      <dgm:prSet presAssocID="{A8382FC7-9410-4608-A079-26C9265DB4DD}" presName="Child1Accent8" presStyleLbl="alignNode1" presStyleIdx="18" presStyleCnt="42"/>
      <dgm:spPr/>
    </dgm:pt>
    <dgm:pt modelId="{229CF2B5-37C9-4211-A037-9546169BF56B}" type="pres">
      <dgm:prSet presAssocID="{A8382FC7-9410-4608-A079-26C9265DB4DD}" presName="Child1Accent9" presStyleLbl="alignNode1" presStyleIdx="19" presStyleCnt="42"/>
      <dgm:spPr/>
    </dgm:pt>
    <dgm:pt modelId="{BC8B3987-DA68-4FE4-8241-910191A74BC7}" type="pres">
      <dgm:prSet presAssocID="{A8382FC7-9410-4608-A079-26C9265DB4DD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9D66A-5D0F-48A4-8139-25474CA0E59D}" type="pres">
      <dgm:prSet presAssocID="{C7E3C9E1-F115-4626-AE07-EB3D211B6C97}" presName="Child2Accent1" presStyleLbl="alignNode1" presStyleIdx="20" presStyleCnt="42"/>
      <dgm:spPr/>
    </dgm:pt>
    <dgm:pt modelId="{884E3157-A868-4E3D-8E75-3F0267BEF158}" type="pres">
      <dgm:prSet presAssocID="{C7E3C9E1-F115-4626-AE07-EB3D211B6C97}" presName="Child2Accent2" presStyleLbl="alignNode1" presStyleIdx="21" presStyleCnt="42"/>
      <dgm:spPr/>
    </dgm:pt>
    <dgm:pt modelId="{2E44F727-F1C3-480A-8655-B0386B0A7423}" type="pres">
      <dgm:prSet presAssocID="{C7E3C9E1-F115-4626-AE07-EB3D211B6C97}" presName="Child2Accent3" presStyleLbl="alignNode1" presStyleIdx="22" presStyleCnt="42"/>
      <dgm:spPr/>
    </dgm:pt>
    <dgm:pt modelId="{F7BC2EF9-AB40-4FDB-8ED9-8A45A425F767}" type="pres">
      <dgm:prSet presAssocID="{C7E3C9E1-F115-4626-AE07-EB3D211B6C97}" presName="Child2Accent4" presStyleLbl="alignNode1" presStyleIdx="23" presStyleCnt="42"/>
      <dgm:spPr/>
    </dgm:pt>
    <dgm:pt modelId="{AD523844-8526-4DF7-9786-30EC644BAA3D}" type="pres">
      <dgm:prSet presAssocID="{C7E3C9E1-F115-4626-AE07-EB3D211B6C97}" presName="Child2Accent5" presStyleLbl="alignNode1" presStyleIdx="24" presStyleCnt="42"/>
      <dgm:spPr/>
    </dgm:pt>
    <dgm:pt modelId="{79259BEE-0EA4-472E-80F1-02800DA5EFC3}" type="pres">
      <dgm:prSet presAssocID="{C7E3C9E1-F115-4626-AE07-EB3D211B6C97}" presName="Child2Accent6" presStyleLbl="alignNode1" presStyleIdx="25" presStyleCnt="42"/>
      <dgm:spPr/>
    </dgm:pt>
    <dgm:pt modelId="{6034C591-0A36-4B16-9D37-F95A30FC8562}" type="pres">
      <dgm:prSet presAssocID="{C7E3C9E1-F115-4626-AE07-EB3D211B6C97}" presName="Child2Accent7" presStyleLbl="alignNode1" presStyleIdx="26" presStyleCnt="42"/>
      <dgm:spPr/>
    </dgm:pt>
    <dgm:pt modelId="{EF5B940C-1665-4278-BC83-B343B91BC2E7}" type="pres">
      <dgm:prSet presAssocID="{C7E3C9E1-F115-4626-AE07-EB3D211B6C97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122C4-EA08-4A6D-9E16-117FB30ACB6C}" type="pres">
      <dgm:prSet presAssocID="{A657D08E-EB12-420A-8164-CB004D4C2150}" presName="Child3Accent1" presStyleLbl="alignNode1" presStyleIdx="27" presStyleCnt="42"/>
      <dgm:spPr/>
    </dgm:pt>
    <dgm:pt modelId="{B89BF30C-FC9C-4EB0-A01A-5C50DE65BF4C}" type="pres">
      <dgm:prSet presAssocID="{A657D08E-EB12-420A-8164-CB004D4C2150}" presName="Child3Accent2" presStyleLbl="alignNode1" presStyleIdx="28" presStyleCnt="42"/>
      <dgm:spPr/>
    </dgm:pt>
    <dgm:pt modelId="{DB4AF6C4-DFA2-492C-B66F-634EDA8900A6}" type="pres">
      <dgm:prSet presAssocID="{A657D08E-EB12-420A-8164-CB004D4C2150}" presName="Child3Accent3" presStyleLbl="alignNode1" presStyleIdx="29" presStyleCnt="42"/>
      <dgm:spPr/>
    </dgm:pt>
    <dgm:pt modelId="{F177B2D9-7F8A-41BC-B494-DB67597DA61C}" type="pres">
      <dgm:prSet presAssocID="{A657D08E-EB12-420A-8164-CB004D4C2150}" presName="Child3Accent4" presStyleLbl="alignNode1" presStyleIdx="30" presStyleCnt="42"/>
      <dgm:spPr/>
    </dgm:pt>
    <dgm:pt modelId="{3BDB586A-09EE-4FF0-A25B-4A8D7554086F}" type="pres">
      <dgm:prSet presAssocID="{A657D08E-EB12-420A-8164-CB004D4C2150}" presName="Child3Accent5" presStyleLbl="alignNode1" presStyleIdx="31" presStyleCnt="42"/>
      <dgm:spPr/>
    </dgm:pt>
    <dgm:pt modelId="{7A78D415-D2C7-4995-862A-683DEFEA04B4}" type="pres">
      <dgm:prSet presAssocID="{A657D08E-EB12-420A-8164-CB004D4C2150}" presName="Child3Accent6" presStyleLbl="alignNode1" presStyleIdx="32" presStyleCnt="42"/>
      <dgm:spPr/>
    </dgm:pt>
    <dgm:pt modelId="{7DEA4815-39EF-4243-B359-417F0907FBCF}" type="pres">
      <dgm:prSet presAssocID="{A657D08E-EB12-420A-8164-CB004D4C2150}" presName="Child3Accent7" presStyleLbl="alignNode1" presStyleIdx="33" presStyleCnt="42"/>
      <dgm:spPr/>
    </dgm:pt>
    <dgm:pt modelId="{137118E5-7BA2-40E6-94D5-A608F624C75D}" type="pres">
      <dgm:prSet presAssocID="{A657D08E-EB12-420A-8164-CB004D4C2150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B7EB4-9965-4AED-89D4-63A1FC88A71F}" type="pres">
      <dgm:prSet presAssocID="{DE5CBAA6-458D-4606-9E99-423205BCECEB}" presName="Child4Accent1" presStyleLbl="alignNode1" presStyleIdx="34" presStyleCnt="42"/>
      <dgm:spPr/>
    </dgm:pt>
    <dgm:pt modelId="{7838726C-BAE4-4646-8525-48B5EF1C209E}" type="pres">
      <dgm:prSet presAssocID="{DE5CBAA6-458D-4606-9E99-423205BCECEB}" presName="Child4Accent2" presStyleLbl="alignNode1" presStyleIdx="35" presStyleCnt="42"/>
      <dgm:spPr/>
    </dgm:pt>
    <dgm:pt modelId="{12DC6CCF-A051-4E7D-8893-C3B97368E869}" type="pres">
      <dgm:prSet presAssocID="{DE5CBAA6-458D-4606-9E99-423205BCECEB}" presName="Child4Accent3" presStyleLbl="alignNode1" presStyleIdx="36" presStyleCnt="42"/>
      <dgm:spPr/>
    </dgm:pt>
    <dgm:pt modelId="{CF676F30-ED1E-4D26-BFAC-20384BCB6E1D}" type="pres">
      <dgm:prSet presAssocID="{DE5CBAA6-458D-4606-9E99-423205BCECEB}" presName="Child4Accent4" presStyleLbl="alignNode1" presStyleIdx="37" presStyleCnt="42"/>
      <dgm:spPr/>
    </dgm:pt>
    <dgm:pt modelId="{E6486FF0-219F-4FE2-B412-12DBD93B22B4}" type="pres">
      <dgm:prSet presAssocID="{DE5CBAA6-458D-4606-9E99-423205BCECEB}" presName="Child4Accent5" presStyleLbl="alignNode1" presStyleIdx="38" presStyleCnt="42"/>
      <dgm:spPr/>
    </dgm:pt>
    <dgm:pt modelId="{44DE5279-E9B6-4CB0-B781-AB73631DD3AC}" type="pres">
      <dgm:prSet presAssocID="{DE5CBAA6-458D-4606-9E99-423205BCECEB}" presName="Child4Accent6" presStyleLbl="alignNode1" presStyleIdx="39" presStyleCnt="42"/>
      <dgm:spPr/>
    </dgm:pt>
    <dgm:pt modelId="{8FAFDCBD-93EB-421F-8F1D-E87498A513FB}" type="pres">
      <dgm:prSet presAssocID="{DE5CBAA6-458D-4606-9E99-423205BCECEB}" presName="Child4Accent7" presStyleLbl="alignNode1" presStyleIdx="40" presStyleCnt="42"/>
      <dgm:spPr/>
    </dgm:pt>
    <dgm:pt modelId="{8B63261A-7A56-41D1-B214-0CB0E6E72BE5}" type="pres">
      <dgm:prSet presAssocID="{DE5CBAA6-458D-4606-9E99-423205BCECEB}" presName="Child4Accent8" presStyleLbl="alignNode1" presStyleIdx="41" presStyleCnt="42"/>
      <dgm:spPr/>
    </dgm:pt>
    <dgm:pt modelId="{2E98F61D-85DA-42B4-B807-F2A8B1AFC26D}" type="pres">
      <dgm:prSet presAssocID="{DE5CBAA6-458D-4606-9E99-423205BCECEB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86B58565-D1AD-4362-BA5F-006A456BD54C}" type="presOf" srcId="{A8382FC7-9410-4608-A079-26C9265DB4DD}" destId="{BC8B3987-DA68-4FE4-8241-910191A74BC7}" srcOrd="0" destOrd="0" presId="urn:microsoft.com/office/officeart/2011/layout/ConvergingText#1"/>
    <dgm:cxn modelId="{6987CA13-68AA-45D2-857A-9A945D81F74D}" srcId="{94DC497E-C444-4D06-99BA-5198DC9DC813}" destId="{DE5CBAA6-458D-4606-9E99-423205BCECEB}" srcOrd="3" destOrd="0" parTransId="{A1189A76-E6A5-4708-A10F-512C77D88E24}" sibTransId="{F7DB4684-DE6C-435A-9816-7C780D1F58B1}"/>
    <dgm:cxn modelId="{B40995B8-D096-41F8-93ED-569922E5407E}" type="presOf" srcId="{94DC497E-C444-4D06-99BA-5198DC9DC813}" destId="{170CA197-703F-40F0-8E7B-7932658FC51D}" srcOrd="0" destOrd="0" presId="urn:microsoft.com/office/officeart/2011/layout/ConvergingText#1"/>
    <dgm:cxn modelId="{E8558DC8-102F-4DDF-BBE4-CA4EB4472F0A}" srcId="{4FA54757-E928-4B87-8564-9876659CA7FD}" destId="{94DC497E-C444-4D06-99BA-5198DC9DC813}" srcOrd="0" destOrd="0" parTransId="{0A1C6828-997F-40D9-B884-8450461E3533}" sibTransId="{4CE1B8CF-5151-4BD2-998D-48B75D176861}"/>
    <dgm:cxn modelId="{4943C95F-7C9F-44CE-BD25-738946A1E521}" type="presOf" srcId="{C7E3C9E1-F115-4626-AE07-EB3D211B6C97}" destId="{EF5B940C-1665-4278-BC83-B343B91BC2E7}" srcOrd="0" destOrd="0" presId="urn:microsoft.com/office/officeart/2011/layout/ConvergingText#1"/>
    <dgm:cxn modelId="{900DFD0F-30E6-4F30-B073-EB4DAD041EAB}" srcId="{94DC497E-C444-4D06-99BA-5198DC9DC813}" destId="{A657D08E-EB12-420A-8164-CB004D4C2150}" srcOrd="2" destOrd="0" parTransId="{AB80E8B2-2E6B-4DAB-A9EA-25306B94B560}" sibTransId="{B5DD3361-C69F-4C4E-A456-DBAD43269DC1}"/>
    <dgm:cxn modelId="{BE1CAD70-F78F-4B8A-A4CC-9D5A37C30641}" type="presOf" srcId="{4FA54757-E928-4B87-8564-9876659CA7FD}" destId="{CB9650C0-B9E8-4610-8F9B-45BFA43F1A86}" srcOrd="0" destOrd="0" presId="urn:microsoft.com/office/officeart/2011/layout/ConvergingText#1"/>
    <dgm:cxn modelId="{69F1EDA1-1F50-43A1-8377-7B64B3D47CB5}" type="presOf" srcId="{A657D08E-EB12-420A-8164-CB004D4C2150}" destId="{137118E5-7BA2-40E6-94D5-A608F624C75D}" srcOrd="0" destOrd="0" presId="urn:microsoft.com/office/officeart/2011/layout/ConvergingText#1"/>
    <dgm:cxn modelId="{D0FA26E9-F6C4-42BE-A61C-82AE12461EDE}" type="presOf" srcId="{DE5CBAA6-458D-4606-9E99-423205BCECEB}" destId="{2E98F61D-85DA-42B4-B807-F2A8B1AFC26D}" srcOrd="0" destOrd="0" presId="urn:microsoft.com/office/officeart/2011/layout/ConvergingText#1"/>
    <dgm:cxn modelId="{E5ED4BA8-55A8-434E-BAE1-40392B20492E}" srcId="{94DC497E-C444-4D06-99BA-5198DC9DC813}" destId="{A8382FC7-9410-4608-A079-26C9265DB4DD}" srcOrd="0" destOrd="0" parTransId="{88402964-3708-4FCE-9B0F-78CD6B417959}" sibTransId="{B123D658-1FA8-48CA-9FD9-65D65B5CAA08}"/>
    <dgm:cxn modelId="{235A4A31-B25E-437B-B11D-2020C0DDDB60}" srcId="{94DC497E-C444-4D06-99BA-5198DC9DC813}" destId="{C7E3C9E1-F115-4626-AE07-EB3D211B6C97}" srcOrd="1" destOrd="0" parTransId="{CF4DDB4B-8AB2-4909-9F19-C0EC08AD3538}" sibTransId="{706DD59D-3E7A-48C3-B171-51926D7E380C}"/>
    <dgm:cxn modelId="{A740FF59-90EC-494A-B40C-7A8496B2EDE4}" type="presParOf" srcId="{CB9650C0-B9E8-4610-8F9B-45BFA43F1A86}" destId="{77EFE04A-DBFF-4294-AAFA-35901F22417E}" srcOrd="0" destOrd="0" presId="urn:microsoft.com/office/officeart/2011/layout/ConvergingText#1"/>
    <dgm:cxn modelId="{CC196D6E-4B8E-44DD-BB78-5470DE948082}" type="presParOf" srcId="{77EFE04A-DBFF-4294-AAFA-35901F22417E}" destId="{9FE30356-3FDC-4305-A77D-726646EE259F}" srcOrd="0" destOrd="0" presId="urn:microsoft.com/office/officeart/2011/layout/ConvergingText#1"/>
    <dgm:cxn modelId="{D303E057-3864-4F7C-9C52-9351BBE6DDE5}" type="presParOf" srcId="{77EFE04A-DBFF-4294-AAFA-35901F22417E}" destId="{1E5FDC2C-682D-42A6-BF1C-220973D73B99}" srcOrd="1" destOrd="0" presId="urn:microsoft.com/office/officeart/2011/layout/ConvergingText#1"/>
    <dgm:cxn modelId="{1AFD54AE-6C49-43E0-AB8E-AFDB36676552}" type="presParOf" srcId="{77EFE04A-DBFF-4294-AAFA-35901F22417E}" destId="{0D4ABC22-3F5F-4DF1-9369-C212DA76719F}" srcOrd="2" destOrd="0" presId="urn:microsoft.com/office/officeart/2011/layout/ConvergingText#1"/>
    <dgm:cxn modelId="{519D1CCF-FDEB-4946-8545-BA49F1903DCA}" type="presParOf" srcId="{77EFE04A-DBFF-4294-AAFA-35901F22417E}" destId="{DD03E7F0-1256-422C-946B-C4E632008152}" srcOrd="3" destOrd="0" presId="urn:microsoft.com/office/officeart/2011/layout/ConvergingText#1"/>
    <dgm:cxn modelId="{F86DB277-ABCD-41A2-A950-FF7511CC053A}" type="presParOf" srcId="{77EFE04A-DBFF-4294-AAFA-35901F22417E}" destId="{6AE20F5A-B696-4127-AB8C-EE3730890FFE}" srcOrd="4" destOrd="0" presId="urn:microsoft.com/office/officeart/2011/layout/ConvergingText#1"/>
    <dgm:cxn modelId="{39286F71-DDA2-4C26-8906-579D214D16E0}" type="presParOf" srcId="{77EFE04A-DBFF-4294-AAFA-35901F22417E}" destId="{BC2B052A-EB6D-4EBD-BFE6-B62B601170EC}" srcOrd="5" destOrd="0" presId="urn:microsoft.com/office/officeart/2011/layout/ConvergingText#1"/>
    <dgm:cxn modelId="{01CA1FF8-A865-473A-88EC-505878DE9492}" type="presParOf" srcId="{77EFE04A-DBFF-4294-AAFA-35901F22417E}" destId="{01BB256B-E2E5-49D0-BE84-166FBBAA8AF5}" srcOrd="6" destOrd="0" presId="urn:microsoft.com/office/officeart/2011/layout/ConvergingText#1"/>
    <dgm:cxn modelId="{769BDA1E-FF30-4914-BB33-8E35CD20D2BC}" type="presParOf" srcId="{77EFE04A-DBFF-4294-AAFA-35901F22417E}" destId="{A3014452-7644-42F1-BD18-CDDE0C05CEA3}" srcOrd="7" destOrd="0" presId="urn:microsoft.com/office/officeart/2011/layout/ConvergingText#1"/>
    <dgm:cxn modelId="{8FA5258F-EFB5-4CE2-AF73-E06560623B65}" type="presParOf" srcId="{77EFE04A-DBFF-4294-AAFA-35901F22417E}" destId="{C99549E2-F942-4BB8-B693-CEF9F9F9DD56}" srcOrd="8" destOrd="0" presId="urn:microsoft.com/office/officeart/2011/layout/ConvergingText#1"/>
    <dgm:cxn modelId="{A881EFCC-E49D-40DA-ADA4-965406E2491A}" type="presParOf" srcId="{77EFE04A-DBFF-4294-AAFA-35901F22417E}" destId="{F4C3C040-E01F-4B68-ACA1-99EF5F0A1014}" srcOrd="9" destOrd="0" presId="urn:microsoft.com/office/officeart/2011/layout/ConvergingText#1"/>
    <dgm:cxn modelId="{82F90606-3187-4627-8E1F-3C0251C14210}" type="presParOf" srcId="{77EFE04A-DBFF-4294-AAFA-35901F22417E}" destId="{170CA197-703F-40F0-8E7B-7932658FC51D}" srcOrd="10" destOrd="0" presId="urn:microsoft.com/office/officeart/2011/layout/ConvergingText#1"/>
    <dgm:cxn modelId="{00C15B6F-B382-4748-B1C2-832BA4696DB2}" type="presParOf" srcId="{77EFE04A-DBFF-4294-AAFA-35901F22417E}" destId="{E8E8B86E-2FB8-43AC-8213-BC8E401B37C9}" srcOrd="11" destOrd="0" presId="urn:microsoft.com/office/officeart/2011/layout/ConvergingText#1"/>
    <dgm:cxn modelId="{19BC081B-81D1-4565-ACA1-4E8C6CDED47C}" type="presParOf" srcId="{77EFE04A-DBFF-4294-AAFA-35901F22417E}" destId="{B7244654-5586-41DB-ABF4-BEA95B6EBAE2}" srcOrd="12" destOrd="0" presId="urn:microsoft.com/office/officeart/2011/layout/ConvergingText#1"/>
    <dgm:cxn modelId="{2298780D-62FC-4A00-8FB3-D07779635909}" type="presParOf" srcId="{77EFE04A-DBFF-4294-AAFA-35901F22417E}" destId="{1E225946-EFE4-4E7D-8271-25F6C848BD27}" srcOrd="13" destOrd="0" presId="urn:microsoft.com/office/officeart/2011/layout/ConvergingText#1"/>
    <dgm:cxn modelId="{E6DBACA8-53B0-4940-BA72-3AC99F99C92D}" type="presParOf" srcId="{77EFE04A-DBFF-4294-AAFA-35901F22417E}" destId="{D8E2721A-BAA2-46CA-9358-8F677FBCFBDA}" srcOrd="14" destOrd="0" presId="urn:microsoft.com/office/officeart/2011/layout/ConvergingText#1"/>
    <dgm:cxn modelId="{4EBD8444-2BD8-438C-B231-4CC10E280331}" type="presParOf" srcId="{77EFE04A-DBFF-4294-AAFA-35901F22417E}" destId="{85F6995B-D116-49C6-922B-6C09285B4016}" srcOrd="15" destOrd="0" presId="urn:microsoft.com/office/officeart/2011/layout/ConvergingText#1"/>
    <dgm:cxn modelId="{B30C8118-7E5F-4FFA-A1AA-60B488E1570B}" type="presParOf" srcId="{77EFE04A-DBFF-4294-AAFA-35901F22417E}" destId="{DF95F449-1E3C-4F0B-BC46-20B02CBF9B79}" srcOrd="16" destOrd="0" presId="urn:microsoft.com/office/officeart/2011/layout/ConvergingText#1"/>
    <dgm:cxn modelId="{9CA641A8-D454-4DFE-A35C-E3C41ECD78B3}" type="presParOf" srcId="{77EFE04A-DBFF-4294-AAFA-35901F22417E}" destId="{1848D144-2CDC-4E18-A6A2-568BC559691B}" srcOrd="17" destOrd="0" presId="urn:microsoft.com/office/officeart/2011/layout/ConvergingText#1"/>
    <dgm:cxn modelId="{90A0B09D-C3AE-48F3-9AE2-5C21DCF71FFE}" type="presParOf" srcId="{77EFE04A-DBFF-4294-AAFA-35901F22417E}" destId="{F9E1A392-178D-488C-927B-B35D5E5331BF}" srcOrd="18" destOrd="0" presId="urn:microsoft.com/office/officeart/2011/layout/ConvergingText#1"/>
    <dgm:cxn modelId="{93424424-E7A3-4D87-B1BF-C2E2327CB606}" type="presParOf" srcId="{77EFE04A-DBFF-4294-AAFA-35901F22417E}" destId="{229CF2B5-37C9-4211-A037-9546169BF56B}" srcOrd="19" destOrd="0" presId="urn:microsoft.com/office/officeart/2011/layout/ConvergingText#1"/>
    <dgm:cxn modelId="{A29C3801-627C-47DE-B93D-ADD6BFEC13BC}" type="presParOf" srcId="{77EFE04A-DBFF-4294-AAFA-35901F22417E}" destId="{BC8B3987-DA68-4FE4-8241-910191A74BC7}" srcOrd="20" destOrd="0" presId="urn:microsoft.com/office/officeart/2011/layout/ConvergingText#1"/>
    <dgm:cxn modelId="{4B724767-28A1-4503-BC4D-CFEA48DE60B1}" type="presParOf" srcId="{77EFE04A-DBFF-4294-AAFA-35901F22417E}" destId="{F1B9D66A-5D0F-48A4-8139-25474CA0E59D}" srcOrd="21" destOrd="0" presId="urn:microsoft.com/office/officeart/2011/layout/ConvergingText#1"/>
    <dgm:cxn modelId="{7C55590F-C2C0-4306-A980-6FFD37A14F5E}" type="presParOf" srcId="{77EFE04A-DBFF-4294-AAFA-35901F22417E}" destId="{884E3157-A868-4E3D-8E75-3F0267BEF158}" srcOrd="22" destOrd="0" presId="urn:microsoft.com/office/officeart/2011/layout/ConvergingText#1"/>
    <dgm:cxn modelId="{6AF5C64E-629D-4E5F-8BE6-BA15472745FD}" type="presParOf" srcId="{77EFE04A-DBFF-4294-AAFA-35901F22417E}" destId="{2E44F727-F1C3-480A-8655-B0386B0A7423}" srcOrd="23" destOrd="0" presId="urn:microsoft.com/office/officeart/2011/layout/ConvergingText#1"/>
    <dgm:cxn modelId="{5D53AF77-639F-4D9A-A561-674DE1ED86F4}" type="presParOf" srcId="{77EFE04A-DBFF-4294-AAFA-35901F22417E}" destId="{F7BC2EF9-AB40-4FDB-8ED9-8A45A425F767}" srcOrd="24" destOrd="0" presId="urn:microsoft.com/office/officeart/2011/layout/ConvergingText#1"/>
    <dgm:cxn modelId="{7FE18E3A-8885-484C-989E-1333DCDB65A2}" type="presParOf" srcId="{77EFE04A-DBFF-4294-AAFA-35901F22417E}" destId="{AD523844-8526-4DF7-9786-30EC644BAA3D}" srcOrd="25" destOrd="0" presId="urn:microsoft.com/office/officeart/2011/layout/ConvergingText#1"/>
    <dgm:cxn modelId="{A06F3386-95F5-4BE1-85D2-87D3CEA888A1}" type="presParOf" srcId="{77EFE04A-DBFF-4294-AAFA-35901F22417E}" destId="{79259BEE-0EA4-472E-80F1-02800DA5EFC3}" srcOrd="26" destOrd="0" presId="urn:microsoft.com/office/officeart/2011/layout/ConvergingText#1"/>
    <dgm:cxn modelId="{AC20D3BE-974F-40FA-9A32-EBB29A2D5145}" type="presParOf" srcId="{77EFE04A-DBFF-4294-AAFA-35901F22417E}" destId="{6034C591-0A36-4B16-9D37-F95A30FC8562}" srcOrd="27" destOrd="0" presId="urn:microsoft.com/office/officeart/2011/layout/ConvergingText#1"/>
    <dgm:cxn modelId="{37598FA7-69C2-4716-9469-2B2B048543A6}" type="presParOf" srcId="{77EFE04A-DBFF-4294-AAFA-35901F22417E}" destId="{EF5B940C-1665-4278-BC83-B343B91BC2E7}" srcOrd="28" destOrd="0" presId="urn:microsoft.com/office/officeart/2011/layout/ConvergingText#1"/>
    <dgm:cxn modelId="{D5FE5D26-49C8-4010-BD6A-4CE8D919085A}" type="presParOf" srcId="{77EFE04A-DBFF-4294-AAFA-35901F22417E}" destId="{2F9122C4-EA08-4A6D-9E16-117FB30ACB6C}" srcOrd="29" destOrd="0" presId="urn:microsoft.com/office/officeart/2011/layout/ConvergingText#1"/>
    <dgm:cxn modelId="{C2BFF742-FED8-4FEB-84F2-9D53BBD9F805}" type="presParOf" srcId="{77EFE04A-DBFF-4294-AAFA-35901F22417E}" destId="{B89BF30C-FC9C-4EB0-A01A-5C50DE65BF4C}" srcOrd="30" destOrd="0" presId="urn:microsoft.com/office/officeart/2011/layout/ConvergingText#1"/>
    <dgm:cxn modelId="{65E4207B-C849-406A-A2CB-B22E1A961530}" type="presParOf" srcId="{77EFE04A-DBFF-4294-AAFA-35901F22417E}" destId="{DB4AF6C4-DFA2-492C-B66F-634EDA8900A6}" srcOrd="31" destOrd="0" presId="urn:microsoft.com/office/officeart/2011/layout/ConvergingText#1"/>
    <dgm:cxn modelId="{12119A5D-44EB-439A-9FEA-0A27ED6AA6F0}" type="presParOf" srcId="{77EFE04A-DBFF-4294-AAFA-35901F22417E}" destId="{F177B2D9-7F8A-41BC-B494-DB67597DA61C}" srcOrd="32" destOrd="0" presId="urn:microsoft.com/office/officeart/2011/layout/ConvergingText#1"/>
    <dgm:cxn modelId="{3820A737-7549-498F-B926-2C77EF544B1D}" type="presParOf" srcId="{77EFE04A-DBFF-4294-AAFA-35901F22417E}" destId="{3BDB586A-09EE-4FF0-A25B-4A8D7554086F}" srcOrd="33" destOrd="0" presId="urn:microsoft.com/office/officeart/2011/layout/ConvergingText#1"/>
    <dgm:cxn modelId="{CA596CFE-8780-4E91-BF49-184F3BE3BDBB}" type="presParOf" srcId="{77EFE04A-DBFF-4294-AAFA-35901F22417E}" destId="{7A78D415-D2C7-4995-862A-683DEFEA04B4}" srcOrd="34" destOrd="0" presId="urn:microsoft.com/office/officeart/2011/layout/ConvergingText#1"/>
    <dgm:cxn modelId="{7568C489-C86D-430B-BF01-D72A708521EB}" type="presParOf" srcId="{77EFE04A-DBFF-4294-AAFA-35901F22417E}" destId="{7DEA4815-39EF-4243-B359-417F0907FBCF}" srcOrd="35" destOrd="0" presId="urn:microsoft.com/office/officeart/2011/layout/ConvergingText#1"/>
    <dgm:cxn modelId="{23E7EBC5-FD00-4B51-937A-00D5DBCC4309}" type="presParOf" srcId="{77EFE04A-DBFF-4294-AAFA-35901F22417E}" destId="{137118E5-7BA2-40E6-94D5-A608F624C75D}" srcOrd="36" destOrd="0" presId="urn:microsoft.com/office/officeart/2011/layout/ConvergingText#1"/>
    <dgm:cxn modelId="{9F76D91E-D753-4226-BA48-365990EAE2D1}" type="presParOf" srcId="{77EFE04A-DBFF-4294-AAFA-35901F22417E}" destId="{94AB7EB4-9965-4AED-89D4-63A1FC88A71F}" srcOrd="37" destOrd="0" presId="urn:microsoft.com/office/officeart/2011/layout/ConvergingText#1"/>
    <dgm:cxn modelId="{4E73ED83-2BB3-463B-A3C5-37AD830339D1}" type="presParOf" srcId="{77EFE04A-DBFF-4294-AAFA-35901F22417E}" destId="{7838726C-BAE4-4646-8525-48B5EF1C209E}" srcOrd="38" destOrd="0" presId="urn:microsoft.com/office/officeart/2011/layout/ConvergingText#1"/>
    <dgm:cxn modelId="{BE516A85-ED92-490E-9A66-84362EC3BA7F}" type="presParOf" srcId="{77EFE04A-DBFF-4294-AAFA-35901F22417E}" destId="{12DC6CCF-A051-4E7D-8893-C3B97368E869}" srcOrd="39" destOrd="0" presId="urn:microsoft.com/office/officeart/2011/layout/ConvergingText#1"/>
    <dgm:cxn modelId="{33D58CEE-0E59-49CF-9D6E-8360331E858C}" type="presParOf" srcId="{77EFE04A-DBFF-4294-AAFA-35901F22417E}" destId="{CF676F30-ED1E-4D26-BFAC-20384BCB6E1D}" srcOrd="40" destOrd="0" presId="urn:microsoft.com/office/officeart/2011/layout/ConvergingText#1"/>
    <dgm:cxn modelId="{E85B0F7C-55ED-4BDA-8EA0-95AABE502853}" type="presParOf" srcId="{77EFE04A-DBFF-4294-AAFA-35901F22417E}" destId="{E6486FF0-219F-4FE2-B412-12DBD93B22B4}" srcOrd="41" destOrd="0" presId="urn:microsoft.com/office/officeart/2011/layout/ConvergingText#1"/>
    <dgm:cxn modelId="{DB95719A-7989-4E82-B6E0-72428705FB33}" type="presParOf" srcId="{77EFE04A-DBFF-4294-AAFA-35901F22417E}" destId="{44DE5279-E9B6-4CB0-B781-AB73631DD3AC}" srcOrd="42" destOrd="0" presId="urn:microsoft.com/office/officeart/2011/layout/ConvergingText#1"/>
    <dgm:cxn modelId="{CD1B7CB6-89AA-4153-AB48-3FD8A0CFE790}" type="presParOf" srcId="{77EFE04A-DBFF-4294-AAFA-35901F22417E}" destId="{8FAFDCBD-93EB-421F-8F1D-E87498A513FB}" srcOrd="43" destOrd="0" presId="urn:microsoft.com/office/officeart/2011/layout/ConvergingText#1"/>
    <dgm:cxn modelId="{BFA7A1B1-76C9-4286-9320-D299EB608EC0}" type="presParOf" srcId="{77EFE04A-DBFF-4294-AAFA-35901F22417E}" destId="{8B63261A-7A56-41D1-B214-0CB0E6E72BE5}" srcOrd="44" destOrd="0" presId="urn:microsoft.com/office/officeart/2011/layout/ConvergingText#1"/>
    <dgm:cxn modelId="{05F3B6A7-F602-4689-9D44-CF42CE2F07D5}" type="presParOf" srcId="{77EFE04A-DBFF-4294-AAFA-35901F22417E}" destId="{2E98F61D-85DA-42B4-B807-F2A8B1AFC26D}" srcOrd="45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A54757-E928-4B87-8564-9876659CA7FD}" type="doc">
      <dgm:prSet loTypeId="urn:microsoft.com/office/officeart/2011/layout/ConvergingText#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9C09EF0-1E2F-4FB8-A9A9-8135B82F04DC}">
      <dgm:prSet phldrT="[Text]"/>
      <dgm:spPr/>
      <dgm:t>
        <a:bodyPr/>
        <a:lstStyle/>
        <a:p>
          <a:pPr algn="ctr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WebApp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CCC5A4F0-0910-4FD7-AFC1-6D844D113222}" type="parTrans" cxnId="{C1976BF8-7E8F-447E-98AF-4E54C9EB4938}">
      <dgm:prSet/>
      <dgm:spPr/>
      <dgm:t>
        <a:bodyPr/>
        <a:lstStyle/>
        <a:p>
          <a:endParaRPr lang="en-US"/>
        </a:p>
      </dgm:t>
    </dgm:pt>
    <dgm:pt modelId="{8B9EF3A4-A0FA-4DE5-98FD-24911A4E3CC8}" type="sibTrans" cxnId="{C1976BF8-7E8F-447E-98AF-4E54C9EB4938}">
      <dgm:prSet/>
      <dgm:spPr/>
      <dgm:t>
        <a:bodyPr/>
        <a:lstStyle/>
        <a:p>
          <a:endParaRPr lang="en-US"/>
        </a:p>
      </dgm:t>
    </dgm:pt>
    <dgm:pt modelId="{A9CF8649-0C7B-4E70-8266-5561D54ACB6A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Login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552582D7-03F6-40AD-9BA2-CB1D6EB4CF79}" type="parTrans" cxnId="{7CA5BCA2-29E6-4643-92F5-B05814C249DA}">
      <dgm:prSet/>
      <dgm:spPr/>
      <dgm:t>
        <a:bodyPr/>
        <a:lstStyle/>
        <a:p>
          <a:endParaRPr lang="en-US"/>
        </a:p>
      </dgm:t>
    </dgm:pt>
    <dgm:pt modelId="{7151A9B3-8CE4-47C1-9FC9-4FBE6BEEB893}" type="sibTrans" cxnId="{7CA5BCA2-29E6-4643-92F5-B05814C249DA}">
      <dgm:prSet/>
      <dgm:spPr/>
      <dgm:t>
        <a:bodyPr/>
        <a:lstStyle/>
        <a:p>
          <a:endParaRPr lang="en-US"/>
        </a:p>
      </dgm:t>
    </dgm:pt>
    <dgm:pt modelId="{67C11F07-5EB8-4491-9323-1DFDC0EEF4DF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Registro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A3CB8813-B568-42CC-B4A3-35113139A9F9}" type="parTrans" cxnId="{D16E1748-A760-4B51-AF7C-C70AF272F32A}">
      <dgm:prSet/>
      <dgm:spPr/>
      <dgm:t>
        <a:bodyPr/>
        <a:lstStyle/>
        <a:p>
          <a:endParaRPr lang="en-US"/>
        </a:p>
      </dgm:t>
    </dgm:pt>
    <dgm:pt modelId="{0944ECD0-8922-49AE-9259-AF50EC3F8D27}" type="sibTrans" cxnId="{D16E1748-A760-4B51-AF7C-C70AF272F32A}">
      <dgm:prSet/>
      <dgm:spPr/>
      <dgm:t>
        <a:bodyPr/>
        <a:lstStyle/>
        <a:p>
          <a:endParaRPr lang="en-US"/>
        </a:p>
      </dgm:t>
    </dgm:pt>
    <dgm:pt modelId="{E6E50558-3F5B-40E8-962F-E722629E507C}">
      <dgm:prSet phldrT="[Text]"/>
      <dgm:spPr/>
      <dgm:t>
        <a:bodyPr/>
        <a:lstStyle/>
        <a:p>
          <a:pPr algn="l" defTabSz="914400">
            <a:buNone/>
          </a:pPr>
          <a:r>
            <a:rPr lang="es-ES" sz="1800" b="0" i="0" noProof="1" smtClean="0">
              <a:latin typeface="Century Gothic"/>
              <a:ea typeface="+mn-ea"/>
              <a:cs typeface="+mn-cs"/>
            </a:rPr>
            <a:t>Consulta</a:t>
          </a:r>
          <a:endParaRPr lang="es-ES" sz="1800" b="0" i="0" noProof="1">
            <a:latin typeface="Century Gothic"/>
            <a:ea typeface="+mn-ea"/>
            <a:cs typeface="+mn-cs"/>
          </a:endParaRPr>
        </a:p>
      </dgm:t>
    </dgm:pt>
    <dgm:pt modelId="{1D765D16-60A0-4B27-B09C-E59098F44CFA}" type="parTrans" cxnId="{F56462EE-8425-41B4-8985-65A39083C2AB}">
      <dgm:prSet/>
      <dgm:spPr/>
      <dgm:t>
        <a:bodyPr/>
        <a:lstStyle/>
        <a:p>
          <a:endParaRPr lang="es-PA"/>
        </a:p>
      </dgm:t>
    </dgm:pt>
    <dgm:pt modelId="{7668B176-B3FF-42FA-BD65-4878B165DCC4}" type="sibTrans" cxnId="{F56462EE-8425-41B4-8985-65A39083C2AB}">
      <dgm:prSet/>
      <dgm:spPr/>
      <dgm:t>
        <a:bodyPr/>
        <a:lstStyle/>
        <a:p>
          <a:endParaRPr lang="es-PA"/>
        </a:p>
      </dgm:t>
    </dgm:pt>
    <dgm:pt modelId="{CB9650C0-B9E8-4610-8F9B-45BFA43F1A86}" type="pres">
      <dgm:prSet presAssocID="{4FA54757-E928-4B87-8564-9876659CA7F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38C576-DA42-458D-8BE1-E7A077B4B0BD}" type="pres">
      <dgm:prSet presAssocID="{59C09EF0-1E2F-4FB8-A9A9-8135B82F04DC}" presName="composite" presStyleCnt="0"/>
      <dgm:spPr/>
    </dgm:pt>
    <dgm:pt modelId="{84A06C2F-BF8E-4359-AC9D-928AD90D82AC}" type="pres">
      <dgm:prSet presAssocID="{59C09EF0-1E2F-4FB8-A9A9-8135B82F04DC}" presName="ParentAccent1" presStyleLbl="alignNode1" presStyleIdx="0" presStyleCnt="34"/>
      <dgm:spPr/>
    </dgm:pt>
    <dgm:pt modelId="{8070D85D-89F5-4B41-A477-1DDA896377F9}" type="pres">
      <dgm:prSet presAssocID="{59C09EF0-1E2F-4FB8-A9A9-8135B82F04DC}" presName="ParentAccent2" presStyleLbl="alignNode1" presStyleIdx="1" presStyleCnt="34"/>
      <dgm:spPr/>
    </dgm:pt>
    <dgm:pt modelId="{9DFA158D-68F5-4457-857F-0748EDD29A9F}" type="pres">
      <dgm:prSet presAssocID="{59C09EF0-1E2F-4FB8-A9A9-8135B82F04DC}" presName="ParentAccent3" presStyleLbl="alignNode1" presStyleIdx="2" presStyleCnt="34"/>
      <dgm:spPr/>
    </dgm:pt>
    <dgm:pt modelId="{D5E760B6-D195-4F6A-9D01-E92BC78A56D4}" type="pres">
      <dgm:prSet presAssocID="{59C09EF0-1E2F-4FB8-A9A9-8135B82F04DC}" presName="ParentAccent4" presStyleLbl="alignNode1" presStyleIdx="3" presStyleCnt="34"/>
      <dgm:spPr/>
    </dgm:pt>
    <dgm:pt modelId="{46B45F37-E859-4C35-B52E-38142B10E293}" type="pres">
      <dgm:prSet presAssocID="{59C09EF0-1E2F-4FB8-A9A9-8135B82F04DC}" presName="ParentAccent5" presStyleLbl="alignNode1" presStyleIdx="4" presStyleCnt="34"/>
      <dgm:spPr/>
    </dgm:pt>
    <dgm:pt modelId="{849DB435-09F2-4201-89CC-7BECCB123A50}" type="pres">
      <dgm:prSet presAssocID="{59C09EF0-1E2F-4FB8-A9A9-8135B82F04DC}" presName="ParentAccent6" presStyleLbl="alignNode1" presStyleIdx="5" presStyleCnt="34"/>
      <dgm:spPr/>
    </dgm:pt>
    <dgm:pt modelId="{2EE58299-6C7A-4447-910E-2C8BDF3A7159}" type="pres">
      <dgm:prSet presAssocID="{59C09EF0-1E2F-4FB8-A9A9-8135B82F04DC}" presName="ParentAccent7" presStyleLbl="alignNode1" presStyleIdx="6" presStyleCnt="34"/>
      <dgm:spPr/>
    </dgm:pt>
    <dgm:pt modelId="{3E4FB222-4DF8-4893-8CF2-E2910EA4ADB0}" type="pres">
      <dgm:prSet presAssocID="{59C09EF0-1E2F-4FB8-A9A9-8135B82F04DC}" presName="ParentAccent8" presStyleLbl="alignNode1" presStyleIdx="7" presStyleCnt="34"/>
      <dgm:spPr/>
    </dgm:pt>
    <dgm:pt modelId="{995D559E-173E-46EF-95A1-F6BD963FA4BB}" type="pres">
      <dgm:prSet presAssocID="{59C09EF0-1E2F-4FB8-A9A9-8135B82F04DC}" presName="ParentAccent9" presStyleLbl="alignNode1" presStyleIdx="8" presStyleCnt="34"/>
      <dgm:spPr/>
    </dgm:pt>
    <dgm:pt modelId="{A9A2422C-643D-4EAA-8C87-69DADD0231C8}" type="pres">
      <dgm:prSet presAssocID="{59C09EF0-1E2F-4FB8-A9A9-8135B82F04DC}" presName="ParentAccent10" presStyleLbl="alignNode1" presStyleIdx="9" presStyleCnt="34"/>
      <dgm:spPr/>
    </dgm:pt>
    <dgm:pt modelId="{5BE4790E-E30B-4877-B1E8-EF11D7BC4284}" type="pres">
      <dgm:prSet presAssocID="{59C09EF0-1E2F-4FB8-A9A9-8135B82F04DC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E62D8-D02C-4B6E-A317-033D78F0A0D4}" type="pres">
      <dgm:prSet presAssocID="{A9CF8649-0C7B-4E70-8266-5561D54ACB6A}" presName="Child1Accent1" presStyleLbl="alignNode1" presStyleIdx="11" presStyleCnt="34"/>
      <dgm:spPr/>
    </dgm:pt>
    <dgm:pt modelId="{A9B805B2-002D-4F57-AACD-0F7C9BB0AD5E}" type="pres">
      <dgm:prSet presAssocID="{A9CF8649-0C7B-4E70-8266-5561D54ACB6A}" presName="Child1Accent2" presStyleLbl="alignNode1" presStyleIdx="12" presStyleCnt="34"/>
      <dgm:spPr/>
      <dgm:t>
        <a:bodyPr/>
        <a:lstStyle/>
        <a:p>
          <a:endParaRPr lang="es-PA"/>
        </a:p>
      </dgm:t>
    </dgm:pt>
    <dgm:pt modelId="{D6C1553A-AD94-4150-A89E-31A2D05054A1}" type="pres">
      <dgm:prSet presAssocID="{A9CF8649-0C7B-4E70-8266-5561D54ACB6A}" presName="Child1Accent3" presStyleLbl="alignNode1" presStyleIdx="13" presStyleCnt="34"/>
      <dgm:spPr/>
    </dgm:pt>
    <dgm:pt modelId="{91F9F749-AB80-45F8-BF75-DF9A1522A731}" type="pres">
      <dgm:prSet presAssocID="{A9CF8649-0C7B-4E70-8266-5561D54ACB6A}" presName="Child1Accent4" presStyleLbl="alignNode1" presStyleIdx="14" presStyleCnt="34"/>
      <dgm:spPr/>
    </dgm:pt>
    <dgm:pt modelId="{E3B9514F-8420-4DB1-A968-29AB7604DC47}" type="pres">
      <dgm:prSet presAssocID="{A9CF8649-0C7B-4E70-8266-5561D54ACB6A}" presName="Child1Accent5" presStyleLbl="alignNode1" presStyleIdx="15" presStyleCnt="34"/>
      <dgm:spPr/>
    </dgm:pt>
    <dgm:pt modelId="{E458F7ED-1DD6-4D7E-A432-86CF0456B9AF}" type="pres">
      <dgm:prSet presAssocID="{A9CF8649-0C7B-4E70-8266-5561D54ACB6A}" presName="Child1Accent6" presStyleLbl="alignNode1" presStyleIdx="16" presStyleCnt="34"/>
      <dgm:spPr/>
    </dgm:pt>
    <dgm:pt modelId="{CE715DAB-B697-490E-8BC3-E84B326891DD}" type="pres">
      <dgm:prSet presAssocID="{A9CF8649-0C7B-4E70-8266-5561D54ACB6A}" presName="Child1Accent7" presStyleLbl="alignNode1" presStyleIdx="17" presStyleCnt="34"/>
      <dgm:spPr/>
    </dgm:pt>
    <dgm:pt modelId="{2E8BEF4B-5F8B-4DE9-B77D-AAADEC9326BD}" type="pres">
      <dgm:prSet presAssocID="{A9CF8649-0C7B-4E70-8266-5561D54ACB6A}" presName="Child1Accent8" presStyleLbl="alignNode1" presStyleIdx="18" presStyleCnt="34"/>
      <dgm:spPr/>
    </dgm:pt>
    <dgm:pt modelId="{12461D20-1148-4447-9472-50C3A79F5671}" type="pres">
      <dgm:prSet presAssocID="{A9CF8649-0C7B-4E70-8266-5561D54ACB6A}" presName="Child1Accent9" presStyleLbl="alignNode1" presStyleIdx="19" presStyleCnt="34"/>
      <dgm:spPr/>
    </dgm:pt>
    <dgm:pt modelId="{F7118EA2-7900-4B8F-8F62-4D4E1A878DE5}" type="pres">
      <dgm:prSet presAssocID="{A9CF8649-0C7B-4E70-8266-5561D54ACB6A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EBA4B-FFCB-41EF-B465-EDCDBB61048D}" type="pres">
      <dgm:prSet presAssocID="{67C11F07-5EB8-4491-9323-1DFDC0EEF4DF}" presName="Child2Accent1" presStyleLbl="alignNode1" presStyleIdx="20" presStyleCnt="34"/>
      <dgm:spPr/>
    </dgm:pt>
    <dgm:pt modelId="{6164B0C6-58C4-4556-8AAA-B55CFC8842E1}" type="pres">
      <dgm:prSet presAssocID="{67C11F07-5EB8-4491-9323-1DFDC0EEF4DF}" presName="Child2Accent2" presStyleLbl="alignNode1" presStyleIdx="21" presStyleCnt="34"/>
      <dgm:spPr/>
    </dgm:pt>
    <dgm:pt modelId="{A595A933-73C6-4B83-AD56-EFABFED52744}" type="pres">
      <dgm:prSet presAssocID="{67C11F07-5EB8-4491-9323-1DFDC0EEF4DF}" presName="Child2Accent3" presStyleLbl="alignNode1" presStyleIdx="22" presStyleCnt="34"/>
      <dgm:spPr/>
    </dgm:pt>
    <dgm:pt modelId="{E63F4551-8E59-46D9-979C-0936D4DC1951}" type="pres">
      <dgm:prSet presAssocID="{67C11F07-5EB8-4491-9323-1DFDC0EEF4DF}" presName="Child2Accent4" presStyleLbl="alignNode1" presStyleIdx="23" presStyleCnt="34"/>
      <dgm:spPr/>
    </dgm:pt>
    <dgm:pt modelId="{52360EC7-A967-4F12-BBA2-E48702D466B0}" type="pres">
      <dgm:prSet presAssocID="{67C11F07-5EB8-4491-9323-1DFDC0EEF4DF}" presName="Child2Accent5" presStyleLbl="alignNode1" presStyleIdx="24" presStyleCnt="34"/>
      <dgm:spPr/>
    </dgm:pt>
    <dgm:pt modelId="{2160A784-7EFA-41D2-8336-41CCE9B23421}" type="pres">
      <dgm:prSet presAssocID="{67C11F07-5EB8-4491-9323-1DFDC0EEF4DF}" presName="Child2Accent6" presStyleLbl="alignNode1" presStyleIdx="25" presStyleCnt="34"/>
      <dgm:spPr/>
    </dgm:pt>
    <dgm:pt modelId="{58229338-3B30-4D59-B5A1-8DF757414982}" type="pres">
      <dgm:prSet presAssocID="{67C11F07-5EB8-4491-9323-1DFDC0EEF4DF}" presName="Child2Accent7" presStyleLbl="alignNode1" presStyleIdx="26" presStyleCnt="34"/>
      <dgm:spPr/>
    </dgm:pt>
    <dgm:pt modelId="{7342CEBE-B9E5-4659-A541-E3EB8BD901E6}" type="pres">
      <dgm:prSet presAssocID="{67C11F07-5EB8-4491-9323-1DFDC0EEF4DF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14F8A-9AA0-417C-961D-8D956C84E718}" type="pres">
      <dgm:prSet presAssocID="{E6E50558-3F5B-40E8-962F-E722629E507C}" presName="Child3Accent1" presStyleLbl="alignNode1" presStyleIdx="27" presStyleCnt="34"/>
      <dgm:spPr/>
    </dgm:pt>
    <dgm:pt modelId="{EFE06523-548E-4801-A3C1-4662727671AD}" type="pres">
      <dgm:prSet presAssocID="{E6E50558-3F5B-40E8-962F-E722629E507C}" presName="Child3Accent2" presStyleLbl="alignNode1" presStyleIdx="28" presStyleCnt="34"/>
      <dgm:spPr/>
    </dgm:pt>
    <dgm:pt modelId="{ED1F92E6-850E-49EA-B664-DCE9C9784A9D}" type="pres">
      <dgm:prSet presAssocID="{E6E50558-3F5B-40E8-962F-E722629E507C}" presName="Child3Accent3" presStyleLbl="alignNode1" presStyleIdx="29" presStyleCnt="34"/>
      <dgm:spPr/>
    </dgm:pt>
    <dgm:pt modelId="{4E10F601-451C-4C98-AD9A-067CB097E9F2}" type="pres">
      <dgm:prSet presAssocID="{E6E50558-3F5B-40E8-962F-E722629E507C}" presName="Child3Accent4" presStyleLbl="alignNode1" presStyleIdx="30" presStyleCnt="34"/>
      <dgm:spPr/>
    </dgm:pt>
    <dgm:pt modelId="{3E654D01-AAF2-4BE8-A2D5-CE9FE8CCA70F}" type="pres">
      <dgm:prSet presAssocID="{E6E50558-3F5B-40E8-962F-E722629E507C}" presName="Child3Accent5" presStyleLbl="alignNode1" presStyleIdx="31" presStyleCnt="34"/>
      <dgm:spPr/>
    </dgm:pt>
    <dgm:pt modelId="{5EC22411-FD90-4ED8-B204-26554B5FF505}" type="pres">
      <dgm:prSet presAssocID="{E6E50558-3F5B-40E8-962F-E722629E507C}" presName="Child3Accent6" presStyleLbl="alignNode1" presStyleIdx="32" presStyleCnt="34"/>
      <dgm:spPr/>
    </dgm:pt>
    <dgm:pt modelId="{DD0BC0BE-75CE-434D-837D-45F289054C92}" type="pres">
      <dgm:prSet presAssocID="{E6E50558-3F5B-40E8-962F-E722629E507C}" presName="Child3Accent7" presStyleLbl="alignNode1" presStyleIdx="33" presStyleCnt="34"/>
      <dgm:spPr/>
    </dgm:pt>
    <dgm:pt modelId="{887544C0-2F57-4A12-94AB-227F6C0A926E}" type="pres">
      <dgm:prSet presAssocID="{E6E50558-3F5B-40E8-962F-E722629E507C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F5A4AAD3-E000-4CA9-B174-8587443136E3}" type="presOf" srcId="{E6E50558-3F5B-40E8-962F-E722629E507C}" destId="{887544C0-2F57-4A12-94AB-227F6C0A926E}" srcOrd="0" destOrd="0" presId="urn:microsoft.com/office/officeart/2011/layout/ConvergingText#1"/>
    <dgm:cxn modelId="{F56462EE-8425-41B4-8985-65A39083C2AB}" srcId="{59C09EF0-1E2F-4FB8-A9A9-8135B82F04DC}" destId="{E6E50558-3F5B-40E8-962F-E722629E507C}" srcOrd="2" destOrd="0" parTransId="{1D765D16-60A0-4B27-B09C-E59098F44CFA}" sibTransId="{7668B176-B3FF-42FA-BD65-4878B165DCC4}"/>
    <dgm:cxn modelId="{6BE2793E-1281-4EB8-80C2-43D39B83EEC6}" type="presOf" srcId="{4FA54757-E928-4B87-8564-9876659CA7FD}" destId="{CB9650C0-B9E8-4610-8F9B-45BFA43F1A86}" srcOrd="0" destOrd="0" presId="urn:microsoft.com/office/officeart/2011/layout/ConvergingText#1"/>
    <dgm:cxn modelId="{48C51BC5-EBFE-462C-B31A-3C8FEABF58C2}" type="presOf" srcId="{A9CF8649-0C7B-4E70-8266-5561D54ACB6A}" destId="{F7118EA2-7900-4B8F-8F62-4D4E1A878DE5}" srcOrd="0" destOrd="0" presId="urn:microsoft.com/office/officeart/2011/layout/ConvergingText#1"/>
    <dgm:cxn modelId="{D16E1748-A760-4B51-AF7C-C70AF272F32A}" srcId="{59C09EF0-1E2F-4FB8-A9A9-8135B82F04DC}" destId="{67C11F07-5EB8-4491-9323-1DFDC0EEF4DF}" srcOrd="1" destOrd="0" parTransId="{A3CB8813-B568-42CC-B4A3-35113139A9F9}" sibTransId="{0944ECD0-8922-49AE-9259-AF50EC3F8D27}"/>
    <dgm:cxn modelId="{C1976BF8-7E8F-447E-98AF-4E54C9EB4938}" srcId="{4FA54757-E928-4B87-8564-9876659CA7FD}" destId="{59C09EF0-1E2F-4FB8-A9A9-8135B82F04DC}" srcOrd="0" destOrd="0" parTransId="{CCC5A4F0-0910-4FD7-AFC1-6D844D113222}" sibTransId="{8B9EF3A4-A0FA-4DE5-98FD-24911A4E3CC8}"/>
    <dgm:cxn modelId="{7CA5BCA2-29E6-4643-92F5-B05814C249DA}" srcId="{59C09EF0-1E2F-4FB8-A9A9-8135B82F04DC}" destId="{A9CF8649-0C7B-4E70-8266-5561D54ACB6A}" srcOrd="0" destOrd="0" parTransId="{552582D7-03F6-40AD-9BA2-CB1D6EB4CF79}" sibTransId="{7151A9B3-8CE4-47C1-9FC9-4FBE6BEEB893}"/>
    <dgm:cxn modelId="{F1EEDB41-1FD5-4168-BEB0-5EDD770A202B}" type="presOf" srcId="{67C11F07-5EB8-4491-9323-1DFDC0EEF4DF}" destId="{7342CEBE-B9E5-4659-A541-E3EB8BD901E6}" srcOrd="0" destOrd="0" presId="urn:microsoft.com/office/officeart/2011/layout/ConvergingText#1"/>
    <dgm:cxn modelId="{927A301C-3AB8-47A7-8A98-47B31CED0B8E}" type="presOf" srcId="{59C09EF0-1E2F-4FB8-A9A9-8135B82F04DC}" destId="{5BE4790E-E30B-4877-B1E8-EF11D7BC4284}" srcOrd="0" destOrd="0" presId="urn:microsoft.com/office/officeart/2011/layout/ConvergingText#1"/>
    <dgm:cxn modelId="{63411156-B71B-4EA6-A98C-7290BA7DF314}" type="presParOf" srcId="{CB9650C0-B9E8-4610-8F9B-45BFA43F1A86}" destId="{C638C576-DA42-458D-8BE1-E7A077B4B0BD}" srcOrd="0" destOrd="0" presId="urn:microsoft.com/office/officeart/2011/layout/ConvergingText#1"/>
    <dgm:cxn modelId="{E16DF243-1EB6-4A2C-BB84-F671638F6069}" type="presParOf" srcId="{C638C576-DA42-458D-8BE1-E7A077B4B0BD}" destId="{84A06C2F-BF8E-4359-AC9D-928AD90D82AC}" srcOrd="0" destOrd="0" presId="urn:microsoft.com/office/officeart/2011/layout/ConvergingText#1"/>
    <dgm:cxn modelId="{7F05555A-33E1-4329-9E47-BF1E140E954D}" type="presParOf" srcId="{C638C576-DA42-458D-8BE1-E7A077B4B0BD}" destId="{8070D85D-89F5-4B41-A477-1DDA896377F9}" srcOrd="1" destOrd="0" presId="urn:microsoft.com/office/officeart/2011/layout/ConvergingText#1"/>
    <dgm:cxn modelId="{8DFD0950-AA8D-4825-BB13-923F4F001824}" type="presParOf" srcId="{C638C576-DA42-458D-8BE1-E7A077B4B0BD}" destId="{9DFA158D-68F5-4457-857F-0748EDD29A9F}" srcOrd="2" destOrd="0" presId="urn:microsoft.com/office/officeart/2011/layout/ConvergingText#1"/>
    <dgm:cxn modelId="{DF3132E9-CD41-4D64-B703-6292F41D50AC}" type="presParOf" srcId="{C638C576-DA42-458D-8BE1-E7A077B4B0BD}" destId="{D5E760B6-D195-4F6A-9D01-E92BC78A56D4}" srcOrd="3" destOrd="0" presId="urn:microsoft.com/office/officeart/2011/layout/ConvergingText#1"/>
    <dgm:cxn modelId="{1F2B6BF7-C0E1-4D2B-95CA-D8ED8BB9774E}" type="presParOf" srcId="{C638C576-DA42-458D-8BE1-E7A077B4B0BD}" destId="{46B45F37-E859-4C35-B52E-38142B10E293}" srcOrd="4" destOrd="0" presId="urn:microsoft.com/office/officeart/2011/layout/ConvergingText#1"/>
    <dgm:cxn modelId="{1D7C57F9-F1F6-4807-92FB-C1563AF3A00B}" type="presParOf" srcId="{C638C576-DA42-458D-8BE1-E7A077B4B0BD}" destId="{849DB435-09F2-4201-89CC-7BECCB123A50}" srcOrd="5" destOrd="0" presId="urn:microsoft.com/office/officeart/2011/layout/ConvergingText#1"/>
    <dgm:cxn modelId="{B07FB662-3179-42F1-839E-0FF92C8D80DB}" type="presParOf" srcId="{C638C576-DA42-458D-8BE1-E7A077B4B0BD}" destId="{2EE58299-6C7A-4447-910E-2C8BDF3A7159}" srcOrd="6" destOrd="0" presId="urn:microsoft.com/office/officeart/2011/layout/ConvergingText#1"/>
    <dgm:cxn modelId="{07614D92-613A-472F-9ACF-35132CC89D03}" type="presParOf" srcId="{C638C576-DA42-458D-8BE1-E7A077B4B0BD}" destId="{3E4FB222-4DF8-4893-8CF2-E2910EA4ADB0}" srcOrd="7" destOrd="0" presId="urn:microsoft.com/office/officeart/2011/layout/ConvergingText#1"/>
    <dgm:cxn modelId="{CC544721-0EB6-4202-B6C9-648376134125}" type="presParOf" srcId="{C638C576-DA42-458D-8BE1-E7A077B4B0BD}" destId="{995D559E-173E-46EF-95A1-F6BD963FA4BB}" srcOrd="8" destOrd="0" presId="urn:microsoft.com/office/officeart/2011/layout/ConvergingText#1"/>
    <dgm:cxn modelId="{131C9DA1-3570-43DA-94AB-53237F7556E8}" type="presParOf" srcId="{C638C576-DA42-458D-8BE1-E7A077B4B0BD}" destId="{A9A2422C-643D-4EAA-8C87-69DADD0231C8}" srcOrd="9" destOrd="0" presId="urn:microsoft.com/office/officeart/2011/layout/ConvergingText#1"/>
    <dgm:cxn modelId="{9F6F04AA-56F2-40D4-8511-D87B12A15DA3}" type="presParOf" srcId="{C638C576-DA42-458D-8BE1-E7A077B4B0BD}" destId="{5BE4790E-E30B-4877-B1E8-EF11D7BC4284}" srcOrd="10" destOrd="0" presId="urn:microsoft.com/office/officeart/2011/layout/ConvergingText#1"/>
    <dgm:cxn modelId="{DC16579F-16ED-486A-9D50-A3C9007226A3}" type="presParOf" srcId="{C638C576-DA42-458D-8BE1-E7A077B4B0BD}" destId="{981E62D8-D02C-4B6E-A317-033D78F0A0D4}" srcOrd="11" destOrd="0" presId="urn:microsoft.com/office/officeart/2011/layout/ConvergingText#1"/>
    <dgm:cxn modelId="{59CD21E2-80C4-493D-8665-C188DCD0E6E4}" type="presParOf" srcId="{C638C576-DA42-458D-8BE1-E7A077B4B0BD}" destId="{A9B805B2-002D-4F57-AACD-0F7C9BB0AD5E}" srcOrd="12" destOrd="0" presId="urn:microsoft.com/office/officeart/2011/layout/ConvergingText#1"/>
    <dgm:cxn modelId="{47EF48A2-1B0B-483A-9D0B-E028C9FD7C36}" type="presParOf" srcId="{C638C576-DA42-458D-8BE1-E7A077B4B0BD}" destId="{D6C1553A-AD94-4150-A89E-31A2D05054A1}" srcOrd="13" destOrd="0" presId="urn:microsoft.com/office/officeart/2011/layout/ConvergingText#1"/>
    <dgm:cxn modelId="{E841EFE1-A370-48A0-961C-4A7BB376AE29}" type="presParOf" srcId="{C638C576-DA42-458D-8BE1-E7A077B4B0BD}" destId="{91F9F749-AB80-45F8-BF75-DF9A1522A731}" srcOrd="14" destOrd="0" presId="urn:microsoft.com/office/officeart/2011/layout/ConvergingText#1"/>
    <dgm:cxn modelId="{2431BB2A-3FCA-4697-9C90-03D6DCB3A333}" type="presParOf" srcId="{C638C576-DA42-458D-8BE1-E7A077B4B0BD}" destId="{E3B9514F-8420-4DB1-A968-29AB7604DC47}" srcOrd="15" destOrd="0" presId="urn:microsoft.com/office/officeart/2011/layout/ConvergingText#1"/>
    <dgm:cxn modelId="{BB581DC3-9713-4716-90F7-C875EAFEF2E9}" type="presParOf" srcId="{C638C576-DA42-458D-8BE1-E7A077B4B0BD}" destId="{E458F7ED-1DD6-4D7E-A432-86CF0456B9AF}" srcOrd="16" destOrd="0" presId="urn:microsoft.com/office/officeart/2011/layout/ConvergingText#1"/>
    <dgm:cxn modelId="{5435F040-07B5-47C8-B21D-F49182657F20}" type="presParOf" srcId="{C638C576-DA42-458D-8BE1-E7A077B4B0BD}" destId="{CE715DAB-B697-490E-8BC3-E84B326891DD}" srcOrd="17" destOrd="0" presId="urn:microsoft.com/office/officeart/2011/layout/ConvergingText#1"/>
    <dgm:cxn modelId="{0C8696C5-9BB5-402F-935B-0230D47206EC}" type="presParOf" srcId="{C638C576-DA42-458D-8BE1-E7A077B4B0BD}" destId="{2E8BEF4B-5F8B-4DE9-B77D-AAADEC9326BD}" srcOrd="18" destOrd="0" presId="urn:microsoft.com/office/officeart/2011/layout/ConvergingText#1"/>
    <dgm:cxn modelId="{10D1D66C-1F77-457D-B58B-2DEBA2B43415}" type="presParOf" srcId="{C638C576-DA42-458D-8BE1-E7A077B4B0BD}" destId="{12461D20-1148-4447-9472-50C3A79F5671}" srcOrd="19" destOrd="0" presId="urn:microsoft.com/office/officeart/2011/layout/ConvergingText#1"/>
    <dgm:cxn modelId="{14D82A4B-24CF-4168-969A-E5BC7E0FC7CB}" type="presParOf" srcId="{C638C576-DA42-458D-8BE1-E7A077B4B0BD}" destId="{F7118EA2-7900-4B8F-8F62-4D4E1A878DE5}" srcOrd="20" destOrd="0" presId="urn:microsoft.com/office/officeart/2011/layout/ConvergingText#1"/>
    <dgm:cxn modelId="{BA7ABDEF-3D00-4612-8E14-CB50101F0525}" type="presParOf" srcId="{C638C576-DA42-458D-8BE1-E7A077B4B0BD}" destId="{2C6EBA4B-FFCB-41EF-B465-EDCDBB61048D}" srcOrd="21" destOrd="0" presId="urn:microsoft.com/office/officeart/2011/layout/ConvergingText#1"/>
    <dgm:cxn modelId="{5CE4704A-40A5-40F7-AA3D-EC1473B440B1}" type="presParOf" srcId="{C638C576-DA42-458D-8BE1-E7A077B4B0BD}" destId="{6164B0C6-58C4-4556-8AAA-B55CFC8842E1}" srcOrd="22" destOrd="0" presId="urn:microsoft.com/office/officeart/2011/layout/ConvergingText#1"/>
    <dgm:cxn modelId="{F12BD384-9AC9-4870-ACD1-92C2881429E0}" type="presParOf" srcId="{C638C576-DA42-458D-8BE1-E7A077B4B0BD}" destId="{A595A933-73C6-4B83-AD56-EFABFED52744}" srcOrd="23" destOrd="0" presId="urn:microsoft.com/office/officeart/2011/layout/ConvergingText#1"/>
    <dgm:cxn modelId="{525A7955-289F-4939-B8A4-A0C79EB3B1FE}" type="presParOf" srcId="{C638C576-DA42-458D-8BE1-E7A077B4B0BD}" destId="{E63F4551-8E59-46D9-979C-0936D4DC1951}" srcOrd="24" destOrd="0" presId="urn:microsoft.com/office/officeart/2011/layout/ConvergingText#1"/>
    <dgm:cxn modelId="{8121ACFC-5B49-4436-82B0-503B2122554F}" type="presParOf" srcId="{C638C576-DA42-458D-8BE1-E7A077B4B0BD}" destId="{52360EC7-A967-4F12-BBA2-E48702D466B0}" srcOrd="25" destOrd="0" presId="urn:microsoft.com/office/officeart/2011/layout/ConvergingText#1"/>
    <dgm:cxn modelId="{0E31FC97-CEA1-457D-AD6D-84C05418C510}" type="presParOf" srcId="{C638C576-DA42-458D-8BE1-E7A077B4B0BD}" destId="{2160A784-7EFA-41D2-8336-41CCE9B23421}" srcOrd="26" destOrd="0" presId="urn:microsoft.com/office/officeart/2011/layout/ConvergingText#1"/>
    <dgm:cxn modelId="{9FF0A81C-67A5-43F8-8AED-CE0E95B39F52}" type="presParOf" srcId="{C638C576-DA42-458D-8BE1-E7A077B4B0BD}" destId="{58229338-3B30-4D59-B5A1-8DF757414982}" srcOrd="27" destOrd="0" presId="urn:microsoft.com/office/officeart/2011/layout/ConvergingText#1"/>
    <dgm:cxn modelId="{FA3DAABB-2966-4999-B8C9-8D38951C76C7}" type="presParOf" srcId="{C638C576-DA42-458D-8BE1-E7A077B4B0BD}" destId="{7342CEBE-B9E5-4659-A541-E3EB8BD901E6}" srcOrd="28" destOrd="0" presId="urn:microsoft.com/office/officeart/2011/layout/ConvergingText#1"/>
    <dgm:cxn modelId="{A3DB89E3-7D73-49C3-A026-ECD39C6BD2F9}" type="presParOf" srcId="{C638C576-DA42-458D-8BE1-E7A077B4B0BD}" destId="{8B514F8A-9AA0-417C-961D-8D956C84E718}" srcOrd="29" destOrd="0" presId="urn:microsoft.com/office/officeart/2011/layout/ConvergingText#1"/>
    <dgm:cxn modelId="{36728A9E-C386-41D7-947B-68AB30059C25}" type="presParOf" srcId="{C638C576-DA42-458D-8BE1-E7A077B4B0BD}" destId="{EFE06523-548E-4801-A3C1-4662727671AD}" srcOrd="30" destOrd="0" presId="urn:microsoft.com/office/officeart/2011/layout/ConvergingText#1"/>
    <dgm:cxn modelId="{78B0E602-7E0F-446A-8A64-0C3A7C221E61}" type="presParOf" srcId="{C638C576-DA42-458D-8BE1-E7A077B4B0BD}" destId="{ED1F92E6-850E-49EA-B664-DCE9C9784A9D}" srcOrd="31" destOrd="0" presId="urn:microsoft.com/office/officeart/2011/layout/ConvergingText#1"/>
    <dgm:cxn modelId="{60C55463-BDA4-4AF5-91FA-16F66730BA6D}" type="presParOf" srcId="{C638C576-DA42-458D-8BE1-E7A077B4B0BD}" destId="{4E10F601-451C-4C98-AD9A-067CB097E9F2}" srcOrd="32" destOrd="0" presId="urn:microsoft.com/office/officeart/2011/layout/ConvergingText#1"/>
    <dgm:cxn modelId="{A6029253-21C3-4914-A170-B737CD683864}" type="presParOf" srcId="{C638C576-DA42-458D-8BE1-E7A077B4B0BD}" destId="{3E654D01-AAF2-4BE8-A2D5-CE9FE8CCA70F}" srcOrd="33" destOrd="0" presId="urn:microsoft.com/office/officeart/2011/layout/ConvergingText#1"/>
    <dgm:cxn modelId="{06002C36-579F-41EC-8930-1FF6B9B3E699}" type="presParOf" srcId="{C638C576-DA42-458D-8BE1-E7A077B4B0BD}" destId="{5EC22411-FD90-4ED8-B204-26554B5FF505}" srcOrd="34" destOrd="0" presId="urn:microsoft.com/office/officeart/2011/layout/ConvergingText#1"/>
    <dgm:cxn modelId="{D52DB3F2-41E3-44E6-999F-1363F7C24EDA}" type="presParOf" srcId="{C638C576-DA42-458D-8BE1-E7A077B4B0BD}" destId="{DD0BC0BE-75CE-434D-837D-45F289054C92}" srcOrd="35" destOrd="0" presId="urn:microsoft.com/office/officeart/2011/layout/ConvergingText#1"/>
    <dgm:cxn modelId="{4BD51685-99C6-418B-9A37-853700DFBAB2}" type="presParOf" srcId="{C638C576-DA42-458D-8BE1-E7A077B4B0BD}" destId="{887544C0-2F57-4A12-94AB-227F6C0A926E}" srcOrd="36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54757-E928-4B87-8564-9876659CA7FD}" type="doc">
      <dgm:prSet loTypeId="urn:microsoft.com/office/officeart/2011/layout/ConvergingText#1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2ED3D41-5504-4847-8F7E-812E2C30126B}">
      <dgm:prSet phldrT="[Text]"/>
      <dgm:spPr/>
      <dgm:t>
        <a:bodyPr/>
        <a:lstStyle/>
        <a:p>
          <a:r>
            <a:rPr lang="es-ES" b="0" i="0" noProof="1" smtClean="0">
              <a:latin typeface="Century Gothic"/>
              <a:ea typeface="+mn-ea"/>
              <a:cs typeface="+mn-cs"/>
            </a:rPr>
            <a:t>WebApp</a:t>
          </a:r>
          <a:endParaRPr lang="es-ES" b="0" i="0" noProof="1">
            <a:latin typeface="Century Gothic"/>
            <a:ea typeface="+mn-ea"/>
            <a:cs typeface="+mn-cs"/>
          </a:endParaRPr>
        </a:p>
      </dgm:t>
    </dgm:pt>
    <dgm:pt modelId="{8F8B74D7-51AB-4AB5-91D7-3082C4A58A30}" type="parTrans" cxnId="{204CE0C3-2B4E-41D3-8E22-EDB7BE5B0DAB}">
      <dgm:prSet/>
      <dgm:spPr/>
      <dgm:t>
        <a:bodyPr/>
        <a:lstStyle/>
        <a:p>
          <a:endParaRPr lang="es-PA"/>
        </a:p>
      </dgm:t>
    </dgm:pt>
    <dgm:pt modelId="{3F5D0D6B-9137-4AAE-95AB-15CB78F490DD}" type="sibTrans" cxnId="{204CE0C3-2B4E-41D3-8E22-EDB7BE5B0DAB}">
      <dgm:prSet/>
      <dgm:spPr/>
      <dgm:t>
        <a:bodyPr/>
        <a:lstStyle/>
        <a:p>
          <a:endParaRPr lang="es-PA"/>
        </a:p>
      </dgm:t>
    </dgm:pt>
    <dgm:pt modelId="{CB9650C0-B9E8-4610-8F9B-45BFA43F1A86}" type="pres">
      <dgm:prSet presAssocID="{4FA54757-E928-4B87-8564-9876659CA7F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6CA8F4-149B-43F6-BDB4-CA87F4B92E5D}" type="pres">
      <dgm:prSet presAssocID="{82ED3D41-5504-4847-8F7E-812E2C30126B}" presName="composite" presStyleCnt="0"/>
      <dgm:spPr/>
    </dgm:pt>
    <dgm:pt modelId="{71B9D17D-BE46-43BB-AE03-BF02147AD7F6}" type="pres">
      <dgm:prSet presAssocID="{82ED3D41-5504-4847-8F7E-812E2C30126B}" presName="ParentAccent1" presStyleLbl="alignNode1" presStyleIdx="0" presStyleCnt="11"/>
      <dgm:spPr/>
    </dgm:pt>
    <dgm:pt modelId="{BDE5543A-0679-4AAF-BDBE-0252E9FA6F8E}" type="pres">
      <dgm:prSet presAssocID="{82ED3D41-5504-4847-8F7E-812E2C30126B}" presName="ParentAccent2" presStyleLbl="alignNode1" presStyleIdx="1" presStyleCnt="11"/>
      <dgm:spPr/>
    </dgm:pt>
    <dgm:pt modelId="{D1156F4B-02F6-4D6F-BBCD-4D10C0F37C99}" type="pres">
      <dgm:prSet presAssocID="{82ED3D41-5504-4847-8F7E-812E2C30126B}" presName="ParentAccent3" presStyleLbl="alignNode1" presStyleIdx="2" presStyleCnt="11"/>
      <dgm:spPr/>
    </dgm:pt>
    <dgm:pt modelId="{3DB05629-3332-4428-A2E4-7667D9494384}" type="pres">
      <dgm:prSet presAssocID="{82ED3D41-5504-4847-8F7E-812E2C30126B}" presName="ParentAccent4" presStyleLbl="alignNode1" presStyleIdx="3" presStyleCnt="11"/>
      <dgm:spPr/>
    </dgm:pt>
    <dgm:pt modelId="{4A5811E7-D57D-4E88-B83D-B80EA23B1333}" type="pres">
      <dgm:prSet presAssocID="{82ED3D41-5504-4847-8F7E-812E2C30126B}" presName="ParentAccent5" presStyleLbl="alignNode1" presStyleIdx="4" presStyleCnt="11"/>
      <dgm:spPr/>
    </dgm:pt>
    <dgm:pt modelId="{70A553CA-3F5D-43C3-A930-BA0B08424883}" type="pres">
      <dgm:prSet presAssocID="{82ED3D41-5504-4847-8F7E-812E2C30126B}" presName="ParentAccent6" presStyleLbl="alignNode1" presStyleIdx="5" presStyleCnt="11"/>
      <dgm:spPr/>
    </dgm:pt>
    <dgm:pt modelId="{C1F81E17-4303-4A34-BA4A-15E16865EC74}" type="pres">
      <dgm:prSet presAssocID="{82ED3D41-5504-4847-8F7E-812E2C30126B}" presName="ParentAccent7" presStyleLbl="alignNode1" presStyleIdx="6" presStyleCnt="11"/>
      <dgm:spPr/>
    </dgm:pt>
    <dgm:pt modelId="{5FC319ED-AFB5-441C-902C-EF50B10DA6E3}" type="pres">
      <dgm:prSet presAssocID="{82ED3D41-5504-4847-8F7E-812E2C30126B}" presName="ParentAccent8" presStyleLbl="alignNode1" presStyleIdx="7" presStyleCnt="11"/>
      <dgm:spPr/>
    </dgm:pt>
    <dgm:pt modelId="{661E0C3A-953A-46DB-AB74-E22E17BA0337}" type="pres">
      <dgm:prSet presAssocID="{82ED3D41-5504-4847-8F7E-812E2C30126B}" presName="ParentAccent9" presStyleLbl="alignNode1" presStyleIdx="8" presStyleCnt="11"/>
      <dgm:spPr/>
    </dgm:pt>
    <dgm:pt modelId="{03DEFEC1-3D7F-4CFE-A2FE-D4C4B2E36D13}" type="pres">
      <dgm:prSet presAssocID="{82ED3D41-5504-4847-8F7E-812E2C30126B}" presName="ParentAccent10" presStyleLbl="alignNode1" presStyleIdx="9" presStyleCnt="11"/>
      <dgm:spPr/>
    </dgm:pt>
    <dgm:pt modelId="{44DE140A-ED35-415D-8F81-227B38117499}" type="pres">
      <dgm:prSet presAssocID="{82ED3D41-5504-4847-8F7E-812E2C30126B}" presName="Parent" presStyleLbl="alignNode1" presStyleIdx="10" presStyleCnt="11" custScaleX="75186" custScaleY="71701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48BF02F9-4791-4869-86CF-6E3DC0066ED5}" type="presOf" srcId="{82ED3D41-5504-4847-8F7E-812E2C30126B}" destId="{44DE140A-ED35-415D-8F81-227B38117499}" srcOrd="0" destOrd="0" presId="urn:microsoft.com/office/officeart/2011/layout/ConvergingText#1"/>
    <dgm:cxn modelId="{2081977F-D220-41DD-ABD8-A455BC177F2A}" type="presOf" srcId="{4FA54757-E928-4B87-8564-9876659CA7FD}" destId="{CB9650C0-B9E8-4610-8F9B-45BFA43F1A86}" srcOrd="0" destOrd="0" presId="urn:microsoft.com/office/officeart/2011/layout/ConvergingText#1"/>
    <dgm:cxn modelId="{204CE0C3-2B4E-41D3-8E22-EDB7BE5B0DAB}" srcId="{4FA54757-E928-4B87-8564-9876659CA7FD}" destId="{82ED3D41-5504-4847-8F7E-812E2C30126B}" srcOrd="0" destOrd="0" parTransId="{8F8B74D7-51AB-4AB5-91D7-3082C4A58A30}" sibTransId="{3F5D0D6B-9137-4AAE-95AB-15CB78F490DD}"/>
    <dgm:cxn modelId="{E2046561-2AD4-4670-9E53-7D1A16356B0D}" type="presParOf" srcId="{CB9650C0-B9E8-4610-8F9B-45BFA43F1A86}" destId="{1A6CA8F4-149B-43F6-BDB4-CA87F4B92E5D}" srcOrd="0" destOrd="0" presId="urn:microsoft.com/office/officeart/2011/layout/ConvergingText#1"/>
    <dgm:cxn modelId="{5A1C6E07-38D1-4421-83E4-4B333421E9C4}" type="presParOf" srcId="{1A6CA8F4-149B-43F6-BDB4-CA87F4B92E5D}" destId="{71B9D17D-BE46-43BB-AE03-BF02147AD7F6}" srcOrd="0" destOrd="0" presId="urn:microsoft.com/office/officeart/2011/layout/ConvergingText#1"/>
    <dgm:cxn modelId="{F40EB6DE-0DD5-4D28-A3D2-800D99FAE0F0}" type="presParOf" srcId="{1A6CA8F4-149B-43F6-BDB4-CA87F4B92E5D}" destId="{BDE5543A-0679-4AAF-BDBE-0252E9FA6F8E}" srcOrd="1" destOrd="0" presId="urn:microsoft.com/office/officeart/2011/layout/ConvergingText#1"/>
    <dgm:cxn modelId="{1DE81D6D-7830-4D17-A55D-651FD3321F58}" type="presParOf" srcId="{1A6CA8F4-149B-43F6-BDB4-CA87F4B92E5D}" destId="{D1156F4B-02F6-4D6F-BBCD-4D10C0F37C99}" srcOrd="2" destOrd="0" presId="urn:microsoft.com/office/officeart/2011/layout/ConvergingText#1"/>
    <dgm:cxn modelId="{A4F93071-AF59-49C4-A2EF-BAEFA8D977D5}" type="presParOf" srcId="{1A6CA8F4-149B-43F6-BDB4-CA87F4B92E5D}" destId="{3DB05629-3332-4428-A2E4-7667D9494384}" srcOrd="3" destOrd="0" presId="urn:microsoft.com/office/officeart/2011/layout/ConvergingText#1"/>
    <dgm:cxn modelId="{11D231D5-F392-45A0-BD20-4C66C4F2AD90}" type="presParOf" srcId="{1A6CA8F4-149B-43F6-BDB4-CA87F4B92E5D}" destId="{4A5811E7-D57D-4E88-B83D-B80EA23B1333}" srcOrd="4" destOrd="0" presId="urn:microsoft.com/office/officeart/2011/layout/ConvergingText#1"/>
    <dgm:cxn modelId="{53BE3B26-D0AB-4128-A132-E8FCBC0183C9}" type="presParOf" srcId="{1A6CA8F4-149B-43F6-BDB4-CA87F4B92E5D}" destId="{70A553CA-3F5D-43C3-A930-BA0B08424883}" srcOrd="5" destOrd="0" presId="urn:microsoft.com/office/officeart/2011/layout/ConvergingText#1"/>
    <dgm:cxn modelId="{88DC964E-A287-4B85-8C46-6E20201F6284}" type="presParOf" srcId="{1A6CA8F4-149B-43F6-BDB4-CA87F4B92E5D}" destId="{C1F81E17-4303-4A34-BA4A-15E16865EC74}" srcOrd="6" destOrd="0" presId="urn:microsoft.com/office/officeart/2011/layout/ConvergingText#1"/>
    <dgm:cxn modelId="{11E81EB1-73DC-444D-AE23-2EE650D9C96A}" type="presParOf" srcId="{1A6CA8F4-149B-43F6-BDB4-CA87F4B92E5D}" destId="{5FC319ED-AFB5-441C-902C-EF50B10DA6E3}" srcOrd="7" destOrd="0" presId="urn:microsoft.com/office/officeart/2011/layout/ConvergingText#1"/>
    <dgm:cxn modelId="{1234D1F2-96C9-4C2F-8457-4E808246BCD2}" type="presParOf" srcId="{1A6CA8F4-149B-43F6-BDB4-CA87F4B92E5D}" destId="{661E0C3A-953A-46DB-AB74-E22E17BA0337}" srcOrd="8" destOrd="0" presId="urn:microsoft.com/office/officeart/2011/layout/ConvergingText#1"/>
    <dgm:cxn modelId="{154D1B7F-EC5D-441C-9083-DA0DB0FEBFCB}" type="presParOf" srcId="{1A6CA8F4-149B-43F6-BDB4-CA87F4B92E5D}" destId="{03DEFEC1-3D7F-4CFE-A2FE-D4C4B2E36D13}" srcOrd="9" destOrd="0" presId="urn:microsoft.com/office/officeart/2011/layout/ConvergingText#1"/>
    <dgm:cxn modelId="{9A00727C-E98A-4467-9DFC-E4ADAF4B446D}" type="presParOf" srcId="{1A6CA8F4-149B-43F6-BDB4-CA87F4B92E5D}" destId="{44DE140A-ED35-415D-8F81-227B38117499}" srcOrd="10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30356-3FDC-4305-A77D-726646EE259F}">
      <dsp:nvSpPr>
        <dsp:cNvPr id="0" name=""/>
        <dsp:cNvSpPr/>
      </dsp:nvSpPr>
      <dsp:spPr>
        <a:xfrm>
          <a:off x="3697323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FDC2C-682D-42A6-BF1C-220973D73B99}">
      <dsp:nvSpPr>
        <dsp:cNvPr id="0" name=""/>
        <dsp:cNvSpPr/>
      </dsp:nvSpPr>
      <dsp:spPr>
        <a:xfrm>
          <a:off x="3496652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ABC22-3F5F-4DF1-9369-C212DA76719F}">
      <dsp:nvSpPr>
        <dsp:cNvPr id="0" name=""/>
        <dsp:cNvSpPr/>
      </dsp:nvSpPr>
      <dsp:spPr>
        <a:xfrm>
          <a:off x="3295981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03E7F0-1256-422C-946B-C4E632008152}">
      <dsp:nvSpPr>
        <dsp:cNvPr id="0" name=""/>
        <dsp:cNvSpPr/>
      </dsp:nvSpPr>
      <dsp:spPr>
        <a:xfrm>
          <a:off x="3095692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20F5A-B696-4127-AB8C-EE3730890FFE}">
      <dsp:nvSpPr>
        <dsp:cNvPr id="0" name=""/>
        <dsp:cNvSpPr/>
      </dsp:nvSpPr>
      <dsp:spPr>
        <a:xfrm>
          <a:off x="2895021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2B052A-EB6D-4EBD-BFE6-B62B601170EC}">
      <dsp:nvSpPr>
        <dsp:cNvPr id="0" name=""/>
        <dsp:cNvSpPr/>
      </dsp:nvSpPr>
      <dsp:spPr>
        <a:xfrm>
          <a:off x="2584859" y="2135157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B256B-E2E5-49D0-BE84-166FBBAA8AF5}">
      <dsp:nvSpPr>
        <dsp:cNvPr id="0" name=""/>
        <dsp:cNvSpPr/>
      </dsp:nvSpPr>
      <dsp:spPr>
        <a:xfrm>
          <a:off x="3518779" y="19637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14452-7644-42F1-BD18-CDDE0C05CEA3}">
      <dsp:nvSpPr>
        <dsp:cNvPr id="0" name=""/>
        <dsp:cNvSpPr/>
      </dsp:nvSpPr>
      <dsp:spPr>
        <a:xfrm>
          <a:off x="3518779" y="2417706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9549E2-F942-4BB8-B693-CEF9F9F9DD56}">
      <dsp:nvSpPr>
        <dsp:cNvPr id="0" name=""/>
        <dsp:cNvSpPr/>
      </dsp:nvSpPr>
      <dsp:spPr>
        <a:xfrm>
          <a:off x="3616444" y="2062044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3C040-E01F-4B68-ACA1-99EF5F0A1014}">
      <dsp:nvSpPr>
        <dsp:cNvPr id="0" name=""/>
        <dsp:cNvSpPr/>
      </dsp:nvSpPr>
      <dsp:spPr>
        <a:xfrm>
          <a:off x="3622930" y="2319921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CA197-703F-40F0-8E7B-7932658FC51D}">
      <dsp:nvSpPr>
        <dsp:cNvPr id="0" name=""/>
        <dsp:cNvSpPr/>
      </dsp:nvSpPr>
      <dsp:spPr>
        <a:xfrm>
          <a:off x="1385413" y="1690355"/>
          <a:ext cx="1108648" cy="11087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noProof="1" smtClean="0">
              <a:latin typeface="Century Gothic"/>
              <a:ea typeface="+mn-ea"/>
              <a:cs typeface="+mn-cs"/>
            </a:rPr>
            <a:t>MovilApp</a:t>
          </a:r>
          <a:endParaRPr lang="es-ES" sz="1200" b="0" i="0" kern="1200" noProof="1">
            <a:latin typeface="Century Gothic"/>
            <a:ea typeface="+mn-ea"/>
            <a:cs typeface="+mn-cs"/>
          </a:endParaRPr>
        </a:p>
      </dsp:txBody>
      <dsp:txXfrm>
        <a:off x="1547771" y="1852730"/>
        <a:ext cx="783932" cy="784013"/>
      </dsp:txXfrm>
    </dsp:sp>
    <dsp:sp modelId="{E8E8B86E-2FB8-43AC-8213-BC8E401B37C9}">
      <dsp:nvSpPr>
        <dsp:cNvPr id="0" name=""/>
        <dsp:cNvSpPr/>
      </dsp:nvSpPr>
      <dsp:spPr>
        <a:xfrm>
          <a:off x="1302627" y="1595632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44654-5586-41DB-ABF4-BEA95B6EBAE2}">
      <dsp:nvSpPr>
        <dsp:cNvPr id="0" name=""/>
        <dsp:cNvSpPr/>
      </dsp:nvSpPr>
      <dsp:spPr>
        <a:xfrm>
          <a:off x="1162234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225946-EFE4-4E7D-8271-25F6C848BD27}">
      <dsp:nvSpPr>
        <dsp:cNvPr id="0" name=""/>
        <dsp:cNvSpPr/>
      </dsp:nvSpPr>
      <dsp:spPr>
        <a:xfrm>
          <a:off x="928372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E2721A-BAA2-46CA-9358-8F677FBCFBDA}">
      <dsp:nvSpPr>
        <dsp:cNvPr id="0" name=""/>
        <dsp:cNvSpPr/>
      </dsp:nvSpPr>
      <dsp:spPr>
        <a:xfrm>
          <a:off x="694511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6995B-D116-49C6-922B-6C09285B4016}">
      <dsp:nvSpPr>
        <dsp:cNvPr id="0" name=""/>
        <dsp:cNvSpPr/>
      </dsp:nvSpPr>
      <dsp:spPr>
        <a:xfrm>
          <a:off x="460649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5F449-1E3C-4F0B-BC46-20B02CBF9B79}">
      <dsp:nvSpPr>
        <dsp:cNvPr id="0" name=""/>
        <dsp:cNvSpPr/>
      </dsp:nvSpPr>
      <dsp:spPr>
        <a:xfrm>
          <a:off x="226406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8D144-2CDC-4E18-A6A2-568BC559691B}">
      <dsp:nvSpPr>
        <dsp:cNvPr id="0" name=""/>
        <dsp:cNvSpPr/>
      </dsp:nvSpPr>
      <dsp:spPr>
        <a:xfrm>
          <a:off x="-7454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B3987-DA68-4FE4-8241-910191A74BC7}">
      <dsp:nvSpPr>
        <dsp:cNvPr id="0" name=""/>
        <dsp:cNvSpPr/>
      </dsp:nvSpPr>
      <dsp:spPr>
        <a:xfrm>
          <a:off x="-8217" y="1197472"/>
          <a:ext cx="1283376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Coordenadas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-8217" y="1197472"/>
        <a:ext cx="1283376" cy="281647"/>
      </dsp:txXfrm>
    </dsp:sp>
    <dsp:sp modelId="{F1B9D66A-5D0F-48A4-8139-25474CA0E59D}">
      <dsp:nvSpPr>
        <dsp:cNvPr id="0" name=""/>
        <dsp:cNvSpPr/>
      </dsp:nvSpPr>
      <dsp:spPr>
        <a:xfrm>
          <a:off x="1075251" y="2135157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E3157-A868-4E3D-8E75-3F0267BEF158}">
      <dsp:nvSpPr>
        <dsp:cNvPr id="0" name=""/>
        <dsp:cNvSpPr/>
      </dsp:nvSpPr>
      <dsp:spPr>
        <a:xfrm>
          <a:off x="858557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4F727-F1C3-480A-8655-B0386B0A7423}">
      <dsp:nvSpPr>
        <dsp:cNvPr id="0" name=""/>
        <dsp:cNvSpPr/>
      </dsp:nvSpPr>
      <dsp:spPr>
        <a:xfrm>
          <a:off x="642245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BC2EF9-AB40-4FDB-8ED9-8A45A425F767}">
      <dsp:nvSpPr>
        <dsp:cNvPr id="0" name=""/>
        <dsp:cNvSpPr/>
      </dsp:nvSpPr>
      <dsp:spPr>
        <a:xfrm>
          <a:off x="425551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23844-8526-4DF7-9786-30EC644BAA3D}">
      <dsp:nvSpPr>
        <dsp:cNvPr id="0" name=""/>
        <dsp:cNvSpPr/>
      </dsp:nvSpPr>
      <dsp:spPr>
        <a:xfrm>
          <a:off x="209239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59BEE-0EA4-472E-80F1-02800DA5EFC3}">
      <dsp:nvSpPr>
        <dsp:cNvPr id="0" name=""/>
        <dsp:cNvSpPr/>
      </dsp:nvSpPr>
      <dsp:spPr>
        <a:xfrm>
          <a:off x="-7454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B940C-1665-4278-BC83-B343B91BC2E7}">
      <dsp:nvSpPr>
        <dsp:cNvPr id="0" name=""/>
        <dsp:cNvSpPr/>
      </dsp:nvSpPr>
      <dsp:spPr>
        <a:xfrm>
          <a:off x="-8217" y="1909695"/>
          <a:ext cx="970544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Prevención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-8217" y="1909695"/>
        <a:ext cx="970544" cy="281647"/>
      </dsp:txXfrm>
    </dsp:sp>
    <dsp:sp modelId="{2F9122C4-EA08-4A6D-9E16-117FB30ACB6C}">
      <dsp:nvSpPr>
        <dsp:cNvPr id="0" name=""/>
        <dsp:cNvSpPr/>
      </dsp:nvSpPr>
      <dsp:spPr>
        <a:xfrm>
          <a:off x="1302627" y="2665678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9BF30C-FC9C-4EB0-A01A-5C50DE65BF4C}">
      <dsp:nvSpPr>
        <dsp:cNvPr id="0" name=""/>
        <dsp:cNvSpPr/>
      </dsp:nvSpPr>
      <dsp:spPr>
        <a:xfrm>
          <a:off x="1162234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4AF6C4-DFA2-492C-B66F-634EDA8900A6}">
      <dsp:nvSpPr>
        <dsp:cNvPr id="0" name=""/>
        <dsp:cNvSpPr/>
      </dsp:nvSpPr>
      <dsp:spPr>
        <a:xfrm>
          <a:off x="928372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7B2D9-7F8A-41BC-B494-DB67597DA61C}">
      <dsp:nvSpPr>
        <dsp:cNvPr id="0" name=""/>
        <dsp:cNvSpPr/>
      </dsp:nvSpPr>
      <dsp:spPr>
        <a:xfrm>
          <a:off x="694511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DB586A-09EE-4FF0-A25B-4A8D7554086F}">
      <dsp:nvSpPr>
        <dsp:cNvPr id="0" name=""/>
        <dsp:cNvSpPr/>
      </dsp:nvSpPr>
      <dsp:spPr>
        <a:xfrm>
          <a:off x="460649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8D415-D2C7-4995-862A-683DEFEA04B4}">
      <dsp:nvSpPr>
        <dsp:cNvPr id="0" name=""/>
        <dsp:cNvSpPr/>
      </dsp:nvSpPr>
      <dsp:spPr>
        <a:xfrm>
          <a:off x="226406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EA4815-39EF-4243-B359-417F0907FBCF}">
      <dsp:nvSpPr>
        <dsp:cNvPr id="0" name=""/>
        <dsp:cNvSpPr/>
      </dsp:nvSpPr>
      <dsp:spPr>
        <a:xfrm>
          <a:off x="-7454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118E5-7BA2-40E6-94D5-A608F624C75D}">
      <dsp:nvSpPr>
        <dsp:cNvPr id="0" name=""/>
        <dsp:cNvSpPr/>
      </dsp:nvSpPr>
      <dsp:spPr>
        <a:xfrm>
          <a:off x="-8217" y="2606071"/>
          <a:ext cx="1283376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Comunicación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-8217" y="2606071"/>
        <a:ext cx="1283376" cy="281647"/>
      </dsp:txXfrm>
    </dsp:sp>
    <dsp:sp modelId="{84A06C2F-BF8E-4359-AC9D-928AD90D82AC}">
      <dsp:nvSpPr>
        <dsp:cNvPr id="0" name=""/>
        <dsp:cNvSpPr/>
      </dsp:nvSpPr>
      <dsp:spPr>
        <a:xfrm>
          <a:off x="7768612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70D85D-89F5-4B41-A477-1DDA896377F9}">
      <dsp:nvSpPr>
        <dsp:cNvPr id="0" name=""/>
        <dsp:cNvSpPr/>
      </dsp:nvSpPr>
      <dsp:spPr>
        <a:xfrm>
          <a:off x="7567942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FA158D-68F5-4457-857F-0748EDD29A9F}">
      <dsp:nvSpPr>
        <dsp:cNvPr id="0" name=""/>
        <dsp:cNvSpPr/>
      </dsp:nvSpPr>
      <dsp:spPr>
        <a:xfrm>
          <a:off x="7367271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760B6-D195-4F6A-9D01-E92BC78A56D4}">
      <dsp:nvSpPr>
        <dsp:cNvPr id="0" name=""/>
        <dsp:cNvSpPr/>
      </dsp:nvSpPr>
      <dsp:spPr>
        <a:xfrm>
          <a:off x="7166982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45F37-E859-4C35-B52E-38142B10E293}">
      <dsp:nvSpPr>
        <dsp:cNvPr id="0" name=""/>
        <dsp:cNvSpPr/>
      </dsp:nvSpPr>
      <dsp:spPr>
        <a:xfrm>
          <a:off x="6966311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9DB435-09F2-4201-89CC-7BECCB123A50}">
      <dsp:nvSpPr>
        <dsp:cNvPr id="0" name=""/>
        <dsp:cNvSpPr/>
      </dsp:nvSpPr>
      <dsp:spPr>
        <a:xfrm>
          <a:off x="6656149" y="2135157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E58299-6C7A-4447-910E-2C8BDF3A7159}">
      <dsp:nvSpPr>
        <dsp:cNvPr id="0" name=""/>
        <dsp:cNvSpPr/>
      </dsp:nvSpPr>
      <dsp:spPr>
        <a:xfrm>
          <a:off x="7590069" y="19637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4FB222-4DF8-4893-8CF2-E2910EA4ADB0}">
      <dsp:nvSpPr>
        <dsp:cNvPr id="0" name=""/>
        <dsp:cNvSpPr/>
      </dsp:nvSpPr>
      <dsp:spPr>
        <a:xfrm>
          <a:off x="7590069" y="2417706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D559E-173E-46EF-95A1-F6BD963FA4BB}">
      <dsp:nvSpPr>
        <dsp:cNvPr id="0" name=""/>
        <dsp:cNvSpPr/>
      </dsp:nvSpPr>
      <dsp:spPr>
        <a:xfrm>
          <a:off x="7687734" y="2062044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2422C-643D-4EAA-8C87-69DADD0231C8}">
      <dsp:nvSpPr>
        <dsp:cNvPr id="0" name=""/>
        <dsp:cNvSpPr/>
      </dsp:nvSpPr>
      <dsp:spPr>
        <a:xfrm>
          <a:off x="7694219" y="2319921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E4790E-E30B-4877-B1E8-EF11D7BC4284}">
      <dsp:nvSpPr>
        <dsp:cNvPr id="0" name=""/>
        <dsp:cNvSpPr/>
      </dsp:nvSpPr>
      <dsp:spPr>
        <a:xfrm>
          <a:off x="5456703" y="1690355"/>
          <a:ext cx="1108648" cy="11087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noProof="1" smtClean="0">
              <a:latin typeface="Century Gothic"/>
              <a:ea typeface="+mn-ea"/>
              <a:cs typeface="+mn-cs"/>
            </a:rPr>
            <a:t>WebApp</a:t>
          </a:r>
          <a:endParaRPr lang="es-ES" sz="1200" b="0" i="0" kern="1200" noProof="1">
            <a:latin typeface="Century Gothic"/>
            <a:ea typeface="+mn-ea"/>
            <a:cs typeface="+mn-cs"/>
          </a:endParaRPr>
        </a:p>
      </dsp:txBody>
      <dsp:txXfrm>
        <a:off x="5619061" y="1852730"/>
        <a:ext cx="783932" cy="784013"/>
      </dsp:txXfrm>
    </dsp:sp>
    <dsp:sp modelId="{981E62D8-D02C-4B6E-A317-033D78F0A0D4}">
      <dsp:nvSpPr>
        <dsp:cNvPr id="0" name=""/>
        <dsp:cNvSpPr/>
      </dsp:nvSpPr>
      <dsp:spPr>
        <a:xfrm>
          <a:off x="5373916" y="1595632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B805B2-002D-4F57-AACD-0F7C9BB0AD5E}">
      <dsp:nvSpPr>
        <dsp:cNvPr id="0" name=""/>
        <dsp:cNvSpPr/>
      </dsp:nvSpPr>
      <dsp:spPr>
        <a:xfrm>
          <a:off x="5233523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1553A-AD94-4150-A89E-31A2D05054A1}">
      <dsp:nvSpPr>
        <dsp:cNvPr id="0" name=""/>
        <dsp:cNvSpPr/>
      </dsp:nvSpPr>
      <dsp:spPr>
        <a:xfrm>
          <a:off x="4999662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F9F749-AB80-45F8-BF75-DF9A1522A731}">
      <dsp:nvSpPr>
        <dsp:cNvPr id="0" name=""/>
        <dsp:cNvSpPr/>
      </dsp:nvSpPr>
      <dsp:spPr>
        <a:xfrm>
          <a:off x="4765800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9514F-8420-4DB1-A968-29AB7604DC47}">
      <dsp:nvSpPr>
        <dsp:cNvPr id="0" name=""/>
        <dsp:cNvSpPr/>
      </dsp:nvSpPr>
      <dsp:spPr>
        <a:xfrm>
          <a:off x="4531939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8F7ED-1DD6-4D7E-A432-86CF0456B9AF}">
      <dsp:nvSpPr>
        <dsp:cNvPr id="0" name=""/>
        <dsp:cNvSpPr/>
      </dsp:nvSpPr>
      <dsp:spPr>
        <a:xfrm>
          <a:off x="4297696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15DAB-B697-490E-8BC3-E84B326891DD}">
      <dsp:nvSpPr>
        <dsp:cNvPr id="0" name=""/>
        <dsp:cNvSpPr/>
      </dsp:nvSpPr>
      <dsp:spPr>
        <a:xfrm>
          <a:off x="4063834" y="148002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118EA2-7900-4B8F-8F62-4D4E1A878DE5}">
      <dsp:nvSpPr>
        <dsp:cNvPr id="0" name=""/>
        <dsp:cNvSpPr/>
      </dsp:nvSpPr>
      <dsp:spPr>
        <a:xfrm>
          <a:off x="4063071" y="1197472"/>
          <a:ext cx="1283376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Información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4063071" y="1197472"/>
        <a:ext cx="1283376" cy="281647"/>
      </dsp:txXfrm>
    </dsp:sp>
    <dsp:sp modelId="{2C6EBA4B-FFCB-41EF-B465-EDCDBB61048D}">
      <dsp:nvSpPr>
        <dsp:cNvPr id="0" name=""/>
        <dsp:cNvSpPr/>
      </dsp:nvSpPr>
      <dsp:spPr>
        <a:xfrm>
          <a:off x="5146540" y="2135157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4B0C6-58C4-4556-8AAA-B55CFC8842E1}">
      <dsp:nvSpPr>
        <dsp:cNvPr id="0" name=""/>
        <dsp:cNvSpPr/>
      </dsp:nvSpPr>
      <dsp:spPr>
        <a:xfrm>
          <a:off x="4929847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95A933-73C6-4B83-AD56-EFABFED52744}">
      <dsp:nvSpPr>
        <dsp:cNvPr id="0" name=""/>
        <dsp:cNvSpPr/>
      </dsp:nvSpPr>
      <dsp:spPr>
        <a:xfrm>
          <a:off x="4713534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3F4551-8E59-46D9-979C-0936D4DC1951}">
      <dsp:nvSpPr>
        <dsp:cNvPr id="0" name=""/>
        <dsp:cNvSpPr/>
      </dsp:nvSpPr>
      <dsp:spPr>
        <a:xfrm>
          <a:off x="4496840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60EC7-A967-4F12-BBA2-E48702D466B0}">
      <dsp:nvSpPr>
        <dsp:cNvPr id="0" name=""/>
        <dsp:cNvSpPr/>
      </dsp:nvSpPr>
      <dsp:spPr>
        <a:xfrm>
          <a:off x="4280528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0A784-7EFA-41D2-8336-41CCE9B23421}">
      <dsp:nvSpPr>
        <dsp:cNvPr id="0" name=""/>
        <dsp:cNvSpPr/>
      </dsp:nvSpPr>
      <dsp:spPr>
        <a:xfrm>
          <a:off x="4063834" y="2189902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CEBE-B9E5-4659-A541-E3EB8BD901E6}">
      <dsp:nvSpPr>
        <dsp:cNvPr id="0" name=""/>
        <dsp:cNvSpPr/>
      </dsp:nvSpPr>
      <dsp:spPr>
        <a:xfrm>
          <a:off x="4063071" y="1909695"/>
          <a:ext cx="970544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Registro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4063071" y="1909695"/>
        <a:ext cx="970544" cy="281647"/>
      </dsp:txXfrm>
    </dsp:sp>
    <dsp:sp modelId="{8B514F8A-9AA0-417C-961D-8D956C84E718}">
      <dsp:nvSpPr>
        <dsp:cNvPr id="0" name=""/>
        <dsp:cNvSpPr/>
      </dsp:nvSpPr>
      <dsp:spPr>
        <a:xfrm>
          <a:off x="5373916" y="2665678"/>
          <a:ext cx="218982" cy="21915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06523-548E-4801-A3C1-4662727671AD}">
      <dsp:nvSpPr>
        <dsp:cNvPr id="0" name=""/>
        <dsp:cNvSpPr/>
      </dsp:nvSpPr>
      <dsp:spPr>
        <a:xfrm>
          <a:off x="5233523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F92E6-850E-49EA-B664-DCE9C9784A9D}">
      <dsp:nvSpPr>
        <dsp:cNvPr id="0" name=""/>
        <dsp:cNvSpPr/>
      </dsp:nvSpPr>
      <dsp:spPr>
        <a:xfrm>
          <a:off x="4999662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0F601-451C-4C98-AD9A-067CB097E9F2}">
      <dsp:nvSpPr>
        <dsp:cNvPr id="0" name=""/>
        <dsp:cNvSpPr/>
      </dsp:nvSpPr>
      <dsp:spPr>
        <a:xfrm>
          <a:off x="4765800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54D01-AAF2-4BE8-A2D5-CE9FE8CCA70F}">
      <dsp:nvSpPr>
        <dsp:cNvPr id="0" name=""/>
        <dsp:cNvSpPr/>
      </dsp:nvSpPr>
      <dsp:spPr>
        <a:xfrm>
          <a:off x="4531939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C22411-FD90-4ED8-B204-26554B5FF505}">
      <dsp:nvSpPr>
        <dsp:cNvPr id="0" name=""/>
        <dsp:cNvSpPr/>
      </dsp:nvSpPr>
      <dsp:spPr>
        <a:xfrm>
          <a:off x="4297696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0BC0BE-75CE-434D-837D-45F289054C92}">
      <dsp:nvSpPr>
        <dsp:cNvPr id="0" name=""/>
        <dsp:cNvSpPr/>
      </dsp:nvSpPr>
      <dsp:spPr>
        <a:xfrm>
          <a:off x="4063834" y="2888800"/>
          <a:ext cx="109491" cy="10948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544C0-2F57-4A12-94AB-227F6C0A926E}">
      <dsp:nvSpPr>
        <dsp:cNvPr id="0" name=""/>
        <dsp:cNvSpPr/>
      </dsp:nvSpPr>
      <dsp:spPr>
        <a:xfrm>
          <a:off x="4063071" y="2606071"/>
          <a:ext cx="1283376" cy="2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noProof="1" smtClean="0">
              <a:latin typeface="Century Gothic"/>
              <a:ea typeface="+mn-ea"/>
              <a:cs typeface="+mn-cs"/>
            </a:rPr>
            <a:t>Retro-Información</a:t>
          </a:r>
          <a:endParaRPr lang="es-ES" sz="1100" b="0" i="0" kern="1200" noProof="1">
            <a:latin typeface="Century Gothic"/>
            <a:ea typeface="+mn-ea"/>
            <a:cs typeface="+mn-cs"/>
          </a:endParaRPr>
        </a:p>
      </dsp:txBody>
      <dsp:txXfrm>
        <a:off x="4063071" y="2606071"/>
        <a:ext cx="1283376" cy="281647"/>
      </dsp:txXfrm>
    </dsp:sp>
    <dsp:sp modelId="{71B9D17D-BE46-43BB-AE03-BF02147AD7F6}">
      <dsp:nvSpPr>
        <dsp:cNvPr id="0" name=""/>
        <dsp:cNvSpPr/>
      </dsp:nvSpPr>
      <dsp:spPr>
        <a:xfrm>
          <a:off x="11770468" y="20083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E5543A-0679-4AAF-BDBE-0252E9FA6F8E}">
      <dsp:nvSpPr>
        <dsp:cNvPr id="0" name=""/>
        <dsp:cNvSpPr/>
      </dsp:nvSpPr>
      <dsp:spPr>
        <a:xfrm>
          <a:off x="11466410" y="20083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156F4B-02F6-4D6F-BBCD-4D10C0F37C99}">
      <dsp:nvSpPr>
        <dsp:cNvPr id="0" name=""/>
        <dsp:cNvSpPr/>
      </dsp:nvSpPr>
      <dsp:spPr>
        <a:xfrm>
          <a:off x="11162352" y="20083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05629-3332-4428-A2E4-7667D9494384}">
      <dsp:nvSpPr>
        <dsp:cNvPr id="0" name=""/>
        <dsp:cNvSpPr/>
      </dsp:nvSpPr>
      <dsp:spPr>
        <a:xfrm>
          <a:off x="10858294" y="20083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5811E7-D57D-4E88-B83D-B80EA23B1333}">
      <dsp:nvSpPr>
        <dsp:cNvPr id="0" name=""/>
        <dsp:cNvSpPr/>
      </dsp:nvSpPr>
      <dsp:spPr>
        <a:xfrm>
          <a:off x="10554236" y="20083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553CA-3F5D-43C3-A930-BA0B08424883}">
      <dsp:nvSpPr>
        <dsp:cNvPr id="0" name=""/>
        <dsp:cNvSpPr/>
      </dsp:nvSpPr>
      <dsp:spPr>
        <a:xfrm>
          <a:off x="10070871" y="1918895"/>
          <a:ext cx="358231" cy="3579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81E17-4303-4A34-BA4A-15E16865EC74}">
      <dsp:nvSpPr>
        <dsp:cNvPr id="0" name=""/>
        <dsp:cNvSpPr/>
      </dsp:nvSpPr>
      <dsp:spPr>
        <a:xfrm>
          <a:off x="11478618" y="1638642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319ED-AFB5-441C-902C-EF50B10DA6E3}">
      <dsp:nvSpPr>
        <dsp:cNvPr id="0" name=""/>
        <dsp:cNvSpPr/>
      </dsp:nvSpPr>
      <dsp:spPr>
        <a:xfrm>
          <a:off x="11478618" y="2380851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E0C3A-953A-46DB-AB74-E22E17BA0337}">
      <dsp:nvSpPr>
        <dsp:cNvPr id="0" name=""/>
        <dsp:cNvSpPr/>
      </dsp:nvSpPr>
      <dsp:spPr>
        <a:xfrm>
          <a:off x="11638468" y="1799511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DEFEC1-3D7F-4CFE-A2FE-D4C4B2E36D13}">
      <dsp:nvSpPr>
        <dsp:cNvPr id="0" name=""/>
        <dsp:cNvSpPr/>
      </dsp:nvSpPr>
      <dsp:spPr>
        <a:xfrm>
          <a:off x="11649150" y="2220888"/>
          <a:ext cx="178925" cy="1789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E140A-ED35-415D-8F81-227B38117499}">
      <dsp:nvSpPr>
        <dsp:cNvPr id="0" name=""/>
        <dsp:cNvSpPr/>
      </dsp:nvSpPr>
      <dsp:spPr>
        <a:xfrm>
          <a:off x="8134361" y="1192084"/>
          <a:ext cx="1811758" cy="181159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noProof="1" smtClean="0">
              <a:latin typeface="Century Gothic"/>
              <a:ea typeface="+mn-ea"/>
              <a:cs typeface="+mn-cs"/>
            </a:rPr>
            <a:t>WebApp</a:t>
          </a:r>
          <a:endParaRPr lang="es-ES" sz="1200" b="0" i="0" kern="1200" noProof="1">
            <a:latin typeface="Century Gothic"/>
            <a:ea typeface="+mn-ea"/>
            <a:cs typeface="+mn-cs"/>
          </a:endParaRPr>
        </a:p>
      </dsp:txBody>
      <dsp:txXfrm>
        <a:off x="8399687" y="1457386"/>
        <a:ext cx="1281106" cy="1280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Texto convergente"/>
  <dgm:desc val="Usar para mostrar varios pasos o partes que se combinan en un todo. Limitado a una forma de Nivel 1 que contiene texto y un máximo de cinco formas de Ni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Texto convergente"/>
  <dgm:desc val="Usar para mostrar varios pasos o partes que se combinan en un todo. Limitado a una forma de Nivel 1 que contiene texto y un máximo de cinco formas de Ni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Texto convergente"/>
  <dgm:desc val="Usar para mostrar varios pasos o partes que se combinan en un todo. Limitado a una forma de Nivel 1 que contiene texto y un máximo de cinco formas de Ni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Texto convergente"/>
  <dgm:desc val="Usar para mostrar varios pasos o partes que se combinan en un todo. Limitado a una forma de Nivel 1 que contiene texto y un máximo de cinco formas de Ni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Texto convergente"/>
  <dgm:desc val="Usar para mostrar varios pasos o partes que se combinan en un todo. Limitado a una forma de Nivel 1 que contiene texto y un máximo de cinco formas de Nivel 2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01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AE43C8-8685-4DBA-B863-2AA795B240CA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0660-A674-403D-97F3-2858E215A7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3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Proyecto: </a:t>
            </a:r>
            <a:r>
              <a:rPr lang="es-PA" dirty="0" err="1" smtClean="0"/>
              <a:t>Movi</a:t>
            </a:r>
            <a:r>
              <a:rPr lang="es-PA" dirty="0" smtClean="0"/>
              <a:t>-L-</a:t>
            </a:r>
            <a:r>
              <a:rPr lang="es-PA" dirty="0" err="1" smtClean="0"/>
              <a:t>amb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Desarrollado por:</a:t>
            </a:r>
          </a:p>
          <a:p>
            <a:r>
              <a:rPr lang="es-PA" dirty="0" smtClean="0"/>
              <a:t>Sebastiano Jordán</a:t>
            </a:r>
          </a:p>
          <a:p>
            <a:r>
              <a:rPr lang="es-PA" dirty="0" smtClean="0"/>
              <a:t>Rodolfo Salazar</a:t>
            </a:r>
          </a:p>
          <a:p>
            <a:r>
              <a:rPr lang="es-PA" dirty="0" smtClean="0"/>
              <a:t>José Carlos Rangel </a:t>
            </a:r>
          </a:p>
          <a:p>
            <a:r>
              <a:rPr lang="es-PA" dirty="0" smtClean="0"/>
              <a:t>Roberto Guerrero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6385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MOVI-L-AMB</a:t>
            </a:r>
            <a:endParaRPr lang="es-ES" sz="42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Texto converg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37715"/>
              </p:ext>
            </p:extLst>
          </p:nvPr>
        </p:nvGraphicFramePr>
        <p:xfrm>
          <a:off x="250824" y="1608138"/>
          <a:ext cx="1194117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06400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Comunidad</a:t>
            </a:r>
            <a:endParaRPr lang="es-PA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52900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Centro de Salud</a:t>
            </a:r>
            <a:endParaRPr lang="es-PA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742734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Hospital</a:t>
            </a:r>
            <a:endParaRPr lang="es-PA" dirty="0"/>
          </a:p>
        </p:txBody>
      </p:sp>
      <p:sp>
        <p:nvSpPr>
          <p:cNvPr id="7" name="CuadroTexto 6"/>
          <p:cNvSpPr txBox="1"/>
          <p:nvPr/>
        </p:nvSpPr>
        <p:spPr>
          <a:xfrm>
            <a:off x="6901234" y="3088084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Acción</a:t>
            </a:r>
            <a:endParaRPr lang="es-PA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04934" y="2727682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Acción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4492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MOVI-L-AMB</a:t>
            </a:r>
            <a:endParaRPr lang="es-ES" sz="42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Texto converg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192749"/>
              </p:ext>
            </p:extLst>
          </p:nvPr>
        </p:nvGraphicFramePr>
        <p:xfrm>
          <a:off x="250824" y="1608138"/>
          <a:ext cx="1194117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06400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prstClr val="white"/>
                </a:solidFill>
              </a:rPr>
              <a:t>Comunidad</a:t>
            </a:r>
            <a:endParaRPr lang="es-PA" dirty="0">
              <a:solidFill>
                <a:prstClr val="white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152900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prstClr val="white"/>
                </a:solidFill>
              </a:rPr>
              <a:t>Centro de Salud</a:t>
            </a:r>
            <a:endParaRPr lang="es-PA" dirty="0">
              <a:solidFill>
                <a:prstClr val="white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742734" y="22860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prstClr val="white"/>
                </a:solidFill>
              </a:rPr>
              <a:t>Hospital</a:t>
            </a:r>
            <a:endParaRPr lang="es-P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2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MOVI-L-AMB</a:t>
            </a:r>
            <a:endParaRPr lang="es-ES" sz="42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Texto converg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01829"/>
              </p:ext>
            </p:extLst>
          </p:nvPr>
        </p:nvGraphicFramePr>
        <p:xfrm>
          <a:off x="250824" y="1608138"/>
          <a:ext cx="1194117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156200" y="1202831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200" dirty="0" smtClean="0">
                <a:solidFill>
                  <a:prstClr val="white"/>
                </a:solidFill>
              </a:rPr>
              <a:t>Comunidad</a:t>
            </a:r>
            <a:endParaRPr lang="es-P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MOVI-L-AMB</a:t>
            </a:r>
            <a:endParaRPr lang="es-ES" sz="42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Texto converg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6147"/>
              </p:ext>
            </p:extLst>
          </p:nvPr>
        </p:nvGraphicFramePr>
        <p:xfrm>
          <a:off x="250824" y="1608138"/>
          <a:ext cx="1194117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4107234" y="1152983"/>
            <a:ext cx="470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4000" dirty="0" smtClean="0">
                <a:solidFill>
                  <a:prstClr val="white"/>
                </a:solidFill>
              </a:rPr>
              <a:t>Centro de Salud</a:t>
            </a:r>
            <a:endParaRPr lang="es-PA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MOVI-L-AMB</a:t>
            </a:r>
            <a:endParaRPr lang="es-ES" sz="42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Marcador de posición de contenido 5" descr="Texto converg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87235"/>
              </p:ext>
            </p:extLst>
          </p:nvPr>
        </p:nvGraphicFramePr>
        <p:xfrm>
          <a:off x="250824" y="1608138"/>
          <a:ext cx="11941176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933700" y="1647815"/>
            <a:ext cx="261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 smtClean="0"/>
              <a:t>Hospital</a:t>
            </a:r>
            <a:endParaRPr lang="es-PA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742734" y="1878648"/>
            <a:ext cx="26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dirty="0" smtClean="0"/>
              <a:t>Acción</a:t>
            </a:r>
            <a:endParaRPr lang="es-PA" sz="3600" dirty="0"/>
          </a:p>
        </p:txBody>
      </p:sp>
    </p:spTree>
    <p:extLst>
      <p:ext uri="{BB962C8B-B14F-4D97-AF65-F5344CB8AC3E}">
        <p14:creationId xmlns:p14="http://schemas.microsoft.com/office/powerpoint/2010/main" val="237043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026" name="Picture 2" descr="http://4.bp.blogspot.com/_ln3VksDg4RU/TBVsMVmDP4I/AAAAAAAAD60/dQeAKcRgmyI/s1600/1195445354464865111antena_or_hotspot_ibre50_01.svg.h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18" y="1981527"/>
            <a:ext cx="1296986" cy="17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1" y="2376512"/>
            <a:ext cx="1358900" cy="13589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445018" y="2716812"/>
            <a:ext cx="1638300" cy="110350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4" y="4141405"/>
            <a:ext cx="2311090" cy="222248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5056455" y="3001195"/>
            <a:ext cx="999590" cy="12065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elblogdeoscommerce.com/wp-content/uploads/2009/04/servidor-we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981527"/>
            <a:ext cx="3007778" cy="18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/>
          <p:cNvCxnSpPr/>
          <p:nvPr/>
        </p:nvCxnSpPr>
        <p:spPr>
          <a:xfrm flipV="1">
            <a:off x="7645400" y="3001196"/>
            <a:ext cx="1117600" cy="1103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rc.org/spa/assets/images/photos/gallery/2012-11-01-colombia/colombia-gallery-photo-8-2012-11-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160617"/>
            <a:ext cx="2999055" cy="199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3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92815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17_16x9_TP104001518 [Lecture seule]" id="{D21C2C56-DFAD-474F-8EB9-F0D9A18AD105}" vid="{5AF2F002-91DF-4ECB-A577-D00A26FA6C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A03AA6-B919-4753-B93C-50D60475C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Diagrama de procesos (texto convergente, diseño de burbujas de color verde, panorámico)</Template>
  <TotalTime>0</TotalTime>
  <Words>63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Ión</vt:lpstr>
      <vt:lpstr>Proyecto: Movi-L-amb</vt:lpstr>
      <vt:lpstr>MOVI-L-AMB</vt:lpstr>
      <vt:lpstr>MOVI-L-AMB</vt:lpstr>
      <vt:lpstr>MOVI-L-AMB</vt:lpstr>
      <vt:lpstr>MOVI-L-AMB</vt:lpstr>
      <vt:lpstr>MOVI-L-AMB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2013-10-05T08:28:17Z</dcterms:created>
  <dcterms:modified xsi:type="dcterms:W3CDTF">2013-10-05T16:42:01Z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TC040015199991</vt:lpwstr>
  </property>
</Properties>
</file>