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9"/>
  </p:notesMasterIdLst>
  <p:sldIdLst>
    <p:sldId id="256" r:id="rId2"/>
    <p:sldId id="261" r:id="rId3"/>
    <p:sldId id="292" r:id="rId4"/>
    <p:sldId id="257" r:id="rId5"/>
    <p:sldId id="291" r:id="rId6"/>
    <p:sldId id="293" r:id="rId7"/>
    <p:sldId id="278"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Fira Sans Extra Condensed Medium" panose="020B0604020202020204" charset="0"/>
      <p:regular r:id="rId14"/>
      <p:bold r:id="rId15"/>
      <p:italic r:id="rId16"/>
      <p:boldItalic r:id="rId17"/>
    </p:embeddedFont>
    <p:embeddedFont>
      <p:font typeface="Fira Sans Extra Condensed SemiBold" panose="020B060402020202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37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DCB0FB-FD8A-4D94-B9B6-D1CAD03A3CCB}">
  <a:tblStyle styleId="{4EDCB0FB-FD8A-4D94-B9B6-D1CAD03A3C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1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c4f00696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c4f00696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816c14d93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816c14d93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dfb28267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dfb28267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dfb28267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dfb28267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61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9816c14d93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9816c14d93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84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9816c14d93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9816c14d93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050325" y="1179150"/>
            <a:ext cx="3615600" cy="15687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96097" y="2713552"/>
            <a:ext cx="2723700" cy="694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59855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a:off x="59710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411475"/>
            <a:ext cx="8229600" cy="401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600"/>
              <a:buNone/>
              <a:defRPr sz="26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txBox="1">
            <a:spLocks noGrp="1"/>
          </p:cNvSpPr>
          <p:nvPr>
            <p:ph type="ctrTitle"/>
          </p:nvPr>
        </p:nvSpPr>
        <p:spPr>
          <a:xfrm>
            <a:off x="4572001" y="1022145"/>
            <a:ext cx="4117500" cy="21656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Josa’s Adventures</a:t>
            </a:r>
            <a:endParaRPr/>
          </a:p>
        </p:txBody>
      </p:sp>
      <p:sp>
        <p:nvSpPr>
          <p:cNvPr id="61" name="Google Shape;61;p17"/>
          <p:cNvSpPr txBox="1">
            <a:spLocks noGrp="1"/>
          </p:cNvSpPr>
          <p:nvPr>
            <p:ph type="subTitle" idx="1"/>
          </p:nvPr>
        </p:nvSpPr>
        <p:spPr>
          <a:xfrm>
            <a:off x="5079656" y="3229725"/>
            <a:ext cx="3101700" cy="99787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s-PE" dirty="0"/>
              <a:t>Benel, Sara</a:t>
            </a:r>
          </a:p>
          <a:p>
            <a:pPr marL="285750" lvl="0" indent="-285750" algn="l" rtl="0">
              <a:spcBef>
                <a:spcPts val="0"/>
              </a:spcBef>
              <a:spcAft>
                <a:spcPts val="0"/>
              </a:spcAft>
              <a:buClr>
                <a:schemeClr val="dk1"/>
              </a:buClr>
              <a:buSzPts val="1100"/>
              <a:buFont typeface="Arial" panose="020B0604020202020204" pitchFamily="34" charset="0"/>
              <a:buChar char="•"/>
            </a:pPr>
            <a:r>
              <a:rPr lang="es-PE" dirty="0"/>
              <a:t>Orrego, Shirley</a:t>
            </a:r>
          </a:p>
          <a:p>
            <a:pPr marL="285750" lvl="0" indent="-285750" algn="l" rtl="0">
              <a:spcBef>
                <a:spcPts val="0"/>
              </a:spcBef>
              <a:spcAft>
                <a:spcPts val="0"/>
              </a:spcAft>
              <a:buClr>
                <a:schemeClr val="dk1"/>
              </a:buClr>
              <a:buSzPts val="1100"/>
              <a:buFont typeface="Arial" panose="020B0604020202020204" pitchFamily="34" charset="0"/>
              <a:buChar char="•"/>
            </a:pPr>
            <a:r>
              <a:rPr lang="es-PE" dirty="0"/>
              <a:t>Villegas, </a:t>
            </a:r>
            <a:r>
              <a:rPr lang="es-PE" dirty="0" err="1"/>
              <a:t>Jose</a:t>
            </a:r>
            <a:r>
              <a:rPr lang="es-PE" dirty="0"/>
              <a:t> Carlos</a:t>
            </a:r>
          </a:p>
          <a:p>
            <a:pPr marL="285750" lvl="0" indent="-285750" algn="l" rtl="0">
              <a:spcBef>
                <a:spcPts val="0"/>
              </a:spcBef>
              <a:spcAft>
                <a:spcPts val="0"/>
              </a:spcAft>
              <a:buClr>
                <a:schemeClr val="dk1"/>
              </a:buClr>
              <a:buSzPts val="1100"/>
              <a:buFont typeface="Arial" panose="020B0604020202020204" pitchFamily="34" charset="0"/>
              <a:buChar char="•"/>
            </a:pPr>
            <a:r>
              <a:rPr lang="es-PE" dirty="0"/>
              <a:t>Yomona</a:t>
            </a:r>
            <a:r>
              <a:rPr lang="es-PE"/>
              <a:t>, Cinthya</a:t>
            </a:r>
            <a:endParaRPr dirty="0"/>
          </a:p>
        </p:txBody>
      </p:sp>
      <p:grpSp>
        <p:nvGrpSpPr>
          <p:cNvPr id="62" name="Google Shape;62;p17"/>
          <p:cNvGrpSpPr/>
          <p:nvPr/>
        </p:nvGrpSpPr>
        <p:grpSpPr>
          <a:xfrm>
            <a:off x="228602" y="-108950"/>
            <a:ext cx="8134723" cy="4836393"/>
            <a:chOff x="457190" y="-242325"/>
            <a:chExt cx="8134723" cy="4836393"/>
          </a:xfrm>
        </p:grpSpPr>
        <p:grpSp>
          <p:nvGrpSpPr>
            <p:cNvPr id="63" name="Google Shape;63;p17"/>
            <p:cNvGrpSpPr/>
            <p:nvPr/>
          </p:nvGrpSpPr>
          <p:grpSpPr>
            <a:xfrm>
              <a:off x="457190" y="549434"/>
              <a:ext cx="4508930" cy="4044634"/>
              <a:chOff x="3241935" y="1399800"/>
              <a:chExt cx="2612812" cy="2343900"/>
            </a:xfrm>
          </p:grpSpPr>
          <p:sp>
            <p:nvSpPr>
              <p:cNvPr id="64" name="Google Shape;64;p17"/>
              <p:cNvSpPr/>
              <p:nvPr/>
            </p:nvSpPr>
            <p:spPr>
              <a:xfrm>
                <a:off x="3388253" y="1399800"/>
                <a:ext cx="2343900" cy="23439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7"/>
              <p:cNvGrpSpPr/>
              <p:nvPr/>
            </p:nvGrpSpPr>
            <p:grpSpPr>
              <a:xfrm>
                <a:off x="3241935" y="1596448"/>
                <a:ext cx="2612812" cy="1857599"/>
                <a:chOff x="3265529" y="1725254"/>
                <a:chExt cx="2612812" cy="1857599"/>
              </a:xfrm>
            </p:grpSpPr>
            <p:sp>
              <p:nvSpPr>
                <p:cNvPr id="66" name="Google Shape;66;p17"/>
                <p:cNvSpPr/>
                <p:nvPr/>
              </p:nvSpPr>
              <p:spPr>
                <a:xfrm>
                  <a:off x="3664096" y="1889993"/>
                  <a:ext cx="481075" cy="350505"/>
                </a:xfrm>
                <a:custGeom>
                  <a:avLst/>
                  <a:gdLst/>
                  <a:ahLst/>
                  <a:cxnLst/>
                  <a:rect l="l" t="t" r="r" b="b"/>
                  <a:pathLst>
                    <a:path w="20828" h="15175" extrusionOk="0">
                      <a:moveTo>
                        <a:pt x="14214" y="0"/>
                      </a:moveTo>
                      <a:cubicBezTo>
                        <a:pt x="13647" y="0"/>
                        <a:pt x="13067" y="75"/>
                        <a:pt x="12482" y="250"/>
                      </a:cubicBezTo>
                      <a:cubicBezTo>
                        <a:pt x="4775" y="2505"/>
                        <a:pt x="339" y="8069"/>
                        <a:pt x="76" y="12769"/>
                      </a:cubicBezTo>
                      <a:cubicBezTo>
                        <a:pt x="1" y="13558"/>
                        <a:pt x="113" y="14385"/>
                        <a:pt x="339" y="15175"/>
                      </a:cubicBezTo>
                      <a:lnTo>
                        <a:pt x="20828" y="2994"/>
                      </a:lnTo>
                      <a:cubicBezTo>
                        <a:pt x="20264" y="2468"/>
                        <a:pt x="19662" y="1979"/>
                        <a:pt x="19023" y="1603"/>
                      </a:cubicBezTo>
                      <a:cubicBezTo>
                        <a:pt x="17811" y="824"/>
                        <a:pt x="16089" y="0"/>
                        <a:pt x="1421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3664096" y="1927020"/>
                  <a:ext cx="481075" cy="313479"/>
                </a:xfrm>
                <a:custGeom>
                  <a:avLst/>
                  <a:gdLst/>
                  <a:ahLst/>
                  <a:cxnLst/>
                  <a:rect l="l" t="t" r="r" b="b"/>
                  <a:pathLst>
                    <a:path w="20828" h="13572" extrusionOk="0">
                      <a:moveTo>
                        <a:pt x="19023" y="0"/>
                      </a:moveTo>
                      <a:cubicBezTo>
                        <a:pt x="17031" y="38"/>
                        <a:pt x="15038" y="339"/>
                        <a:pt x="13159" y="902"/>
                      </a:cubicBezTo>
                      <a:cubicBezTo>
                        <a:pt x="7708" y="2481"/>
                        <a:pt x="3234" y="6128"/>
                        <a:pt x="76" y="11166"/>
                      </a:cubicBezTo>
                      <a:cubicBezTo>
                        <a:pt x="1" y="11955"/>
                        <a:pt x="113" y="12782"/>
                        <a:pt x="339" y="13572"/>
                      </a:cubicBezTo>
                      <a:lnTo>
                        <a:pt x="20828" y="1391"/>
                      </a:lnTo>
                      <a:cubicBezTo>
                        <a:pt x="20264" y="865"/>
                        <a:pt x="19662" y="376"/>
                        <a:pt x="190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4751303" y="1725254"/>
                  <a:ext cx="541867" cy="228688"/>
                </a:xfrm>
                <a:custGeom>
                  <a:avLst/>
                  <a:gdLst/>
                  <a:ahLst/>
                  <a:cxnLst/>
                  <a:rect l="l" t="t" r="r" b="b"/>
                  <a:pathLst>
                    <a:path w="23460" h="9901" extrusionOk="0">
                      <a:moveTo>
                        <a:pt x="8443" y="1"/>
                      </a:moveTo>
                      <a:cubicBezTo>
                        <a:pt x="7943" y="1"/>
                        <a:pt x="7435" y="17"/>
                        <a:pt x="6918" y="51"/>
                      </a:cubicBezTo>
                      <a:cubicBezTo>
                        <a:pt x="4324" y="201"/>
                        <a:pt x="2369" y="2043"/>
                        <a:pt x="1241" y="3547"/>
                      </a:cubicBezTo>
                      <a:cubicBezTo>
                        <a:pt x="752" y="4149"/>
                        <a:pt x="339" y="4788"/>
                        <a:pt x="1" y="5465"/>
                      </a:cubicBezTo>
                      <a:lnTo>
                        <a:pt x="23459" y="9901"/>
                      </a:lnTo>
                      <a:cubicBezTo>
                        <a:pt x="23384" y="9074"/>
                        <a:pt x="23196" y="8284"/>
                        <a:pt x="22858" y="7570"/>
                      </a:cubicBezTo>
                      <a:cubicBezTo>
                        <a:pt x="21134" y="3489"/>
                        <a:pt x="15723" y="1"/>
                        <a:pt x="844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4751303" y="1779351"/>
                  <a:ext cx="541867" cy="174594"/>
                </a:xfrm>
                <a:custGeom>
                  <a:avLst/>
                  <a:gdLst/>
                  <a:ahLst/>
                  <a:cxnLst/>
                  <a:rect l="l" t="t" r="r" b="b"/>
                  <a:pathLst>
                    <a:path w="23460" h="7559" extrusionOk="0">
                      <a:moveTo>
                        <a:pt x="8373" y="1"/>
                      </a:moveTo>
                      <a:cubicBezTo>
                        <a:pt x="7939" y="1"/>
                        <a:pt x="7505" y="14"/>
                        <a:pt x="7068" y="40"/>
                      </a:cubicBezTo>
                      <a:cubicBezTo>
                        <a:pt x="5076" y="153"/>
                        <a:pt x="3121" y="566"/>
                        <a:pt x="1241" y="1205"/>
                      </a:cubicBezTo>
                      <a:cubicBezTo>
                        <a:pt x="752" y="1807"/>
                        <a:pt x="339" y="2446"/>
                        <a:pt x="1" y="3123"/>
                      </a:cubicBezTo>
                      <a:lnTo>
                        <a:pt x="23459" y="7559"/>
                      </a:lnTo>
                      <a:cubicBezTo>
                        <a:pt x="23384" y="6769"/>
                        <a:pt x="23196" y="5980"/>
                        <a:pt x="22858" y="5228"/>
                      </a:cubicBezTo>
                      <a:cubicBezTo>
                        <a:pt x="18520" y="1861"/>
                        <a:pt x="13573" y="1"/>
                        <a:pt x="83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3265529" y="1845459"/>
                  <a:ext cx="2612812" cy="1737394"/>
                </a:xfrm>
                <a:custGeom>
                  <a:avLst/>
                  <a:gdLst/>
                  <a:ahLst/>
                  <a:cxnLst/>
                  <a:rect l="l" t="t" r="r" b="b"/>
                  <a:pathLst>
                    <a:path w="113121" h="75220" extrusionOk="0">
                      <a:moveTo>
                        <a:pt x="63876" y="0"/>
                      </a:moveTo>
                      <a:cubicBezTo>
                        <a:pt x="63107" y="0"/>
                        <a:pt x="62341" y="12"/>
                        <a:pt x="61579" y="35"/>
                      </a:cubicBezTo>
                      <a:cubicBezTo>
                        <a:pt x="60978" y="35"/>
                        <a:pt x="60339" y="73"/>
                        <a:pt x="59700" y="110"/>
                      </a:cubicBezTo>
                      <a:cubicBezTo>
                        <a:pt x="56767" y="185"/>
                        <a:pt x="53835" y="524"/>
                        <a:pt x="50940" y="1050"/>
                      </a:cubicBezTo>
                      <a:cubicBezTo>
                        <a:pt x="48008" y="1539"/>
                        <a:pt x="45151" y="2253"/>
                        <a:pt x="42369" y="3193"/>
                      </a:cubicBezTo>
                      <a:cubicBezTo>
                        <a:pt x="41767" y="3343"/>
                        <a:pt x="41166" y="3531"/>
                        <a:pt x="40564" y="3757"/>
                      </a:cubicBezTo>
                      <a:cubicBezTo>
                        <a:pt x="30038" y="7253"/>
                        <a:pt x="19361" y="13381"/>
                        <a:pt x="13985" y="21050"/>
                      </a:cubicBezTo>
                      <a:cubicBezTo>
                        <a:pt x="0" y="41008"/>
                        <a:pt x="13993" y="75219"/>
                        <a:pt x="26775" y="75219"/>
                      </a:cubicBezTo>
                      <a:cubicBezTo>
                        <a:pt x="27188" y="75219"/>
                        <a:pt x="27599" y="75183"/>
                        <a:pt x="28008" y="75111"/>
                      </a:cubicBezTo>
                      <a:cubicBezTo>
                        <a:pt x="41090" y="72817"/>
                        <a:pt x="37594" y="52855"/>
                        <a:pt x="46316" y="51313"/>
                      </a:cubicBezTo>
                      <a:lnTo>
                        <a:pt x="59399" y="49020"/>
                      </a:lnTo>
                      <a:lnTo>
                        <a:pt x="72482" y="46689"/>
                      </a:lnTo>
                      <a:cubicBezTo>
                        <a:pt x="72806" y="46632"/>
                        <a:pt x="73124" y="46604"/>
                        <a:pt x="73435" y="46604"/>
                      </a:cubicBezTo>
                      <a:cubicBezTo>
                        <a:pt x="81023" y="46604"/>
                        <a:pt x="84755" y="63001"/>
                        <a:pt x="95761" y="63001"/>
                      </a:cubicBezTo>
                      <a:cubicBezTo>
                        <a:pt x="96420" y="63001"/>
                        <a:pt x="97106" y="62942"/>
                        <a:pt x="97820" y="62817"/>
                      </a:cubicBezTo>
                      <a:cubicBezTo>
                        <a:pt x="110903" y="60524"/>
                        <a:pt x="113121" y="21652"/>
                        <a:pt x="92482" y="7178"/>
                      </a:cubicBezTo>
                      <a:cubicBezTo>
                        <a:pt x="85337" y="2170"/>
                        <a:pt x="74343" y="0"/>
                        <a:pt x="63876" y="0"/>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3425302" y="1888977"/>
                  <a:ext cx="2335827" cy="1650432"/>
                </a:xfrm>
                <a:custGeom>
                  <a:avLst/>
                  <a:gdLst/>
                  <a:ahLst/>
                  <a:cxnLst/>
                  <a:rect l="l" t="t" r="r" b="b"/>
                  <a:pathLst>
                    <a:path w="101129" h="71455" extrusionOk="0">
                      <a:moveTo>
                        <a:pt x="56861" y="1"/>
                      </a:moveTo>
                      <a:cubicBezTo>
                        <a:pt x="56157" y="1"/>
                        <a:pt x="55449" y="11"/>
                        <a:pt x="54737" y="31"/>
                      </a:cubicBezTo>
                      <a:cubicBezTo>
                        <a:pt x="54136" y="31"/>
                        <a:pt x="53534" y="68"/>
                        <a:pt x="52858" y="106"/>
                      </a:cubicBezTo>
                      <a:cubicBezTo>
                        <a:pt x="47143" y="294"/>
                        <a:pt x="41467" y="1309"/>
                        <a:pt x="36016" y="3076"/>
                      </a:cubicBezTo>
                      <a:cubicBezTo>
                        <a:pt x="35414" y="3264"/>
                        <a:pt x="34850" y="3414"/>
                        <a:pt x="34249" y="3640"/>
                      </a:cubicBezTo>
                      <a:cubicBezTo>
                        <a:pt x="22820" y="7437"/>
                        <a:pt x="13233" y="13640"/>
                        <a:pt x="8609" y="20219"/>
                      </a:cubicBezTo>
                      <a:cubicBezTo>
                        <a:pt x="0" y="32550"/>
                        <a:pt x="2519" y="51986"/>
                        <a:pt x="9925" y="63640"/>
                      </a:cubicBezTo>
                      <a:cubicBezTo>
                        <a:pt x="13096" y="68637"/>
                        <a:pt x="16772" y="71455"/>
                        <a:pt x="19940" y="71455"/>
                      </a:cubicBezTo>
                      <a:cubicBezTo>
                        <a:pt x="20228" y="71455"/>
                        <a:pt x="20511" y="71431"/>
                        <a:pt x="20790" y="71384"/>
                      </a:cubicBezTo>
                      <a:cubicBezTo>
                        <a:pt x="26880" y="70294"/>
                        <a:pt x="28797" y="64430"/>
                        <a:pt x="30640" y="58790"/>
                      </a:cubicBezTo>
                      <a:cubicBezTo>
                        <a:pt x="32106" y="54392"/>
                        <a:pt x="33609" y="49843"/>
                        <a:pt x="37256" y="48114"/>
                      </a:cubicBezTo>
                      <a:cubicBezTo>
                        <a:pt x="37858" y="47850"/>
                        <a:pt x="38459" y="47663"/>
                        <a:pt x="39061" y="47587"/>
                      </a:cubicBezTo>
                      <a:lnTo>
                        <a:pt x="65264" y="42963"/>
                      </a:lnTo>
                      <a:cubicBezTo>
                        <a:pt x="65715" y="42879"/>
                        <a:pt x="66187" y="42836"/>
                        <a:pt x="66665" y="42836"/>
                      </a:cubicBezTo>
                      <a:cubicBezTo>
                        <a:pt x="66824" y="42836"/>
                        <a:pt x="66984" y="42841"/>
                        <a:pt x="67143" y="42850"/>
                      </a:cubicBezTo>
                      <a:cubicBezTo>
                        <a:pt x="71166" y="43189"/>
                        <a:pt x="74136" y="46948"/>
                        <a:pt x="76993" y="50632"/>
                      </a:cubicBezTo>
                      <a:cubicBezTo>
                        <a:pt x="80330" y="54889"/>
                        <a:pt x="83759" y="59237"/>
                        <a:pt x="88902" y="59237"/>
                      </a:cubicBezTo>
                      <a:cubicBezTo>
                        <a:pt x="89437" y="59237"/>
                        <a:pt x="89990" y="59190"/>
                        <a:pt x="90565" y="59091"/>
                      </a:cubicBezTo>
                      <a:cubicBezTo>
                        <a:pt x="93873" y="58490"/>
                        <a:pt x="96692" y="54392"/>
                        <a:pt x="98121" y="48114"/>
                      </a:cubicBezTo>
                      <a:cubicBezTo>
                        <a:pt x="101129" y="34617"/>
                        <a:pt x="96843" y="15482"/>
                        <a:pt x="84512" y="6835"/>
                      </a:cubicBezTo>
                      <a:cubicBezTo>
                        <a:pt x="78321" y="2519"/>
                        <a:pt x="68102" y="1"/>
                        <a:pt x="5686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3463507" y="2539227"/>
                  <a:ext cx="2343657" cy="1043614"/>
                </a:xfrm>
                <a:custGeom>
                  <a:avLst/>
                  <a:gdLst/>
                  <a:ahLst/>
                  <a:cxnLst/>
                  <a:rect l="l" t="t" r="r" b="b"/>
                  <a:pathLst>
                    <a:path w="101468" h="45183" extrusionOk="0">
                      <a:moveTo>
                        <a:pt x="98008" y="0"/>
                      </a:moveTo>
                      <a:cubicBezTo>
                        <a:pt x="99775" y="13722"/>
                        <a:pt x="95866" y="26842"/>
                        <a:pt x="88422" y="28158"/>
                      </a:cubicBezTo>
                      <a:cubicBezTo>
                        <a:pt x="87701" y="28286"/>
                        <a:pt x="87009" y="28346"/>
                        <a:pt x="86344" y="28346"/>
                      </a:cubicBezTo>
                      <a:cubicBezTo>
                        <a:pt x="75839" y="28346"/>
                        <a:pt x="71966" y="13341"/>
                        <a:pt x="65001" y="12068"/>
                      </a:cubicBezTo>
                      <a:cubicBezTo>
                        <a:pt x="64681" y="11993"/>
                        <a:pt x="64362" y="11955"/>
                        <a:pt x="64042" y="11955"/>
                      </a:cubicBezTo>
                      <a:cubicBezTo>
                        <a:pt x="63723" y="11955"/>
                        <a:pt x="63403" y="11993"/>
                        <a:pt x="63083" y="12068"/>
                      </a:cubicBezTo>
                      <a:lnTo>
                        <a:pt x="50001" y="14361"/>
                      </a:lnTo>
                      <a:lnTo>
                        <a:pt x="36918" y="16654"/>
                      </a:lnTo>
                      <a:cubicBezTo>
                        <a:pt x="36279" y="16767"/>
                        <a:pt x="35677" y="16993"/>
                        <a:pt x="35113" y="17293"/>
                      </a:cubicBezTo>
                      <a:cubicBezTo>
                        <a:pt x="28647" y="21128"/>
                        <a:pt x="30715" y="38346"/>
                        <a:pt x="18610" y="40451"/>
                      </a:cubicBezTo>
                      <a:cubicBezTo>
                        <a:pt x="18204" y="40523"/>
                        <a:pt x="17797" y="40559"/>
                        <a:pt x="17388" y="40559"/>
                      </a:cubicBezTo>
                      <a:cubicBezTo>
                        <a:pt x="10322" y="40559"/>
                        <a:pt x="2843" y="30049"/>
                        <a:pt x="0" y="17256"/>
                      </a:cubicBezTo>
                      <a:lnTo>
                        <a:pt x="0" y="17256"/>
                      </a:lnTo>
                      <a:cubicBezTo>
                        <a:pt x="1895" y="32018"/>
                        <a:pt x="10280" y="45183"/>
                        <a:pt x="18210" y="45183"/>
                      </a:cubicBezTo>
                      <a:cubicBezTo>
                        <a:pt x="18620" y="45183"/>
                        <a:pt x="19030" y="45148"/>
                        <a:pt x="19437" y="45076"/>
                      </a:cubicBezTo>
                      <a:cubicBezTo>
                        <a:pt x="31504" y="42970"/>
                        <a:pt x="29437" y="25752"/>
                        <a:pt x="35940" y="21955"/>
                      </a:cubicBezTo>
                      <a:cubicBezTo>
                        <a:pt x="36504" y="21617"/>
                        <a:pt x="37106" y="21391"/>
                        <a:pt x="37745" y="21278"/>
                      </a:cubicBezTo>
                      <a:lnTo>
                        <a:pt x="50828" y="18985"/>
                      </a:lnTo>
                      <a:lnTo>
                        <a:pt x="63911" y="16654"/>
                      </a:lnTo>
                      <a:cubicBezTo>
                        <a:pt x="64211" y="16598"/>
                        <a:pt x="64531" y="16570"/>
                        <a:pt x="64855" y="16570"/>
                      </a:cubicBezTo>
                      <a:cubicBezTo>
                        <a:pt x="65179" y="16570"/>
                        <a:pt x="65508" y="16598"/>
                        <a:pt x="65828" y="16654"/>
                      </a:cubicBezTo>
                      <a:cubicBezTo>
                        <a:pt x="72758" y="17963"/>
                        <a:pt x="76661" y="32970"/>
                        <a:pt x="87171" y="32970"/>
                      </a:cubicBezTo>
                      <a:cubicBezTo>
                        <a:pt x="87836" y="32970"/>
                        <a:pt x="88528" y="32910"/>
                        <a:pt x="89249" y="32782"/>
                      </a:cubicBezTo>
                      <a:cubicBezTo>
                        <a:pt x="97520" y="31316"/>
                        <a:pt x="101467" y="15263"/>
                        <a:pt x="98008"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
                <p:cNvSpPr/>
                <p:nvPr/>
              </p:nvSpPr>
              <p:spPr>
                <a:xfrm>
                  <a:off x="4203357" y="1846244"/>
                  <a:ext cx="497589" cy="270449"/>
                </a:xfrm>
                <a:custGeom>
                  <a:avLst/>
                  <a:gdLst/>
                  <a:ahLst/>
                  <a:cxnLst/>
                  <a:rect l="l" t="t" r="r" b="b"/>
                  <a:pathLst>
                    <a:path w="21543" h="11709" extrusionOk="0">
                      <a:moveTo>
                        <a:pt x="21016" y="1"/>
                      </a:moveTo>
                      <a:cubicBezTo>
                        <a:pt x="20377" y="39"/>
                        <a:pt x="19738" y="39"/>
                        <a:pt x="19136" y="76"/>
                      </a:cubicBezTo>
                      <a:cubicBezTo>
                        <a:pt x="16204" y="151"/>
                        <a:pt x="13234" y="490"/>
                        <a:pt x="10339" y="1016"/>
                      </a:cubicBezTo>
                      <a:cubicBezTo>
                        <a:pt x="7444" y="1505"/>
                        <a:pt x="4587" y="2219"/>
                        <a:pt x="1768" y="3159"/>
                      </a:cubicBezTo>
                      <a:cubicBezTo>
                        <a:pt x="1166" y="3309"/>
                        <a:pt x="602" y="3497"/>
                        <a:pt x="1" y="3723"/>
                      </a:cubicBezTo>
                      <a:cubicBezTo>
                        <a:pt x="1232" y="8482"/>
                        <a:pt x="5557" y="11709"/>
                        <a:pt x="10341" y="11709"/>
                      </a:cubicBezTo>
                      <a:cubicBezTo>
                        <a:pt x="10961" y="11709"/>
                        <a:pt x="11589" y="11655"/>
                        <a:pt x="12219" y="11542"/>
                      </a:cubicBezTo>
                      <a:cubicBezTo>
                        <a:pt x="17708" y="10603"/>
                        <a:pt x="21542" y="5565"/>
                        <a:pt x="21016"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7"/>
                <p:cNvSpPr/>
                <p:nvPr/>
              </p:nvSpPr>
              <p:spPr>
                <a:xfrm>
                  <a:off x="4300625" y="2744736"/>
                  <a:ext cx="639108" cy="285993"/>
                </a:xfrm>
                <a:custGeom>
                  <a:avLst/>
                  <a:gdLst/>
                  <a:ahLst/>
                  <a:cxnLst/>
                  <a:rect l="l" t="t" r="r" b="b"/>
                  <a:pathLst>
                    <a:path w="27670" h="12382" extrusionOk="0">
                      <a:moveTo>
                        <a:pt x="22777" y="1"/>
                      </a:moveTo>
                      <a:cubicBezTo>
                        <a:pt x="22475" y="1"/>
                        <a:pt x="22151" y="28"/>
                        <a:pt x="21805" y="88"/>
                      </a:cubicBezTo>
                      <a:lnTo>
                        <a:pt x="4361" y="3171"/>
                      </a:lnTo>
                      <a:cubicBezTo>
                        <a:pt x="4361" y="3171"/>
                        <a:pt x="0" y="3923"/>
                        <a:pt x="790" y="8284"/>
                      </a:cubicBezTo>
                      <a:lnTo>
                        <a:pt x="1504" y="12381"/>
                      </a:lnTo>
                      <a:lnTo>
                        <a:pt x="14587" y="10088"/>
                      </a:lnTo>
                      <a:lnTo>
                        <a:pt x="27670" y="7757"/>
                      </a:lnTo>
                      <a:lnTo>
                        <a:pt x="26955" y="3697"/>
                      </a:lnTo>
                      <a:cubicBezTo>
                        <a:pt x="26955" y="3697"/>
                        <a:pt x="26286" y="1"/>
                        <a:pt x="227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4244172" y="1848000"/>
                  <a:ext cx="415963" cy="231321"/>
                </a:xfrm>
                <a:custGeom>
                  <a:avLst/>
                  <a:gdLst/>
                  <a:ahLst/>
                  <a:cxnLst/>
                  <a:rect l="l" t="t" r="r" b="b"/>
                  <a:pathLst>
                    <a:path w="18009" h="10015" extrusionOk="0">
                      <a:moveTo>
                        <a:pt x="17369" y="0"/>
                      </a:moveTo>
                      <a:cubicBezTo>
                        <a:pt x="11467" y="188"/>
                        <a:pt x="5602" y="1241"/>
                        <a:pt x="1" y="3045"/>
                      </a:cubicBezTo>
                      <a:cubicBezTo>
                        <a:pt x="872" y="7202"/>
                        <a:pt x="4554" y="10014"/>
                        <a:pt x="8647" y="10014"/>
                      </a:cubicBezTo>
                      <a:cubicBezTo>
                        <a:pt x="9144" y="10014"/>
                        <a:pt x="9647" y="9973"/>
                        <a:pt x="10151" y="9887"/>
                      </a:cubicBezTo>
                      <a:cubicBezTo>
                        <a:pt x="14813" y="9060"/>
                        <a:pt x="18008" y="4699"/>
                        <a:pt x="173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4676625" y="2511047"/>
                  <a:ext cx="344753" cy="301238"/>
                </a:xfrm>
                <a:custGeom>
                  <a:avLst/>
                  <a:gdLst/>
                  <a:ahLst/>
                  <a:cxnLst/>
                  <a:rect l="l" t="t" r="r" b="b"/>
                  <a:pathLst>
                    <a:path w="14926" h="13042" extrusionOk="0">
                      <a:moveTo>
                        <a:pt x="7482" y="0"/>
                      </a:moveTo>
                      <a:cubicBezTo>
                        <a:pt x="6345" y="0"/>
                        <a:pt x="5191" y="296"/>
                        <a:pt x="4136" y="919"/>
                      </a:cubicBezTo>
                      <a:cubicBezTo>
                        <a:pt x="1053" y="2761"/>
                        <a:pt x="0" y="6746"/>
                        <a:pt x="1843" y="9867"/>
                      </a:cubicBezTo>
                      <a:cubicBezTo>
                        <a:pt x="3062" y="11907"/>
                        <a:pt x="5236" y="13042"/>
                        <a:pt x="7461" y="13042"/>
                      </a:cubicBezTo>
                      <a:cubicBezTo>
                        <a:pt x="8598" y="13042"/>
                        <a:pt x="9748" y="12745"/>
                        <a:pt x="10790" y="12122"/>
                      </a:cubicBezTo>
                      <a:cubicBezTo>
                        <a:pt x="13910" y="10318"/>
                        <a:pt x="14925" y="6295"/>
                        <a:pt x="13083" y="3175"/>
                      </a:cubicBezTo>
                      <a:cubicBezTo>
                        <a:pt x="11864" y="1135"/>
                        <a:pt x="9706" y="0"/>
                        <a:pt x="7482" y="0"/>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4693926" y="2550407"/>
                  <a:ext cx="288372" cy="243194"/>
                </a:xfrm>
                <a:custGeom>
                  <a:avLst/>
                  <a:gdLst/>
                  <a:ahLst/>
                  <a:cxnLst/>
                  <a:rect l="l" t="t" r="r" b="b"/>
                  <a:pathLst>
                    <a:path w="12485" h="10529" extrusionOk="0">
                      <a:moveTo>
                        <a:pt x="6589" y="1"/>
                      </a:moveTo>
                      <a:cubicBezTo>
                        <a:pt x="4805" y="1"/>
                        <a:pt x="3012" y="887"/>
                        <a:pt x="1996" y="2749"/>
                      </a:cubicBezTo>
                      <a:cubicBezTo>
                        <a:pt x="1" y="6374"/>
                        <a:pt x="2800" y="10528"/>
                        <a:pt x="6570" y="10528"/>
                      </a:cubicBezTo>
                      <a:cubicBezTo>
                        <a:pt x="7061" y="10528"/>
                        <a:pt x="7570" y="10458"/>
                        <a:pt x="8086" y="10306"/>
                      </a:cubicBezTo>
                      <a:cubicBezTo>
                        <a:pt x="10906" y="9479"/>
                        <a:pt x="12485" y="6584"/>
                        <a:pt x="11658" y="3802"/>
                      </a:cubicBezTo>
                      <a:cubicBezTo>
                        <a:pt x="10934" y="1322"/>
                        <a:pt x="8768" y="1"/>
                        <a:pt x="65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4730468" y="2571080"/>
                  <a:ext cx="117497" cy="142512"/>
                </a:xfrm>
                <a:custGeom>
                  <a:avLst/>
                  <a:gdLst/>
                  <a:ahLst/>
                  <a:cxnLst/>
                  <a:rect l="l" t="t" r="r" b="b"/>
                  <a:pathLst>
                    <a:path w="5087" h="6170" extrusionOk="0">
                      <a:moveTo>
                        <a:pt x="4046" y="0"/>
                      </a:moveTo>
                      <a:cubicBezTo>
                        <a:pt x="3957" y="0"/>
                        <a:pt x="3861" y="16"/>
                        <a:pt x="3760" y="50"/>
                      </a:cubicBezTo>
                      <a:cubicBezTo>
                        <a:pt x="1391" y="726"/>
                        <a:pt x="0" y="3245"/>
                        <a:pt x="715" y="5651"/>
                      </a:cubicBezTo>
                      <a:cubicBezTo>
                        <a:pt x="808" y="5961"/>
                        <a:pt x="1105" y="6169"/>
                        <a:pt x="1439" y="6169"/>
                      </a:cubicBezTo>
                      <a:cubicBezTo>
                        <a:pt x="1510" y="6169"/>
                        <a:pt x="1582" y="6160"/>
                        <a:pt x="1654" y="6140"/>
                      </a:cubicBezTo>
                      <a:cubicBezTo>
                        <a:pt x="2030" y="6027"/>
                        <a:pt x="2256" y="5614"/>
                        <a:pt x="2143" y="5200"/>
                      </a:cubicBezTo>
                      <a:cubicBezTo>
                        <a:pt x="1692" y="3621"/>
                        <a:pt x="2594" y="1929"/>
                        <a:pt x="4173" y="1478"/>
                      </a:cubicBezTo>
                      <a:cubicBezTo>
                        <a:pt x="5087" y="1241"/>
                        <a:pt x="4843" y="0"/>
                        <a:pt x="4046"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4164274" y="2610556"/>
                  <a:ext cx="343899" cy="301977"/>
                </a:xfrm>
                <a:custGeom>
                  <a:avLst/>
                  <a:gdLst/>
                  <a:ahLst/>
                  <a:cxnLst/>
                  <a:rect l="l" t="t" r="r" b="b"/>
                  <a:pathLst>
                    <a:path w="14889" h="13074" extrusionOk="0">
                      <a:moveTo>
                        <a:pt x="7426" y="1"/>
                      </a:moveTo>
                      <a:cubicBezTo>
                        <a:pt x="6190" y="1"/>
                        <a:pt x="4942" y="352"/>
                        <a:pt x="3836" y="1085"/>
                      </a:cubicBezTo>
                      <a:cubicBezTo>
                        <a:pt x="828" y="3078"/>
                        <a:pt x="1" y="7138"/>
                        <a:pt x="1993" y="10145"/>
                      </a:cubicBezTo>
                      <a:cubicBezTo>
                        <a:pt x="3251" y="12044"/>
                        <a:pt x="5333" y="13073"/>
                        <a:pt x="7454" y="13073"/>
                      </a:cubicBezTo>
                      <a:cubicBezTo>
                        <a:pt x="8692" y="13073"/>
                        <a:pt x="9945" y="12722"/>
                        <a:pt x="11054" y="11987"/>
                      </a:cubicBezTo>
                      <a:cubicBezTo>
                        <a:pt x="14061" y="9995"/>
                        <a:pt x="14888" y="5972"/>
                        <a:pt x="12896" y="2965"/>
                      </a:cubicBezTo>
                      <a:cubicBezTo>
                        <a:pt x="11636" y="1040"/>
                        <a:pt x="9550" y="1"/>
                        <a:pt x="7426" y="1"/>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4183330" y="2640214"/>
                  <a:ext cx="288372" cy="243679"/>
                </a:xfrm>
                <a:custGeom>
                  <a:avLst/>
                  <a:gdLst/>
                  <a:ahLst/>
                  <a:cxnLst/>
                  <a:rect l="l" t="t" r="r" b="b"/>
                  <a:pathLst>
                    <a:path w="12485" h="10550" extrusionOk="0">
                      <a:moveTo>
                        <a:pt x="6599" y="0"/>
                      </a:moveTo>
                      <a:cubicBezTo>
                        <a:pt x="4811" y="0"/>
                        <a:pt x="3013" y="885"/>
                        <a:pt x="1995" y="2733"/>
                      </a:cubicBezTo>
                      <a:cubicBezTo>
                        <a:pt x="0" y="6392"/>
                        <a:pt x="2800" y="10550"/>
                        <a:pt x="6570" y="10550"/>
                      </a:cubicBezTo>
                      <a:cubicBezTo>
                        <a:pt x="7061" y="10550"/>
                        <a:pt x="7570" y="10479"/>
                        <a:pt x="8086" y="10327"/>
                      </a:cubicBezTo>
                      <a:cubicBezTo>
                        <a:pt x="10905" y="9500"/>
                        <a:pt x="12484" y="6568"/>
                        <a:pt x="11657" y="3786"/>
                      </a:cubicBezTo>
                      <a:cubicBezTo>
                        <a:pt x="10935" y="1310"/>
                        <a:pt x="8774" y="0"/>
                        <a:pt x="65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4219849" y="2660911"/>
                  <a:ext cx="116319" cy="142974"/>
                </a:xfrm>
                <a:custGeom>
                  <a:avLst/>
                  <a:gdLst/>
                  <a:ahLst/>
                  <a:cxnLst/>
                  <a:rect l="l" t="t" r="r" b="b"/>
                  <a:pathLst>
                    <a:path w="5036" h="6190" extrusionOk="0">
                      <a:moveTo>
                        <a:pt x="3985" y="1"/>
                      </a:moveTo>
                      <a:cubicBezTo>
                        <a:pt x="3914" y="1"/>
                        <a:pt x="3839" y="11"/>
                        <a:pt x="3760" y="33"/>
                      </a:cubicBezTo>
                      <a:cubicBezTo>
                        <a:pt x="1392" y="747"/>
                        <a:pt x="1" y="3266"/>
                        <a:pt x="715" y="5634"/>
                      </a:cubicBezTo>
                      <a:cubicBezTo>
                        <a:pt x="808" y="5976"/>
                        <a:pt x="1107" y="6190"/>
                        <a:pt x="1442" y="6190"/>
                      </a:cubicBezTo>
                      <a:cubicBezTo>
                        <a:pt x="1512" y="6190"/>
                        <a:pt x="1583" y="6180"/>
                        <a:pt x="1655" y="6161"/>
                      </a:cubicBezTo>
                      <a:cubicBezTo>
                        <a:pt x="2031" y="6048"/>
                        <a:pt x="2257" y="5597"/>
                        <a:pt x="2144" y="5221"/>
                      </a:cubicBezTo>
                      <a:cubicBezTo>
                        <a:pt x="1693" y="3604"/>
                        <a:pt x="2595" y="1950"/>
                        <a:pt x="4174" y="1499"/>
                      </a:cubicBezTo>
                      <a:cubicBezTo>
                        <a:pt x="5035" y="1223"/>
                        <a:pt x="4760" y="1"/>
                        <a:pt x="3985"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3645871" y="2349241"/>
                  <a:ext cx="499299" cy="472875"/>
                </a:xfrm>
                <a:custGeom>
                  <a:avLst/>
                  <a:gdLst/>
                  <a:ahLst/>
                  <a:cxnLst/>
                  <a:rect l="l" t="t" r="r" b="b"/>
                  <a:pathLst>
                    <a:path w="21617" h="20473" extrusionOk="0">
                      <a:moveTo>
                        <a:pt x="10794" y="1"/>
                      </a:moveTo>
                      <a:cubicBezTo>
                        <a:pt x="5668" y="1"/>
                        <a:pt x="1234" y="3878"/>
                        <a:pt x="639" y="9090"/>
                      </a:cubicBezTo>
                      <a:cubicBezTo>
                        <a:pt x="0" y="14691"/>
                        <a:pt x="4023" y="19767"/>
                        <a:pt x="9662" y="20406"/>
                      </a:cubicBezTo>
                      <a:cubicBezTo>
                        <a:pt x="10055" y="20450"/>
                        <a:pt x="10445" y="20472"/>
                        <a:pt x="10832" y="20472"/>
                      </a:cubicBezTo>
                      <a:cubicBezTo>
                        <a:pt x="15954" y="20472"/>
                        <a:pt x="20384" y="16627"/>
                        <a:pt x="20978" y="11383"/>
                      </a:cubicBezTo>
                      <a:cubicBezTo>
                        <a:pt x="21617" y="5781"/>
                        <a:pt x="17557" y="706"/>
                        <a:pt x="11955" y="67"/>
                      </a:cubicBezTo>
                      <a:cubicBezTo>
                        <a:pt x="11565" y="23"/>
                        <a:pt x="11178" y="1"/>
                        <a:pt x="1079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3689273" y="2381417"/>
                  <a:ext cx="409011" cy="408756"/>
                </a:xfrm>
                <a:custGeom>
                  <a:avLst/>
                  <a:gdLst/>
                  <a:ahLst/>
                  <a:cxnLst/>
                  <a:rect l="l" t="t" r="r" b="b"/>
                  <a:pathLst>
                    <a:path w="17708" h="17697" extrusionOk="0">
                      <a:moveTo>
                        <a:pt x="8895" y="0"/>
                      </a:moveTo>
                      <a:cubicBezTo>
                        <a:pt x="8380" y="0"/>
                        <a:pt x="7857" y="46"/>
                        <a:pt x="7332" y="140"/>
                      </a:cubicBezTo>
                      <a:cubicBezTo>
                        <a:pt x="6730" y="253"/>
                        <a:pt x="6166" y="404"/>
                        <a:pt x="5602" y="591"/>
                      </a:cubicBezTo>
                      <a:cubicBezTo>
                        <a:pt x="2294" y="1907"/>
                        <a:pt x="114" y="5065"/>
                        <a:pt x="1" y="8599"/>
                      </a:cubicBezTo>
                      <a:cubicBezTo>
                        <a:pt x="1" y="9201"/>
                        <a:pt x="39" y="9802"/>
                        <a:pt x="114" y="10366"/>
                      </a:cubicBezTo>
                      <a:cubicBezTo>
                        <a:pt x="226" y="10967"/>
                        <a:pt x="377" y="11531"/>
                        <a:pt x="602" y="12095"/>
                      </a:cubicBezTo>
                      <a:cubicBezTo>
                        <a:pt x="1918" y="15366"/>
                        <a:pt x="5039" y="17584"/>
                        <a:pt x="8572" y="17697"/>
                      </a:cubicBezTo>
                      <a:cubicBezTo>
                        <a:pt x="9174" y="17697"/>
                        <a:pt x="9775" y="17659"/>
                        <a:pt x="10377" y="17546"/>
                      </a:cubicBezTo>
                      <a:cubicBezTo>
                        <a:pt x="10941" y="17471"/>
                        <a:pt x="11542" y="17283"/>
                        <a:pt x="12069" y="17095"/>
                      </a:cubicBezTo>
                      <a:cubicBezTo>
                        <a:pt x="15377" y="15780"/>
                        <a:pt x="17595" y="12659"/>
                        <a:pt x="17708" y="9088"/>
                      </a:cubicBezTo>
                      <a:cubicBezTo>
                        <a:pt x="17708" y="8486"/>
                        <a:pt x="17670" y="7922"/>
                        <a:pt x="17557" y="7321"/>
                      </a:cubicBezTo>
                      <a:lnTo>
                        <a:pt x="17595" y="7321"/>
                      </a:lnTo>
                      <a:cubicBezTo>
                        <a:pt x="16825" y="3034"/>
                        <a:pt x="13101" y="0"/>
                        <a:pt x="889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3729234" y="2435214"/>
                  <a:ext cx="315212" cy="302346"/>
                </a:xfrm>
                <a:custGeom>
                  <a:avLst/>
                  <a:gdLst/>
                  <a:ahLst/>
                  <a:cxnLst/>
                  <a:rect l="l" t="t" r="r" b="b"/>
                  <a:pathLst>
                    <a:path w="13647" h="13090" extrusionOk="0">
                      <a:moveTo>
                        <a:pt x="7135" y="0"/>
                      </a:moveTo>
                      <a:cubicBezTo>
                        <a:pt x="6753" y="0"/>
                        <a:pt x="6366" y="34"/>
                        <a:pt x="5978" y="105"/>
                      </a:cubicBezTo>
                      <a:cubicBezTo>
                        <a:pt x="2406" y="706"/>
                        <a:pt x="0" y="4127"/>
                        <a:pt x="639" y="7661"/>
                      </a:cubicBezTo>
                      <a:cubicBezTo>
                        <a:pt x="715" y="8112"/>
                        <a:pt x="827" y="8526"/>
                        <a:pt x="1015" y="8939"/>
                      </a:cubicBezTo>
                      <a:cubicBezTo>
                        <a:pt x="1955" y="11383"/>
                        <a:pt x="4286" y="12999"/>
                        <a:pt x="6918" y="13075"/>
                      </a:cubicBezTo>
                      <a:cubicBezTo>
                        <a:pt x="7038" y="13085"/>
                        <a:pt x="7159" y="13089"/>
                        <a:pt x="7280" y="13089"/>
                      </a:cubicBezTo>
                      <a:cubicBezTo>
                        <a:pt x="7608" y="13089"/>
                        <a:pt x="7931" y="13054"/>
                        <a:pt x="8233" y="12999"/>
                      </a:cubicBezTo>
                      <a:cubicBezTo>
                        <a:pt x="8685" y="12924"/>
                        <a:pt x="9098" y="12774"/>
                        <a:pt x="9512" y="12623"/>
                      </a:cubicBezTo>
                      <a:cubicBezTo>
                        <a:pt x="11955" y="11646"/>
                        <a:pt x="13572" y="9315"/>
                        <a:pt x="13647" y="6721"/>
                      </a:cubicBezTo>
                      <a:cubicBezTo>
                        <a:pt x="13647" y="6270"/>
                        <a:pt x="13647" y="5819"/>
                        <a:pt x="13572" y="5405"/>
                      </a:cubicBezTo>
                      <a:cubicBezTo>
                        <a:pt x="13003" y="2226"/>
                        <a:pt x="10230" y="0"/>
                        <a:pt x="713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a:off x="3688419" y="2381163"/>
                  <a:ext cx="409865" cy="409334"/>
                </a:xfrm>
                <a:custGeom>
                  <a:avLst/>
                  <a:gdLst/>
                  <a:ahLst/>
                  <a:cxnLst/>
                  <a:rect l="l" t="t" r="r" b="b"/>
                  <a:pathLst>
                    <a:path w="17745" h="17722" extrusionOk="0">
                      <a:moveTo>
                        <a:pt x="9136" y="1"/>
                      </a:moveTo>
                      <a:cubicBezTo>
                        <a:pt x="8534" y="1"/>
                        <a:pt x="7933" y="39"/>
                        <a:pt x="7331" y="151"/>
                      </a:cubicBezTo>
                      <a:cubicBezTo>
                        <a:pt x="6767" y="264"/>
                        <a:pt x="6166" y="415"/>
                        <a:pt x="5639" y="640"/>
                      </a:cubicBezTo>
                      <a:lnTo>
                        <a:pt x="6842" y="7445"/>
                      </a:lnTo>
                      <a:lnTo>
                        <a:pt x="38" y="8648"/>
                      </a:lnTo>
                      <a:cubicBezTo>
                        <a:pt x="0" y="9212"/>
                        <a:pt x="38" y="9813"/>
                        <a:pt x="151" y="10415"/>
                      </a:cubicBezTo>
                      <a:cubicBezTo>
                        <a:pt x="263" y="10978"/>
                        <a:pt x="414" y="11542"/>
                        <a:pt x="639" y="12106"/>
                      </a:cubicBezTo>
                      <a:lnTo>
                        <a:pt x="7444" y="10903"/>
                      </a:lnTo>
                      <a:lnTo>
                        <a:pt x="8647" y="17708"/>
                      </a:lnTo>
                      <a:cubicBezTo>
                        <a:pt x="8788" y="17717"/>
                        <a:pt x="8931" y="17722"/>
                        <a:pt x="9076" y="17722"/>
                      </a:cubicBezTo>
                      <a:cubicBezTo>
                        <a:pt x="9512" y="17722"/>
                        <a:pt x="9963" y="17680"/>
                        <a:pt x="10414" y="17595"/>
                      </a:cubicBezTo>
                      <a:cubicBezTo>
                        <a:pt x="10978" y="17482"/>
                        <a:pt x="11579" y="17332"/>
                        <a:pt x="12106" y="17106"/>
                      </a:cubicBezTo>
                      <a:lnTo>
                        <a:pt x="10940" y="10302"/>
                      </a:lnTo>
                      <a:lnTo>
                        <a:pt x="17745" y="9099"/>
                      </a:lnTo>
                      <a:cubicBezTo>
                        <a:pt x="17745" y="8497"/>
                        <a:pt x="17707" y="7933"/>
                        <a:pt x="17594" y="7332"/>
                      </a:cubicBezTo>
                      <a:cubicBezTo>
                        <a:pt x="17482" y="6768"/>
                        <a:pt x="17331" y="6166"/>
                        <a:pt x="17143" y="5640"/>
                      </a:cubicBezTo>
                      <a:lnTo>
                        <a:pt x="10339" y="6806"/>
                      </a:lnTo>
                      <a:lnTo>
                        <a:pt x="91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4910222" y="2139436"/>
                  <a:ext cx="510593" cy="447214"/>
                </a:xfrm>
                <a:custGeom>
                  <a:avLst/>
                  <a:gdLst/>
                  <a:ahLst/>
                  <a:cxnLst/>
                  <a:rect l="l" t="t" r="r" b="b"/>
                  <a:pathLst>
                    <a:path w="22106" h="19362" extrusionOk="0">
                      <a:moveTo>
                        <a:pt x="11072" y="1"/>
                      </a:moveTo>
                      <a:cubicBezTo>
                        <a:pt x="7670" y="1"/>
                        <a:pt x="4363" y="1799"/>
                        <a:pt x="2594" y="4977"/>
                      </a:cubicBezTo>
                      <a:cubicBezTo>
                        <a:pt x="0" y="9639"/>
                        <a:pt x="1692" y="15541"/>
                        <a:pt x="6354" y="18135"/>
                      </a:cubicBezTo>
                      <a:cubicBezTo>
                        <a:pt x="7847" y="18966"/>
                        <a:pt x="9467" y="19361"/>
                        <a:pt x="11065" y="19361"/>
                      </a:cubicBezTo>
                      <a:cubicBezTo>
                        <a:pt x="14457" y="19361"/>
                        <a:pt x="17749" y="17582"/>
                        <a:pt x="19512" y="14413"/>
                      </a:cubicBezTo>
                      <a:cubicBezTo>
                        <a:pt x="22106" y="9714"/>
                        <a:pt x="20452" y="3812"/>
                        <a:pt x="15752" y="1218"/>
                      </a:cubicBezTo>
                      <a:cubicBezTo>
                        <a:pt x="14269" y="392"/>
                        <a:pt x="12660" y="1"/>
                        <a:pt x="1107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4948427" y="2167916"/>
                  <a:ext cx="434187" cy="389747"/>
                </a:xfrm>
                <a:custGeom>
                  <a:avLst/>
                  <a:gdLst/>
                  <a:ahLst/>
                  <a:cxnLst/>
                  <a:rect l="l" t="t" r="r" b="b"/>
                  <a:pathLst>
                    <a:path w="18798" h="16874" extrusionOk="0">
                      <a:moveTo>
                        <a:pt x="9380" y="0"/>
                      </a:moveTo>
                      <a:cubicBezTo>
                        <a:pt x="5685" y="0"/>
                        <a:pt x="2307" y="2443"/>
                        <a:pt x="1279" y="6150"/>
                      </a:cubicBezTo>
                      <a:cubicBezTo>
                        <a:pt x="0" y="10662"/>
                        <a:pt x="2632" y="15323"/>
                        <a:pt x="7106" y="16564"/>
                      </a:cubicBezTo>
                      <a:cubicBezTo>
                        <a:pt x="7868" y="16773"/>
                        <a:pt x="8634" y="16874"/>
                        <a:pt x="9387" y="16874"/>
                      </a:cubicBezTo>
                      <a:cubicBezTo>
                        <a:pt x="13094" y="16874"/>
                        <a:pt x="16488" y="14449"/>
                        <a:pt x="17519" y="10699"/>
                      </a:cubicBezTo>
                      <a:cubicBezTo>
                        <a:pt x="18798" y="6225"/>
                        <a:pt x="16166" y="1564"/>
                        <a:pt x="11692" y="323"/>
                      </a:cubicBezTo>
                      <a:cubicBezTo>
                        <a:pt x="10920" y="104"/>
                        <a:pt x="10143" y="0"/>
                        <a:pt x="9380"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5023105" y="2220419"/>
                  <a:ext cx="311747" cy="274352"/>
                </a:xfrm>
                <a:custGeom>
                  <a:avLst/>
                  <a:gdLst/>
                  <a:ahLst/>
                  <a:cxnLst/>
                  <a:rect l="l" t="t" r="r" b="b"/>
                  <a:pathLst>
                    <a:path w="13497" h="11878" extrusionOk="0">
                      <a:moveTo>
                        <a:pt x="6731" y="1"/>
                      </a:moveTo>
                      <a:cubicBezTo>
                        <a:pt x="4800" y="1"/>
                        <a:pt x="2908" y="939"/>
                        <a:pt x="1767" y="2674"/>
                      </a:cubicBezTo>
                      <a:cubicBezTo>
                        <a:pt x="1" y="5419"/>
                        <a:pt x="752" y="9103"/>
                        <a:pt x="3497" y="10907"/>
                      </a:cubicBezTo>
                      <a:cubicBezTo>
                        <a:pt x="4496" y="11565"/>
                        <a:pt x="5620" y="11878"/>
                        <a:pt x="6731" y="11878"/>
                      </a:cubicBezTo>
                      <a:cubicBezTo>
                        <a:pt x="8670" y="11878"/>
                        <a:pt x="10569" y="10923"/>
                        <a:pt x="11692" y="9178"/>
                      </a:cubicBezTo>
                      <a:cubicBezTo>
                        <a:pt x="13497" y="6434"/>
                        <a:pt x="12745" y="2787"/>
                        <a:pt x="10001" y="983"/>
                      </a:cubicBezTo>
                      <a:cubicBezTo>
                        <a:pt x="8991" y="319"/>
                        <a:pt x="7854" y="1"/>
                        <a:pt x="67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5234966" y="2245112"/>
                  <a:ext cx="197160" cy="176465"/>
                </a:xfrm>
                <a:custGeom>
                  <a:avLst/>
                  <a:gdLst/>
                  <a:ahLst/>
                  <a:cxnLst/>
                  <a:rect l="l" t="t" r="r" b="b"/>
                  <a:pathLst>
                    <a:path w="8536" h="7640" extrusionOk="0">
                      <a:moveTo>
                        <a:pt x="4221" y="1"/>
                      </a:moveTo>
                      <a:cubicBezTo>
                        <a:pt x="2012" y="1"/>
                        <a:pt x="1" y="1985"/>
                        <a:pt x="453" y="4500"/>
                      </a:cubicBezTo>
                      <a:cubicBezTo>
                        <a:pt x="812" y="6500"/>
                        <a:pt x="2501" y="7640"/>
                        <a:pt x="4219" y="7640"/>
                      </a:cubicBezTo>
                      <a:cubicBezTo>
                        <a:pt x="5376" y="7640"/>
                        <a:pt x="6546" y="7123"/>
                        <a:pt x="7332" y="6004"/>
                      </a:cubicBezTo>
                      <a:cubicBezTo>
                        <a:pt x="8535" y="4274"/>
                        <a:pt x="8122" y="1906"/>
                        <a:pt x="6393" y="703"/>
                      </a:cubicBezTo>
                      <a:cubicBezTo>
                        <a:pt x="5702" y="218"/>
                        <a:pt x="4951" y="1"/>
                        <a:pt x="4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5267997" y="2252665"/>
                  <a:ext cx="164131" cy="168681"/>
                </a:xfrm>
                <a:custGeom>
                  <a:avLst/>
                  <a:gdLst/>
                  <a:ahLst/>
                  <a:cxnLst/>
                  <a:rect l="l" t="t" r="r" b="b"/>
                  <a:pathLst>
                    <a:path w="7106" h="7303" extrusionOk="0">
                      <a:moveTo>
                        <a:pt x="4248" y="0"/>
                      </a:moveTo>
                      <a:cubicBezTo>
                        <a:pt x="6672" y="2585"/>
                        <a:pt x="4568" y="6420"/>
                        <a:pt x="1542" y="6420"/>
                      </a:cubicBezTo>
                      <a:cubicBezTo>
                        <a:pt x="1048" y="6420"/>
                        <a:pt x="528" y="6317"/>
                        <a:pt x="0" y="6090"/>
                      </a:cubicBezTo>
                      <a:lnTo>
                        <a:pt x="0" y="6090"/>
                      </a:lnTo>
                      <a:cubicBezTo>
                        <a:pt x="761" y="6903"/>
                        <a:pt x="1777" y="7302"/>
                        <a:pt x="2787" y="7302"/>
                      </a:cubicBezTo>
                      <a:cubicBezTo>
                        <a:pt x="3973" y="7302"/>
                        <a:pt x="5151" y="6753"/>
                        <a:pt x="5902" y="5677"/>
                      </a:cubicBezTo>
                      <a:cubicBezTo>
                        <a:pt x="7105" y="3947"/>
                        <a:pt x="6692" y="1579"/>
                        <a:pt x="4963" y="376"/>
                      </a:cubicBezTo>
                      <a:cubicBezTo>
                        <a:pt x="4737" y="226"/>
                        <a:pt x="4511" y="75"/>
                        <a:pt x="4248"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4892852" y="2305769"/>
                  <a:ext cx="197137" cy="176303"/>
                </a:xfrm>
                <a:custGeom>
                  <a:avLst/>
                  <a:gdLst/>
                  <a:ahLst/>
                  <a:cxnLst/>
                  <a:rect l="l" t="t" r="r" b="b"/>
                  <a:pathLst>
                    <a:path w="8535" h="7633" extrusionOk="0">
                      <a:moveTo>
                        <a:pt x="4202" y="1"/>
                      </a:moveTo>
                      <a:cubicBezTo>
                        <a:pt x="2001" y="1"/>
                        <a:pt x="1" y="1960"/>
                        <a:pt x="452" y="4468"/>
                      </a:cubicBezTo>
                      <a:cubicBezTo>
                        <a:pt x="813" y="6477"/>
                        <a:pt x="2516" y="7632"/>
                        <a:pt x="4242" y="7632"/>
                      </a:cubicBezTo>
                      <a:cubicBezTo>
                        <a:pt x="5391" y="7632"/>
                        <a:pt x="6550" y="7121"/>
                        <a:pt x="7331" y="6009"/>
                      </a:cubicBezTo>
                      <a:cubicBezTo>
                        <a:pt x="8534" y="4280"/>
                        <a:pt x="8121" y="1912"/>
                        <a:pt x="6391" y="709"/>
                      </a:cubicBezTo>
                      <a:cubicBezTo>
                        <a:pt x="5695" y="219"/>
                        <a:pt x="4937" y="1"/>
                        <a:pt x="4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4925860" y="2312583"/>
                  <a:ext cx="164131" cy="169605"/>
                </a:xfrm>
                <a:custGeom>
                  <a:avLst/>
                  <a:gdLst/>
                  <a:ahLst/>
                  <a:cxnLst/>
                  <a:rect l="l" t="t" r="r" b="b"/>
                  <a:pathLst>
                    <a:path w="7106" h="7343" extrusionOk="0">
                      <a:moveTo>
                        <a:pt x="4286" y="0"/>
                      </a:moveTo>
                      <a:lnTo>
                        <a:pt x="4286" y="0"/>
                      </a:lnTo>
                      <a:cubicBezTo>
                        <a:pt x="6684" y="2593"/>
                        <a:pt x="4556" y="6444"/>
                        <a:pt x="1514" y="6444"/>
                      </a:cubicBezTo>
                      <a:cubicBezTo>
                        <a:pt x="1028" y="6444"/>
                        <a:pt x="518" y="6345"/>
                        <a:pt x="0" y="6128"/>
                      </a:cubicBezTo>
                      <a:lnTo>
                        <a:pt x="0" y="6128"/>
                      </a:lnTo>
                      <a:cubicBezTo>
                        <a:pt x="188" y="6316"/>
                        <a:pt x="376" y="6504"/>
                        <a:pt x="602" y="6654"/>
                      </a:cubicBezTo>
                      <a:cubicBezTo>
                        <a:pt x="1269" y="7119"/>
                        <a:pt x="2032" y="7342"/>
                        <a:pt x="2786" y="7342"/>
                      </a:cubicBezTo>
                      <a:cubicBezTo>
                        <a:pt x="3985" y="7342"/>
                        <a:pt x="5164" y="6776"/>
                        <a:pt x="5902" y="5714"/>
                      </a:cubicBezTo>
                      <a:cubicBezTo>
                        <a:pt x="7105" y="3985"/>
                        <a:pt x="6692" y="1617"/>
                        <a:pt x="4962" y="414"/>
                      </a:cubicBezTo>
                      <a:cubicBezTo>
                        <a:pt x="4737" y="263"/>
                        <a:pt x="4511" y="113"/>
                        <a:pt x="4286"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5016845" y="2103910"/>
                  <a:ext cx="228573" cy="175426"/>
                </a:xfrm>
                <a:custGeom>
                  <a:avLst/>
                  <a:gdLst/>
                  <a:ahLst/>
                  <a:cxnLst/>
                  <a:rect l="l" t="t" r="r" b="b"/>
                  <a:pathLst>
                    <a:path w="9896" h="7595" extrusionOk="0">
                      <a:moveTo>
                        <a:pt x="4930" y="0"/>
                      </a:moveTo>
                      <a:cubicBezTo>
                        <a:pt x="3730" y="0"/>
                        <a:pt x="2552" y="566"/>
                        <a:pt x="1813" y="1628"/>
                      </a:cubicBezTo>
                      <a:cubicBezTo>
                        <a:pt x="0" y="4207"/>
                        <a:pt x="1937" y="7595"/>
                        <a:pt x="4896" y="7595"/>
                      </a:cubicBezTo>
                      <a:cubicBezTo>
                        <a:pt x="5128" y="7595"/>
                        <a:pt x="5366" y="7574"/>
                        <a:pt x="5610" y="7530"/>
                      </a:cubicBezTo>
                      <a:cubicBezTo>
                        <a:pt x="8956" y="6966"/>
                        <a:pt x="9896" y="2605"/>
                        <a:pt x="7114" y="688"/>
                      </a:cubicBezTo>
                      <a:cubicBezTo>
                        <a:pt x="6446" y="224"/>
                        <a:pt x="5684" y="0"/>
                        <a:pt x="4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5066531" y="2110239"/>
                  <a:ext cx="164131" cy="169605"/>
                </a:xfrm>
                <a:custGeom>
                  <a:avLst/>
                  <a:gdLst/>
                  <a:ahLst/>
                  <a:cxnLst/>
                  <a:rect l="l" t="t" r="r" b="b"/>
                  <a:pathLst>
                    <a:path w="7106" h="7343" extrusionOk="0">
                      <a:moveTo>
                        <a:pt x="4286" y="1"/>
                      </a:moveTo>
                      <a:lnTo>
                        <a:pt x="4286" y="1"/>
                      </a:lnTo>
                      <a:cubicBezTo>
                        <a:pt x="6707" y="2583"/>
                        <a:pt x="4610" y="6468"/>
                        <a:pt x="1566" y="6468"/>
                      </a:cubicBezTo>
                      <a:cubicBezTo>
                        <a:pt x="1064" y="6468"/>
                        <a:pt x="537" y="6362"/>
                        <a:pt x="0" y="6128"/>
                      </a:cubicBezTo>
                      <a:lnTo>
                        <a:pt x="0" y="6128"/>
                      </a:lnTo>
                      <a:cubicBezTo>
                        <a:pt x="188" y="6316"/>
                        <a:pt x="376" y="6504"/>
                        <a:pt x="602" y="6655"/>
                      </a:cubicBezTo>
                      <a:cubicBezTo>
                        <a:pt x="1269" y="7119"/>
                        <a:pt x="2032" y="7343"/>
                        <a:pt x="2786" y="7343"/>
                      </a:cubicBezTo>
                      <a:cubicBezTo>
                        <a:pt x="3986" y="7343"/>
                        <a:pt x="5164" y="6777"/>
                        <a:pt x="5903" y="5715"/>
                      </a:cubicBezTo>
                      <a:cubicBezTo>
                        <a:pt x="7106" y="3986"/>
                        <a:pt x="6692" y="1617"/>
                        <a:pt x="4963" y="414"/>
                      </a:cubicBezTo>
                      <a:cubicBezTo>
                        <a:pt x="4737" y="264"/>
                        <a:pt x="4512"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5077618" y="2445678"/>
                  <a:ext cx="228596" cy="175818"/>
                </a:xfrm>
                <a:custGeom>
                  <a:avLst/>
                  <a:gdLst/>
                  <a:ahLst/>
                  <a:cxnLst/>
                  <a:rect l="l" t="t" r="r" b="b"/>
                  <a:pathLst>
                    <a:path w="9897" h="7612" extrusionOk="0">
                      <a:moveTo>
                        <a:pt x="4937" y="0"/>
                      </a:moveTo>
                      <a:cubicBezTo>
                        <a:pt x="3735" y="0"/>
                        <a:pt x="2554" y="580"/>
                        <a:pt x="1814" y="1644"/>
                      </a:cubicBezTo>
                      <a:cubicBezTo>
                        <a:pt x="1" y="4224"/>
                        <a:pt x="1905" y="7611"/>
                        <a:pt x="4859" y="7611"/>
                      </a:cubicBezTo>
                      <a:cubicBezTo>
                        <a:pt x="5091" y="7611"/>
                        <a:pt x="5329" y="7590"/>
                        <a:pt x="5573" y="7546"/>
                      </a:cubicBezTo>
                      <a:cubicBezTo>
                        <a:pt x="8919" y="6982"/>
                        <a:pt x="9896" y="2622"/>
                        <a:pt x="7114" y="704"/>
                      </a:cubicBezTo>
                      <a:cubicBezTo>
                        <a:pt x="6449" y="227"/>
                        <a:pt x="5689" y="0"/>
                        <a:pt x="4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5126449" y="2452376"/>
                  <a:ext cx="165009" cy="169559"/>
                </a:xfrm>
                <a:custGeom>
                  <a:avLst/>
                  <a:gdLst/>
                  <a:ahLst/>
                  <a:cxnLst/>
                  <a:rect l="l" t="t" r="r" b="b"/>
                  <a:pathLst>
                    <a:path w="7144" h="7341" extrusionOk="0">
                      <a:moveTo>
                        <a:pt x="4286" y="1"/>
                      </a:moveTo>
                      <a:lnTo>
                        <a:pt x="4286" y="1"/>
                      </a:lnTo>
                      <a:cubicBezTo>
                        <a:pt x="6685" y="2594"/>
                        <a:pt x="4584" y="6445"/>
                        <a:pt x="1526" y="6445"/>
                      </a:cubicBezTo>
                      <a:cubicBezTo>
                        <a:pt x="1037" y="6445"/>
                        <a:pt x="523" y="6346"/>
                        <a:pt x="0" y="6129"/>
                      </a:cubicBezTo>
                      <a:lnTo>
                        <a:pt x="0" y="6129"/>
                      </a:lnTo>
                      <a:cubicBezTo>
                        <a:pt x="761" y="6941"/>
                        <a:pt x="1785" y="7341"/>
                        <a:pt x="2804" y="7341"/>
                      </a:cubicBezTo>
                      <a:cubicBezTo>
                        <a:pt x="4000" y="7341"/>
                        <a:pt x="5189" y="6791"/>
                        <a:pt x="5940" y="5715"/>
                      </a:cubicBezTo>
                      <a:cubicBezTo>
                        <a:pt x="7143" y="3986"/>
                        <a:pt x="6730" y="1580"/>
                        <a:pt x="5000" y="377"/>
                      </a:cubicBezTo>
                      <a:cubicBezTo>
                        <a:pt x="4775" y="226"/>
                        <a:pt x="4549"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4251795" y="2319443"/>
                  <a:ext cx="205152" cy="173601"/>
                </a:xfrm>
                <a:custGeom>
                  <a:avLst/>
                  <a:gdLst/>
                  <a:ahLst/>
                  <a:cxnLst/>
                  <a:rect l="l" t="t" r="r" b="b"/>
                  <a:pathLst>
                    <a:path w="8882" h="7516" extrusionOk="0">
                      <a:moveTo>
                        <a:pt x="4882" y="0"/>
                      </a:moveTo>
                      <a:cubicBezTo>
                        <a:pt x="3815" y="0"/>
                        <a:pt x="2737" y="448"/>
                        <a:pt x="1964" y="1432"/>
                      </a:cubicBezTo>
                      <a:cubicBezTo>
                        <a:pt x="0" y="3932"/>
                        <a:pt x="1834" y="7516"/>
                        <a:pt x="4857" y="7516"/>
                      </a:cubicBezTo>
                      <a:cubicBezTo>
                        <a:pt x="5017" y="7516"/>
                        <a:pt x="5181" y="7506"/>
                        <a:pt x="5347" y="7485"/>
                      </a:cubicBezTo>
                      <a:cubicBezTo>
                        <a:pt x="7415" y="7259"/>
                        <a:pt x="8881" y="5380"/>
                        <a:pt x="8656" y="3350"/>
                      </a:cubicBezTo>
                      <a:cubicBezTo>
                        <a:pt x="8420" y="1255"/>
                        <a:pt x="6667" y="0"/>
                        <a:pt x="488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4280460" y="2341064"/>
                  <a:ext cx="153899" cy="130824"/>
                </a:xfrm>
                <a:custGeom>
                  <a:avLst/>
                  <a:gdLst/>
                  <a:ahLst/>
                  <a:cxnLst/>
                  <a:rect l="l" t="t" r="r" b="b"/>
                  <a:pathLst>
                    <a:path w="6663" h="5664" extrusionOk="0">
                      <a:moveTo>
                        <a:pt x="3663" y="1"/>
                      </a:moveTo>
                      <a:cubicBezTo>
                        <a:pt x="2869" y="1"/>
                        <a:pt x="2062" y="333"/>
                        <a:pt x="1475" y="1060"/>
                      </a:cubicBezTo>
                      <a:cubicBezTo>
                        <a:pt x="0" y="2966"/>
                        <a:pt x="1381" y="5664"/>
                        <a:pt x="3676" y="5664"/>
                      </a:cubicBezTo>
                      <a:cubicBezTo>
                        <a:pt x="3780" y="5664"/>
                        <a:pt x="3886" y="5658"/>
                        <a:pt x="3994" y="5647"/>
                      </a:cubicBezTo>
                      <a:cubicBezTo>
                        <a:pt x="5572" y="5459"/>
                        <a:pt x="6663" y="4068"/>
                        <a:pt x="6475" y="2526"/>
                      </a:cubicBezTo>
                      <a:cubicBezTo>
                        <a:pt x="6310" y="945"/>
                        <a:pt x="5003" y="1"/>
                        <a:pt x="366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4314508" y="2347300"/>
                  <a:ext cx="120684" cy="124496"/>
                </a:xfrm>
                <a:custGeom>
                  <a:avLst/>
                  <a:gdLst/>
                  <a:ahLst/>
                  <a:cxnLst/>
                  <a:rect l="l" t="t" r="r" b="b"/>
                  <a:pathLst>
                    <a:path w="5225" h="5390" extrusionOk="0">
                      <a:moveTo>
                        <a:pt x="3384" y="1"/>
                      </a:moveTo>
                      <a:cubicBezTo>
                        <a:pt x="4911" y="1973"/>
                        <a:pt x="3343" y="4563"/>
                        <a:pt x="1208" y="4563"/>
                      </a:cubicBezTo>
                      <a:cubicBezTo>
                        <a:pt x="819" y="4563"/>
                        <a:pt x="412" y="4478"/>
                        <a:pt x="1" y="4287"/>
                      </a:cubicBezTo>
                      <a:lnTo>
                        <a:pt x="1" y="4287"/>
                      </a:lnTo>
                      <a:cubicBezTo>
                        <a:pt x="588" y="5053"/>
                        <a:pt x="1393" y="5390"/>
                        <a:pt x="2186" y="5390"/>
                      </a:cubicBezTo>
                      <a:cubicBezTo>
                        <a:pt x="3727" y="5390"/>
                        <a:pt x="5224" y="4118"/>
                        <a:pt x="5001" y="2256"/>
                      </a:cubicBezTo>
                      <a:cubicBezTo>
                        <a:pt x="4888" y="1279"/>
                        <a:pt x="4286" y="414"/>
                        <a:pt x="3384"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4583515" y="2261212"/>
                  <a:ext cx="205152" cy="173670"/>
                </a:xfrm>
                <a:custGeom>
                  <a:avLst/>
                  <a:gdLst/>
                  <a:ahLst/>
                  <a:cxnLst/>
                  <a:rect l="l" t="t" r="r" b="b"/>
                  <a:pathLst>
                    <a:path w="8882" h="7519" extrusionOk="0">
                      <a:moveTo>
                        <a:pt x="4906" y="1"/>
                      </a:moveTo>
                      <a:cubicBezTo>
                        <a:pt x="3838" y="1"/>
                        <a:pt x="2753" y="448"/>
                        <a:pt x="1964" y="1435"/>
                      </a:cubicBezTo>
                      <a:cubicBezTo>
                        <a:pt x="0" y="3934"/>
                        <a:pt x="1834" y="7518"/>
                        <a:pt x="4890" y="7518"/>
                      </a:cubicBezTo>
                      <a:cubicBezTo>
                        <a:pt x="5051" y="7518"/>
                        <a:pt x="5217" y="7508"/>
                        <a:pt x="5385" y="7487"/>
                      </a:cubicBezTo>
                      <a:cubicBezTo>
                        <a:pt x="7415" y="7224"/>
                        <a:pt x="8881" y="5382"/>
                        <a:pt x="8656" y="3314"/>
                      </a:cubicBezTo>
                      <a:cubicBezTo>
                        <a:pt x="8421" y="1246"/>
                        <a:pt x="6687" y="1"/>
                        <a:pt x="490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4612203" y="2282024"/>
                  <a:ext cx="154753" cy="130824"/>
                </a:xfrm>
                <a:custGeom>
                  <a:avLst/>
                  <a:gdLst/>
                  <a:ahLst/>
                  <a:cxnLst/>
                  <a:rect l="l" t="t" r="r" b="b"/>
                  <a:pathLst>
                    <a:path w="6700" h="5664" extrusionOk="0">
                      <a:moveTo>
                        <a:pt x="3673" y="1"/>
                      </a:moveTo>
                      <a:cubicBezTo>
                        <a:pt x="2883" y="1"/>
                        <a:pt x="2085" y="332"/>
                        <a:pt x="1511" y="1060"/>
                      </a:cubicBezTo>
                      <a:cubicBezTo>
                        <a:pt x="1" y="2966"/>
                        <a:pt x="1380" y="5663"/>
                        <a:pt x="3708" y="5663"/>
                      </a:cubicBezTo>
                      <a:cubicBezTo>
                        <a:pt x="3813" y="5663"/>
                        <a:pt x="3921" y="5658"/>
                        <a:pt x="4030" y="5646"/>
                      </a:cubicBezTo>
                      <a:cubicBezTo>
                        <a:pt x="5571" y="5458"/>
                        <a:pt x="6699" y="4067"/>
                        <a:pt x="6511" y="2526"/>
                      </a:cubicBezTo>
                      <a:cubicBezTo>
                        <a:pt x="6322" y="945"/>
                        <a:pt x="5007" y="1"/>
                        <a:pt x="367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4646228" y="2289115"/>
                  <a:ext cx="120985" cy="123895"/>
                </a:xfrm>
                <a:custGeom>
                  <a:avLst/>
                  <a:gdLst/>
                  <a:ahLst/>
                  <a:cxnLst/>
                  <a:rect l="l" t="t" r="r" b="b"/>
                  <a:pathLst>
                    <a:path w="5238" h="5364" extrusionOk="0">
                      <a:moveTo>
                        <a:pt x="3422" y="1"/>
                      </a:moveTo>
                      <a:cubicBezTo>
                        <a:pt x="4948" y="1973"/>
                        <a:pt x="3354" y="4564"/>
                        <a:pt x="1210" y="4564"/>
                      </a:cubicBezTo>
                      <a:cubicBezTo>
                        <a:pt x="820" y="4564"/>
                        <a:pt x="412" y="4478"/>
                        <a:pt x="1" y="4287"/>
                      </a:cubicBezTo>
                      <a:lnTo>
                        <a:pt x="1" y="4287"/>
                      </a:lnTo>
                      <a:cubicBezTo>
                        <a:pt x="596" y="5034"/>
                        <a:pt x="1396" y="5363"/>
                        <a:pt x="2184" y="5363"/>
                      </a:cubicBezTo>
                      <a:cubicBezTo>
                        <a:pt x="3735" y="5363"/>
                        <a:pt x="5238" y="4089"/>
                        <a:pt x="5038" y="2219"/>
                      </a:cubicBezTo>
                      <a:cubicBezTo>
                        <a:pt x="4926" y="1242"/>
                        <a:pt x="4286" y="377"/>
                        <a:pt x="3422"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Google Shape;103;p17"/>
            <p:cNvSpPr/>
            <p:nvPr/>
          </p:nvSpPr>
          <p:spPr>
            <a:xfrm>
              <a:off x="2477488" y="-242325"/>
              <a:ext cx="6114425" cy="1481825"/>
            </a:xfrm>
            <a:custGeom>
              <a:avLst/>
              <a:gdLst/>
              <a:ahLst/>
              <a:cxnLst/>
              <a:rect l="l" t="t" r="r" b="b"/>
              <a:pathLst>
                <a:path w="244577" h="59273" extrusionOk="0">
                  <a:moveTo>
                    <a:pt x="0" y="59273"/>
                  </a:moveTo>
                  <a:cubicBezTo>
                    <a:pt x="3618" y="52856"/>
                    <a:pt x="8416" y="23728"/>
                    <a:pt x="21707" y="20772"/>
                  </a:cubicBezTo>
                  <a:cubicBezTo>
                    <a:pt x="34998" y="17816"/>
                    <a:pt x="62996" y="41692"/>
                    <a:pt x="79748" y="41535"/>
                  </a:cubicBezTo>
                  <a:cubicBezTo>
                    <a:pt x="96500" y="41378"/>
                    <a:pt x="103027" y="20458"/>
                    <a:pt x="122217" y="19829"/>
                  </a:cubicBezTo>
                  <a:cubicBezTo>
                    <a:pt x="141407" y="19200"/>
                    <a:pt x="174494" y="41065"/>
                    <a:pt x="194887" y="37760"/>
                  </a:cubicBezTo>
                  <a:cubicBezTo>
                    <a:pt x="215280" y="34455"/>
                    <a:pt x="236295" y="6293"/>
                    <a:pt x="244577" y="0"/>
                  </a:cubicBezTo>
                </a:path>
              </a:pathLst>
            </a:custGeom>
            <a:noFill/>
            <a:ln w="28575" cap="flat" cmpd="sng">
              <a:solidFill>
                <a:srgbClr val="434343"/>
              </a:solidFill>
              <a:prstDash val="solid"/>
              <a:round/>
              <a:headEnd type="none" w="med" len="med"/>
              <a:tailEnd type="none" w="med" len="med"/>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2"/>
          <p:cNvSpPr txBox="1">
            <a:spLocks noGrp="1"/>
          </p:cNvSpPr>
          <p:nvPr>
            <p:ph type="title"/>
          </p:nvPr>
        </p:nvSpPr>
        <p:spPr>
          <a:xfrm>
            <a:off x="457200" y="411475"/>
            <a:ext cx="82296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Game Skin</a:t>
            </a:r>
            <a:endParaRPr/>
          </a:p>
        </p:txBody>
      </p:sp>
      <p:grpSp>
        <p:nvGrpSpPr>
          <p:cNvPr id="322" name="Google Shape;322;p22"/>
          <p:cNvGrpSpPr/>
          <p:nvPr/>
        </p:nvGrpSpPr>
        <p:grpSpPr>
          <a:xfrm>
            <a:off x="2433336" y="1303181"/>
            <a:ext cx="4277328" cy="3429153"/>
            <a:chOff x="2433336" y="1303181"/>
            <a:chExt cx="4277328" cy="3429153"/>
          </a:xfrm>
        </p:grpSpPr>
        <p:sp>
          <p:nvSpPr>
            <p:cNvPr id="323" name="Google Shape;323;p22"/>
            <p:cNvSpPr/>
            <p:nvPr/>
          </p:nvSpPr>
          <p:spPr>
            <a:xfrm>
              <a:off x="5305769" y="2862539"/>
              <a:ext cx="1404895" cy="297317"/>
            </a:xfrm>
            <a:custGeom>
              <a:avLst/>
              <a:gdLst/>
              <a:ahLst/>
              <a:cxnLst/>
              <a:rect l="l" t="t" r="r" b="b"/>
              <a:pathLst>
                <a:path w="85560" h="18107" extrusionOk="0">
                  <a:moveTo>
                    <a:pt x="0" y="1"/>
                  </a:moveTo>
                  <a:lnTo>
                    <a:pt x="0" y="18107"/>
                  </a:lnTo>
                  <a:lnTo>
                    <a:pt x="85560" y="18107"/>
                  </a:lnTo>
                  <a:lnTo>
                    <a:pt x="85560" y="1"/>
                  </a:lnTo>
                  <a:close/>
                </a:path>
              </a:pathLst>
            </a:custGeom>
            <a:gradFill>
              <a:gsLst>
                <a:gs pos="0">
                  <a:srgbClr val="FFFFFF">
                    <a:alpha val="0"/>
                  </a:srgbClr>
                </a:gs>
                <a:gs pos="100000">
                  <a:srgbClr val="EFEFEF"/>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2433336" y="2862539"/>
              <a:ext cx="1406357" cy="297317"/>
            </a:xfrm>
            <a:custGeom>
              <a:avLst/>
              <a:gdLst/>
              <a:ahLst/>
              <a:cxnLst/>
              <a:rect l="l" t="t" r="r" b="b"/>
              <a:pathLst>
                <a:path w="85649" h="18107" extrusionOk="0">
                  <a:moveTo>
                    <a:pt x="0" y="1"/>
                  </a:moveTo>
                  <a:lnTo>
                    <a:pt x="0" y="18107"/>
                  </a:lnTo>
                  <a:lnTo>
                    <a:pt x="85648" y="18107"/>
                  </a:lnTo>
                  <a:lnTo>
                    <a:pt x="85648" y="1"/>
                  </a:lnTo>
                  <a:close/>
                </a:path>
              </a:pathLst>
            </a:custGeom>
            <a:gradFill>
              <a:gsLst>
                <a:gs pos="0">
                  <a:srgbClr val="FFFFFF">
                    <a:alpha val="0"/>
                  </a:srgbClr>
                </a:gs>
                <a:gs pos="100000">
                  <a:srgbClr val="EFEFEF"/>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4013104" y="2469050"/>
              <a:ext cx="1119253" cy="1119269"/>
            </a:xfrm>
            <a:custGeom>
              <a:avLst/>
              <a:gdLst/>
              <a:ahLst/>
              <a:cxnLst/>
              <a:rect l="l" t="t" r="r" b="b"/>
              <a:pathLst>
                <a:path w="68164" h="68165" extrusionOk="0">
                  <a:moveTo>
                    <a:pt x="27869" y="1"/>
                  </a:moveTo>
                  <a:cubicBezTo>
                    <a:pt x="25561" y="1"/>
                    <a:pt x="23698" y="1865"/>
                    <a:pt x="23698" y="4084"/>
                  </a:cubicBezTo>
                  <a:lnTo>
                    <a:pt x="23698" y="23698"/>
                  </a:lnTo>
                  <a:lnTo>
                    <a:pt x="4083" y="23698"/>
                  </a:lnTo>
                  <a:cubicBezTo>
                    <a:pt x="1775" y="23698"/>
                    <a:pt x="0" y="25562"/>
                    <a:pt x="0" y="27781"/>
                  </a:cubicBezTo>
                  <a:lnTo>
                    <a:pt x="0" y="40384"/>
                  </a:lnTo>
                  <a:cubicBezTo>
                    <a:pt x="0" y="42603"/>
                    <a:pt x="1864" y="44378"/>
                    <a:pt x="4083" y="44378"/>
                  </a:cubicBezTo>
                  <a:lnTo>
                    <a:pt x="23786" y="44378"/>
                  </a:lnTo>
                  <a:lnTo>
                    <a:pt x="23786" y="64082"/>
                  </a:lnTo>
                  <a:cubicBezTo>
                    <a:pt x="23786" y="66301"/>
                    <a:pt x="25561" y="68164"/>
                    <a:pt x="27869" y="68164"/>
                  </a:cubicBezTo>
                  <a:lnTo>
                    <a:pt x="40383" y="68164"/>
                  </a:lnTo>
                  <a:cubicBezTo>
                    <a:pt x="42602" y="68164"/>
                    <a:pt x="44466" y="66301"/>
                    <a:pt x="44466" y="64082"/>
                  </a:cubicBezTo>
                  <a:lnTo>
                    <a:pt x="44466" y="44378"/>
                  </a:lnTo>
                  <a:lnTo>
                    <a:pt x="64081" y="44378"/>
                  </a:lnTo>
                  <a:cubicBezTo>
                    <a:pt x="66388" y="44378"/>
                    <a:pt x="68164" y="42514"/>
                    <a:pt x="68164" y="40295"/>
                  </a:cubicBezTo>
                  <a:lnTo>
                    <a:pt x="68164" y="27781"/>
                  </a:lnTo>
                  <a:cubicBezTo>
                    <a:pt x="68164" y="25562"/>
                    <a:pt x="66388" y="23698"/>
                    <a:pt x="64081" y="23698"/>
                  </a:cubicBezTo>
                  <a:lnTo>
                    <a:pt x="44466" y="23698"/>
                  </a:lnTo>
                  <a:lnTo>
                    <a:pt x="44466" y="4084"/>
                  </a:lnTo>
                  <a:cubicBezTo>
                    <a:pt x="44466" y="1776"/>
                    <a:pt x="42602" y="1"/>
                    <a:pt x="4038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902587" y="1303181"/>
              <a:ext cx="1817349" cy="1855214"/>
            </a:xfrm>
            <a:custGeom>
              <a:avLst/>
              <a:gdLst/>
              <a:ahLst/>
              <a:cxnLst/>
              <a:rect l="l" t="t" r="r" b="b"/>
              <a:pathLst>
                <a:path w="110679" h="112985" extrusionOk="0">
                  <a:moveTo>
                    <a:pt x="55295" y="0"/>
                  </a:moveTo>
                  <a:cubicBezTo>
                    <a:pt x="24764" y="89"/>
                    <a:pt x="90" y="24763"/>
                    <a:pt x="1" y="55294"/>
                  </a:cubicBezTo>
                  <a:lnTo>
                    <a:pt x="1" y="57602"/>
                  </a:lnTo>
                  <a:cubicBezTo>
                    <a:pt x="1" y="88133"/>
                    <a:pt x="24764" y="112896"/>
                    <a:pt x="55295" y="112985"/>
                  </a:cubicBezTo>
                  <a:lnTo>
                    <a:pt x="57070" y="112985"/>
                  </a:lnTo>
                  <a:lnTo>
                    <a:pt x="57070" y="94968"/>
                  </a:lnTo>
                  <a:lnTo>
                    <a:pt x="55295" y="94968"/>
                  </a:lnTo>
                  <a:cubicBezTo>
                    <a:pt x="34704" y="94879"/>
                    <a:pt x="18018" y="78193"/>
                    <a:pt x="18018" y="57602"/>
                  </a:cubicBezTo>
                  <a:lnTo>
                    <a:pt x="18018" y="55294"/>
                  </a:lnTo>
                  <a:cubicBezTo>
                    <a:pt x="18373" y="34969"/>
                    <a:pt x="34970" y="18639"/>
                    <a:pt x="55384" y="18639"/>
                  </a:cubicBezTo>
                  <a:cubicBezTo>
                    <a:pt x="75709" y="18639"/>
                    <a:pt x="92395" y="34969"/>
                    <a:pt x="92750" y="55294"/>
                  </a:cubicBezTo>
                  <a:lnTo>
                    <a:pt x="92750" y="61596"/>
                  </a:lnTo>
                  <a:lnTo>
                    <a:pt x="110678" y="61596"/>
                  </a:lnTo>
                  <a:lnTo>
                    <a:pt x="110678" y="55294"/>
                  </a:lnTo>
                  <a:cubicBezTo>
                    <a:pt x="110589" y="24763"/>
                    <a:pt x="85915" y="0"/>
                    <a:pt x="55295" y="0"/>
                  </a:cubicBezTo>
                  <a:close/>
                </a:path>
              </a:pathLst>
            </a:custGeom>
            <a:gradFill>
              <a:gsLst>
                <a:gs pos="0">
                  <a:srgbClr val="1FDBF0">
                    <a:alpha val="0"/>
                  </a:srgbClr>
                </a:gs>
                <a:gs pos="100000">
                  <a:srgbClr val="6520A2">
                    <a:alpha val="5647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4425525" y="1305200"/>
              <a:ext cx="1817333" cy="1853194"/>
            </a:xfrm>
            <a:custGeom>
              <a:avLst/>
              <a:gdLst/>
              <a:ahLst/>
              <a:cxnLst/>
              <a:rect l="l" t="t" r="r" b="b"/>
              <a:pathLst>
                <a:path w="110678" h="112862" extrusionOk="0">
                  <a:moveTo>
                    <a:pt x="55310" y="0"/>
                  </a:moveTo>
                  <a:cubicBezTo>
                    <a:pt x="48251" y="0"/>
                    <a:pt x="41134" y="1353"/>
                    <a:pt x="34349" y="4137"/>
                  </a:cubicBezTo>
                  <a:cubicBezTo>
                    <a:pt x="13580" y="12658"/>
                    <a:pt x="1" y="32894"/>
                    <a:pt x="1" y="55349"/>
                  </a:cubicBezTo>
                  <a:lnTo>
                    <a:pt x="1" y="61562"/>
                  </a:lnTo>
                  <a:lnTo>
                    <a:pt x="18018" y="61562"/>
                  </a:lnTo>
                  <a:lnTo>
                    <a:pt x="18018" y="55349"/>
                  </a:lnTo>
                  <a:cubicBezTo>
                    <a:pt x="18373" y="34935"/>
                    <a:pt x="34970" y="18604"/>
                    <a:pt x="55383" y="18604"/>
                  </a:cubicBezTo>
                  <a:cubicBezTo>
                    <a:pt x="75708" y="18604"/>
                    <a:pt x="92394" y="34935"/>
                    <a:pt x="92749" y="55349"/>
                  </a:cubicBezTo>
                  <a:lnTo>
                    <a:pt x="92749" y="57568"/>
                  </a:lnTo>
                  <a:cubicBezTo>
                    <a:pt x="92660" y="78159"/>
                    <a:pt x="75975" y="94845"/>
                    <a:pt x="55383" y="94933"/>
                  </a:cubicBezTo>
                  <a:lnTo>
                    <a:pt x="53697" y="94933"/>
                  </a:lnTo>
                  <a:lnTo>
                    <a:pt x="53697" y="112862"/>
                  </a:lnTo>
                  <a:lnTo>
                    <a:pt x="55383" y="112862"/>
                  </a:lnTo>
                  <a:cubicBezTo>
                    <a:pt x="85915" y="112862"/>
                    <a:pt x="110678" y="88099"/>
                    <a:pt x="110678" y="57568"/>
                  </a:cubicBezTo>
                  <a:lnTo>
                    <a:pt x="110678" y="55349"/>
                  </a:lnTo>
                  <a:cubicBezTo>
                    <a:pt x="110678" y="40793"/>
                    <a:pt x="104997" y="26858"/>
                    <a:pt x="94791" y="16563"/>
                  </a:cubicBezTo>
                  <a:cubicBezTo>
                    <a:pt x="84154" y="5747"/>
                    <a:pt x="69856" y="0"/>
                    <a:pt x="55310" y="0"/>
                  </a:cubicBezTo>
                  <a:close/>
                </a:path>
              </a:pathLst>
            </a:custGeom>
            <a:gradFill>
              <a:gsLst>
                <a:gs pos="0">
                  <a:srgbClr val="1FDBF0">
                    <a:alpha val="0"/>
                  </a:srgbClr>
                </a:gs>
                <a:gs pos="100000">
                  <a:srgbClr val="0DAFC0">
                    <a:alpha val="47058"/>
                  </a:srgbClr>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2895313" y="2865462"/>
              <a:ext cx="1831897" cy="1866872"/>
            </a:xfrm>
            <a:custGeom>
              <a:avLst/>
              <a:gdLst/>
              <a:ahLst/>
              <a:cxnLst/>
              <a:rect l="l" t="t" r="r" b="b"/>
              <a:pathLst>
                <a:path w="111565" h="113695" extrusionOk="0">
                  <a:moveTo>
                    <a:pt x="55738" y="0"/>
                  </a:moveTo>
                  <a:cubicBezTo>
                    <a:pt x="25207" y="89"/>
                    <a:pt x="444" y="24851"/>
                    <a:pt x="444" y="55383"/>
                  </a:cubicBezTo>
                  <a:lnTo>
                    <a:pt x="444" y="57602"/>
                  </a:lnTo>
                  <a:cubicBezTo>
                    <a:pt x="0" y="88489"/>
                    <a:pt x="24940" y="113695"/>
                    <a:pt x="55738" y="113695"/>
                  </a:cubicBezTo>
                  <a:cubicBezTo>
                    <a:pt x="86625" y="113695"/>
                    <a:pt x="111565" y="88489"/>
                    <a:pt x="111121" y="57602"/>
                  </a:cubicBezTo>
                  <a:lnTo>
                    <a:pt x="111121" y="51389"/>
                  </a:lnTo>
                  <a:lnTo>
                    <a:pt x="93104" y="51389"/>
                  </a:lnTo>
                  <a:lnTo>
                    <a:pt x="93104" y="57602"/>
                  </a:lnTo>
                  <a:cubicBezTo>
                    <a:pt x="92749" y="78016"/>
                    <a:pt x="76152" y="94346"/>
                    <a:pt x="55738" y="94346"/>
                  </a:cubicBezTo>
                  <a:cubicBezTo>
                    <a:pt x="35413" y="94346"/>
                    <a:pt x="18727" y="78016"/>
                    <a:pt x="18461" y="57602"/>
                  </a:cubicBezTo>
                  <a:lnTo>
                    <a:pt x="18461" y="55383"/>
                  </a:lnTo>
                  <a:cubicBezTo>
                    <a:pt x="18372" y="34792"/>
                    <a:pt x="35147" y="18017"/>
                    <a:pt x="55738" y="18017"/>
                  </a:cubicBezTo>
                  <a:lnTo>
                    <a:pt x="57513" y="18017"/>
                  </a:lnTo>
                  <a:lnTo>
                    <a:pt x="57513" y="0"/>
                  </a:lnTo>
                  <a:close/>
                </a:path>
              </a:pathLst>
            </a:custGeom>
            <a:gradFill>
              <a:gsLst>
                <a:gs pos="0">
                  <a:srgbClr val="1FDBF0">
                    <a:alpha val="0"/>
                  </a:srgbClr>
                </a:gs>
                <a:gs pos="100000">
                  <a:srgbClr val="FFAC2F">
                    <a:alpha val="58039"/>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4425525" y="2864000"/>
              <a:ext cx="1817333" cy="1842111"/>
            </a:xfrm>
            <a:custGeom>
              <a:avLst/>
              <a:gdLst/>
              <a:ahLst/>
              <a:cxnLst/>
              <a:rect l="l" t="t" r="r" b="b"/>
              <a:pathLst>
                <a:path w="110678" h="112187" extrusionOk="0">
                  <a:moveTo>
                    <a:pt x="53697" y="0"/>
                  </a:moveTo>
                  <a:lnTo>
                    <a:pt x="53697" y="18018"/>
                  </a:lnTo>
                  <a:lnTo>
                    <a:pt x="55383" y="18018"/>
                  </a:lnTo>
                  <a:cubicBezTo>
                    <a:pt x="75975" y="18018"/>
                    <a:pt x="92660" y="34703"/>
                    <a:pt x="92749" y="55383"/>
                  </a:cubicBezTo>
                  <a:lnTo>
                    <a:pt x="92749" y="57602"/>
                  </a:lnTo>
                  <a:cubicBezTo>
                    <a:pt x="92394" y="78016"/>
                    <a:pt x="75708" y="94347"/>
                    <a:pt x="55383" y="94347"/>
                  </a:cubicBezTo>
                  <a:cubicBezTo>
                    <a:pt x="34970" y="94347"/>
                    <a:pt x="18373" y="78016"/>
                    <a:pt x="18018" y="57602"/>
                  </a:cubicBezTo>
                  <a:lnTo>
                    <a:pt x="18018" y="51389"/>
                  </a:lnTo>
                  <a:lnTo>
                    <a:pt x="1" y="51389"/>
                  </a:lnTo>
                  <a:lnTo>
                    <a:pt x="1" y="57602"/>
                  </a:lnTo>
                  <a:cubicBezTo>
                    <a:pt x="444" y="87868"/>
                    <a:pt x="25118" y="112186"/>
                    <a:pt x="55383" y="112186"/>
                  </a:cubicBezTo>
                  <a:cubicBezTo>
                    <a:pt x="85649" y="112186"/>
                    <a:pt x="110234" y="87868"/>
                    <a:pt x="110678" y="57602"/>
                  </a:cubicBezTo>
                  <a:lnTo>
                    <a:pt x="110678" y="55383"/>
                  </a:lnTo>
                  <a:cubicBezTo>
                    <a:pt x="110678" y="24852"/>
                    <a:pt x="85915" y="0"/>
                    <a:pt x="55383" y="0"/>
                  </a:cubicBezTo>
                  <a:close/>
                </a:path>
              </a:pathLst>
            </a:custGeom>
            <a:gradFill>
              <a:gsLst>
                <a:gs pos="0">
                  <a:srgbClr val="1FDBF0">
                    <a:alpha val="0"/>
                  </a:srgbClr>
                </a:gs>
                <a:gs pos="100000">
                  <a:srgbClr val="86FF3F">
                    <a:alpha val="67058"/>
                  </a:srgbClr>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22"/>
            <p:cNvGrpSpPr/>
            <p:nvPr/>
          </p:nvGrpSpPr>
          <p:grpSpPr>
            <a:xfrm>
              <a:off x="3268107" y="1823621"/>
              <a:ext cx="1088646" cy="833266"/>
              <a:chOff x="3317947" y="1893398"/>
              <a:chExt cx="1088646" cy="833266"/>
            </a:xfrm>
          </p:grpSpPr>
          <p:sp>
            <p:nvSpPr>
              <p:cNvPr id="331" name="Google Shape;331;p22"/>
              <p:cNvSpPr/>
              <p:nvPr/>
            </p:nvSpPr>
            <p:spPr>
              <a:xfrm>
                <a:off x="3317947" y="1912346"/>
                <a:ext cx="1088646" cy="814317"/>
              </a:xfrm>
              <a:custGeom>
                <a:avLst/>
                <a:gdLst/>
                <a:ahLst/>
                <a:cxnLst/>
                <a:rect l="l" t="t" r="r" b="b"/>
                <a:pathLst>
                  <a:path w="66300" h="49593" extrusionOk="0">
                    <a:moveTo>
                      <a:pt x="33106" y="0"/>
                    </a:moveTo>
                    <a:cubicBezTo>
                      <a:pt x="11006" y="0"/>
                      <a:pt x="0" y="26716"/>
                      <a:pt x="15621" y="42337"/>
                    </a:cubicBezTo>
                    <a:cubicBezTo>
                      <a:pt x="20458" y="47174"/>
                      <a:pt x="26804" y="49592"/>
                      <a:pt x="33150" y="49592"/>
                    </a:cubicBezTo>
                    <a:cubicBezTo>
                      <a:pt x="39496" y="49592"/>
                      <a:pt x="45842" y="47174"/>
                      <a:pt x="50679" y="42337"/>
                    </a:cubicBezTo>
                    <a:cubicBezTo>
                      <a:pt x="66300" y="26716"/>
                      <a:pt x="55205" y="0"/>
                      <a:pt x="33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3317947" y="1893398"/>
                <a:ext cx="1088646" cy="814317"/>
              </a:xfrm>
              <a:custGeom>
                <a:avLst/>
                <a:gdLst/>
                <a:ahLst/>
                <a:cxnLst/>
                <a:rect l="l" t="t" r="r" b="b"/>
                <a:pathLst>
                  <a:path w="66300" h="49593" extrusionOk="0">
                    <a:moveTo>
                      <a:pt x="33106" y="1"/>
                    </a:moveTo>
                    <a:cubicBezTo>
                      <a:pt x="11006" y="1"/>
                      <a:pt x="0" y="26716"/>
                      <a:pt x="15621" y="42337"/>
                    </a:cubicBezTo>
                    <a:cubicBezTo>
                      <a:pt x="20458" y="47174"/>
                      <a:pt x="26804" y="49592"/>
                      <a:pt x="33150" y="49592"/>
                    </a:cubicBezTo>
                    <a:cubicBezTo>
                      <a:pt x="39496" y="49592"/>
                      <a:pt x="45842" y="47174"/>
                      <a:pt x="50679" y="42337"/>
                    </a:cubicBezTo>
                    <a:cubicBezTo>
                      <a:pt x="66300" y="26716"/>
                      <a:pt x="55205" y="1"/>
                      <a:pt x="33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3645838" y="2075578"/>
                <a:ext cx="425574" cy="368711"/>
              </a:xfrm>
              <a:custGeom>
                <a:avLst/>
                <a:gdLst/>
                <a:ahLst/>
                <a:cxnLst/>
                <a:rect l="l" t="t" r="r" b="b"/>
                <a:pathLst>
                  <a:path w="25918" h="22455" fill="none" extrusionOk="0">
                    <a:moveTo>
                      <a:pt x="11983" y="799"/>
                    </a:moveTo>
                    <a:lnTo>
                      <a:pt x="533" y="20680"/>
                    </a:lnTo>
                    <a:cubicBezTo>
                      <a:pt x="1" y="21390"/>
                      <a:pt x="622" y="22366"/>
                      <a:pt x="1510" y="22455"/>
                    </a:cubicBezTo>
                    <a:lnTo>
                      <a:pt x="24497" y="22455"/>
                    </a:lnTo>
                    <a:cubicBezTo>
                      <a:pt x="25385" y="22366"/>
                      <a:pt x="25917" y="21390"/>
                      <a:pt x="25473" y="20680"/>
                    </a:cubicBezTo>
                    <a:lnTo>
                      <a:pt x="14024" y="799"/>
                    </a:lnTo>
                    <a:cubicBezTo>
                      <a:pt x="13580" y="0"/>
                      <a:pt x="12426" y="0"/>
                      <a:pt x="11983" y="799"/>
                    </a:cubicBezTo>
                    <a:close/>
                  </a:path>
                </a:pathLst>
              </a:custGeom>
              <a:noFill/>
              <a:ln w="55475" cap="flat" cmpd="sng">
                <a:solidFill>
                  <a:srgbClr val="FFFFFF"/>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2"/>
            <p:cNvGrpSpPr/>
            <p:nvPr/>
          </p:nvGrpSpPr>
          <p:grpSpPr>
            <a:xfrm>
              <a:off x="4926632" y="1823621"/>
              <a:ext cx="854021" cy="834481"/>
              <a:chOff x="4886057" y="1892971"/>
              <a:chExt cx="854021" cy="834481"/>
            </a:xfrm>
          </p:grpSpPr>
          <p:sp>
            <p:nvSpPr>
              <p:cNvPr id="335" name="Google Shape;335;p22"/>
              <p:cNvSpPr/>
              <p:nvPr/>
            </p:nvSpPr>
            <p:spPr>
              <a:xfrm>
                <a:off x="4886057" y="1911558"/>
                <a:ext cx="854021" cy="815893"/>
              </a:xfrm>
              <a:custGeom>
                <a:avLst/>
                <a:gdLst/>
                <a:ahLst/>
                <a:cxnLst/>
                <a:rect l="l" t="t" r="r" b="b"/>
                <a:pathLst>
                  <a:path w="52011" h="49689" extrusionOk="0">
                    <a:moveTo>
                      <a:pt x="24948" y="0"/>
                    </a:moveTo>
                    <a:cubicBezTo>
                      <a:pt x="12210" y="0"/>
                      <a:pt x="0" y="9870"/>
                      <a:pt x="0" y="24811"/>
                    </a:cubicBezTo>
                    <a:cubicBezTo>
                      <a:pt x="0" y="39772"/>
                      <a:pt x="12243" y="49689"/>
                      <a:pt x="24999" y="49689"/>
                    </a:cubicBezTo>
                    <a:cubicBezTo>
                      <a:pt x="31086" y="49689"/>
                      <a:pt x="37290" y="47431"/>
                      <a:pt x="42336" y="42385"/>
                    </a:cubicBezTo>
                    <a:cubicBezTo>
                      <a:pt x="52010" y="32710"/>
                      <a:pt x="52010" y="17001"/>
                      <a:pt x="42336" y="7326"/>
                    </a:cubicBezTo>
                    <a:cubicBezTo>
                      <a:pt x="37276" y="2266"/>
                      <a:pt x="31051" y="0"/>
                      <a:pt x="249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4886057" y="1892971"/>
                <a:ext cx="854021" cy="815910"/>
              </a:xfrm>
              <a:custGeom>
                <a:avLst/>
                <a:gdLst/>
                <a:ahLst/>
                <a:cxnLst/>
                <a:rect l="l" t="t" r="r" b="b"/>
                <a:pathLst>
                  <a:path w="52011" h="49690" extrusionOk="0">
                    <a:moveTo>
                      <a:pt x="24999" y="0"/>
                    </a:moveTo>
                    <a:cubicBezTo>
                      <a:pt x="12243" y="0"/>
                      <a:pt x="0" y="9917"/>
                      <a:pt x="0" y="24878"/>
                    </a:cubicBezTo>
                    <a:cubicBezTo>
                      <a:pt x="0" y="39819"/>
                      <a:pt x="12210" y="49689"/>
                      <a:pt x="24948" y="49689"/>
                    </a:cubicBezTo>
                    <a:cubicBezTo>
                      <a:pt x="31051" y="49689"/>
                      <a:pt x="37276" y="47423"/>
                      <a:pt x="42336" y="42363"/>
                    </a:cubicBezTo>
                    <a:cubicBezTo>
                      <a:pt x="52010" y="32688"/>
                      <a:pt x="52010" y="16979"/>
                      <a:pt x="42336" y="7305"/>
                    </a:cubicBezTo>
                    <a:cubicBezTo>
                      <a:pt x="37290" y="2258"/>
                      <a:pt x="31086" y="0"/>
                      <a:pt x="249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5123605" y="2135313"/>
                <a:ext cx="335198" cy="336676"/>
              </a:xfrm>
              <a:custGeom>
                <a:avLst/>
                <a:gdLst/>
                <a:ahLst/>
                <a:cxnLst/>
                <a:rect l="l" t="t" r="r" b="b"/>
                <a:pathLst>
                  <a:path w="20414" h="20504" fill="none" extrusionOk="0">
                    <a:moveTo>
                      <a:pt x="0" y="1"/>
                    </a:moveTo>
                    <a:lnTo>
                      <a:pt x="20414" y="1"/>
                    </a:lnTo>
                    <a:lnTo>
                      <a:pt x="20414" y="20503"/>
                    </a:lnTo>
                    <a:lnTo>
                      <a:pt x="0" y="20503"/>
                    </a:lnTo>
                    <a:close/>
                  </a:path>
                </a:pathLst>
              </a:custGeom>
              <a:noFill/>
              <a:ln w="55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2"/>
            <p:cNvGrpSpPr/>
            <p:nvPr/>
          </p:nvGrpSpPr>
          <p:grpSpPr>
            <a:xfrm>
              <a:off x="3405083" y="3393865"/>
              <a:ext cx="854037" cy="834497"/>
              <a:chOff x="3454923" y="3324089"/>
              <a:chExt cx="854037" cy="834497"/>
            </a:xfrm>
          </p:grpSpPr>
          <p:sp>
            <p:nvSpPr>
              <p:cNvPr id="339" name="Google Shape;339;p22"/>
              <p:cNvSpPr/>
              <p:nvPr/>
            </p:nvSpPr>
            <p:spPr>
              <a:xfrm>
                <a:off x="3454923" y="3342676"/>
                <a:ext cx="854037" cy="815910"/>
              </a:xfrm>
              <a:custGeom>
                <a:avLst/>
                <a:gdLst/>
                <a:ahLst/>
                <a:cxnLst/>
                <a:rect l="l" t="t" r="r" b="b"/>
                <a:pathLst>
                  <a:path w="52012" h="49690" extrusionOk="0">
                    <a:moveTo>
                      <a:pt x="24949" y="0"/>
                    </a:moveTo>
                    <a:cubicBezTo>
                      <a:pt x="12211" y="0"/>
                      <a:pt x="1" y="9870"/>
                      <a:pt x="1" y="24811"/>
                    </a:cubicBezTo>
                    <a:cubicBezTo>
                      <a:pt x="1" y="39772"/>
                      <a:pt x="12244" y="49689"/>
                      <a:pt x="25000" y="49689"/>
                    </a:cubicBezTo>
                    <a:cubicBezTo>
                      <a:pt x="31087" y="49689"/>
                      <a:pt x="37291" y="47431"/>
                      <a:pt x="42337" y="42385"/>
                    </a:cubicBezTo>
                    <a:cubicBezTo>
                      <a:pt x="52011" y="32710"/>
                      <a:pt x="52011" y="17001"/>
                      <a:pt x="42337" y="7327"/>
                    </a:cubicBezTo>
                    <a:cubicBezTo>
                      <a:pt x="37277" y="2266"/>
                      <a:pt x="31052" y="0"/>
                      <a:pt x="24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3454923" y="3324089"/>
                <a:ext cx="854037" cy="815910"/>
              </a:xfrm>
              <a:custGeom>
                <a:avLst/>
                <a:gdLst/>
                <a:ahLst/>
                <a:cxnLst/>
                <a:rect l="l" t="t" r="r" b="b"/>
                <a:pathLst>
                  <a:path w="52012" h="49690" extrusionOk="0">
                    <a:moveTo>
                      <a:pt x="25000" y="0"/>
                    </a:moveTo>
                    <a:cubicBezTo>
                      <a:pt x="12244" y="0"/>
                      <a:pt x="1" y="9917"/>
                      <a:pt x="1" y="24878"/>
                    </a:cubicBezTo>
                    <a:cubicBezTo>
                      <a:pt x="1" y="39819"/>
                      <a:pt x="12211" y="49689"/>
                      <a:pt x="24949" y="49689"/>
                    </a:cubicBezTo>
                    <a:cubicBezTo>
                      <a:pt x="31052" y="49689"/>
                      <a:pt x="37277" y="47423"/>
                      <a:pt x="42337" y="42363"/>
                    </a:cubicBezTo>
                    <a:cubicBezTo>
                      <a:pt x="52011" y="32689"/>
                      <a:pt x="52011" y="16979"/>
                      <a:pt x="42337" y="7305"/>
                    </a:cubicBezTo>
                    <a:cubicBezTo>
                      <a:pt x="37291" y="2259"/>
                      <a:pt x="31087" y="0"/>
                      <a:pt x="25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3657496" y="3528550"/>
                <a:ext cx="403702" cy="405164"/>
              </a:xfrm>
              <a:custGeom>
                <a:avLst/>
                <a:gdLst/>
                <a:ahLst/>
                <a:cxnLst/>
                <a:rect l="l" t="t" r="r" b="b"/>
                <a:pathLst>
                  <a:path w="24586" h="24675" fill="none" extrusionOk="0">
                    <a:moveTo>
                      <a:pt x="24586" y="12337"/>
                    </a:moveTo>
                    <a:cubicBezTo>
                      <a:pt x="24586" y="19172"/>
                      <a:pt x="19083" y="24674"/>
                      <a:pt x="12249" y="24674"/>
                    </a:cubicBezTo>
                    <a:cubicBezTo>
                      <a:pt x="5504" y="24674"/>
                      <a:pt x="1" y="19172"/>
                      <a:pt x="1" y="12337"/>
                    </a:cubicBezTo>
                    <a:cubicBezTo>
                      <a:pt x="1" y="5592"/>
                      <a:pt x="5504" y="1"/>
                      <a:pt x="12249" y="1"/>
                    </a:cubicBezTo>
                    <a:cubicBezTo>
                      <a:pt x="19083" y="1"/>
                      <a:pt x="24586" y="5592"/>
                      <a:pt x="24586" y="12337"/>
                    </a:cubicBezTo>
                    <a:close/>
                  </a:path>
                </a:pathLst>
              </a:custGeom>
              <a:noFill/>
              <a:ln w="55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22"/>
            <p:cNvGrpSpPr/>
            <p:nvPr/>
          </p:nvGrpSpPr>
          <p:grpSpPr>
            <a:xfrm>
              <a:off x="4858128" y="3391714"/>
              <a:ext cx="922525" cy="836648"/>
              <a:chOff x="4848160" y="3328555"/>
              <a:chExt cx="922525" cy="836648"/>
            </a:xfrm>
          </p:grpSpPr>
          <p:sp>
            <p:nvSpPr>
              <p:cNvPr id="343" name="Google Shape;343;p22"/>
              <p:cNvSpPr/>
              <p:nvPr/>
            </p:nvSpPr>
            <p:spPr>
              <a:xfrm>
                <a:off x="4848160" y="3347224"/>
                <a:ext cx="922525" cy="817979"/>
              </a:xfrm>
              <a:custGeom>
                <a:avLst/>
                <a:gdLst/>
                <a:ahLst/>
                <a:cxnLst/>
                <a:rect l="l" t="t" r="r" b="b"/>
                <a:pathLst>
                  <a:path w="56183" h="49816" extrusionOk="0">
                    <a:moveTo>
                      <a:pt x="28027" y="0"/>
                    </a:moveTo>
                    <a:cubicBezTo>
                      <a:pt x="22657" y="0"/>
                      <a:pt x="17250" y="1725"/>
                      <a:pt x="12692" y="5274"/>
                    </a:cubicBezTo>
                    <a:cubicBezTo>
                      <a:pt x="1864" y="13795"/>
                      <a:pt x="0" y="29416"/>
                      <a:pt x="8521" y="40244"/>
                    </a:cubicBezTo>
                    <a:cubicBezTo>
                      <a:pt x="13409" y="46521"/>
                      <a:pt x="20744" y="49816"/>
                      <a:pt x="28138" y="49816"/>
                    </a:cubicBezTo>
                    <a:cubicBezTo>
                      <a:pt x="33497" y="49816"/>
                      <a:pt x="38888" y="48085"/>
                      <a:pt x="43401" y="44504"/>
                    </a:cubicBezTo>
                    <a:cubicBezTo>
                      <a:pt x="54229" y="35984"/>
                      <a:pt x="56182" y="20363"/>
                      <a:pt x="47662" y="9535"/>
                    </a:cubicBezTo>
                    <a:cubicBezTo>
                      <a:pt x="42728" y="3265"/>
                      <a:pt x="35413" y="0"/>
                      <a:pt x="28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4848160" y="3328555"/>
                <a:ext cx="922525" cy="818274"/>
              </a:xfrm>
              <a:custGeom>
                <a:avLst/>
                <a:gdLst/>
                <a:ahLst/>
                <a:cxnLst/>
                <a:rect l="l" t="t" r="r" b="b"/>
                <a:pathLst>
                  <a:path w="56183" h="49834" extrusionOk="0">
                    <a:moveTo>
                      <a:pt x="28085" y="1"/>
                    </a:moveTo>
                    <a:cubicBezTo>
                      <a:pt x="22697" y="1"/>
                      <a:pt x="17267" y="1747"/>
                      <a:pt x="12692" y="5346"/>
                    </a:cubicBezTo>
                    <a:cubicBezTo>
                      <a:pt x="1864" y="13778"/>
                      <a:pt x="0" y="29488"/>
                      <a:pt x="8521" y="40316"/>
                    </a:cubicBezTo>
                    <a:cubicBezTo>
                      <a:pt x="13391" y="46569"/>
                      <a:pt x="20688" y="49833"/>
                      <a:pt x="28053" y="49833"/>
                    </a:cubicBezTo>
                    <a:cubicBezTo>
                      <a:pt x="33441" y="49833"/>
                      <a:pt x="38865" y="48087"/>
                      <a:pt x="43401" y="44487"/>
                    </a:cubicBezTo>
                    <a:cubicBezTo>
                      <a:pt x="54229" y="36056"/>
                      <a:pt x="56182" y="20346"/>
                      <a:pt x="47662" y="9518"/>
                    </a:cubicBezTo>
                    <a:cubicBezTo>
                      <a:pt x="42741" y="3264"/>
                      <a:pt x="35451" y="1"/>
                      <a:pt x="28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5138928" y="3560619"/>
                <a:ext cx="357069" cy="357069"/>
              </a:xfrm>
              <a:custGeom>
                <a:avLst/>
                <a:gdLst/>
                <a:ahLst/>
                <a:cxnLst/>
                <a:rect l="l" t="t" r="r" b="b"/>
                <a:pathLst>
                  <a:path w="21746" h="21746" fill="none" extrusionOk="0">
                    <a:moveTo>
                      <a:pt x="0" y="0"/>
                    </a:moveTo>
                    <a:lnTo>
                      <a:pt x="21745" y="21745"/>
                    </a:lnTo>
                  </a:path>
                </a:pathLst>
              </a:custGeom>
              <a:noFill/>
              <a:ln w="55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5138928" y="3560619"/>
                <a:ext cx="357069" cy="357069"/>
              </a:xfrm>
              <a:custGeom>
                <a:avLst/>
                <a:gdLst/>
                <a:ahLst/>
                <a:cxnLst/>
                <a:rect l="l" t="t" r="r" b="b"/>
                <a:pathLst>
                  <a:path w="21746" h="21746" fill="none" extrusionOk="0">
                    <a:moveTo>
                      <a:pt x="21745" y="0"/>
                    </a:moveTo>
                    <a:lnTo>
                      <a:pt x="0" y="21745"/>
                    </a:lnTo>
                  </a:path>
                </a:pathLst>
              </a:custGeom>
              <a:noFill/>
              <a:ln w="554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2"/>
            <p:cNvSpPr/>
            <p:nvPr/>
          </p:nvSpPr>
          <p:spPr>
            <a:xfrm>
              <a:off x="4013104" y="2451513"/>
              <a:ext cx="1119253" cy="1117857"/>
            </a:xfrm>
            <a:custGeom>
              <a:avLst/>
              <a:gdLst/>
              <a:ahLst/>
              <a:cxnLst/>
              <a:rect l="l" t="t" r="r" b="b"/>
              <a:pathLst>
                <a:path w="68164" h="68079" extrusionOk="0">
                  <a:moveTo>
                    <a:pt x="40536" y="1"/>
                  </a:moveTo>
                  <a:cubicBezTo>
                    <a:pt x="40485" y="1"/>
                    <a:pt x="40434" y="2"/>
                    <a:pt x="40383" y="4"/>
                  </a:cubicBezTo>
                  <a:lnTo>
                    <a:pt x="27869" y="4"/>
                  </a:lnTo>
                  <a:cubicBezTo>
                    <a:pt x="25561" y="4"/>
                    <a:pt x="23698" y="1779"/>
                    <a:pt x="23698" y="4086"/>
                  </a:cubicBezTo>
                  <a:lnTo>
                    <a:pt x="23698" y="23701"/>
                  </a:lnTo>
                  <a:lnTo>
                    <a:pt x="4083" y="23701"/>
                  </a:lnTo>
                  <a:cubicBezTo>
                    <a:pt x="1775" y="23701"/>
                    <a:pt x="0" y="25476"/>
                    <a:pt x="0" y="27784"/>
                  </a:cubicBezTo>
                  <a:lnTo>
                    <a:pt x="0" y="40298"/>
                  </a:lnTo>
                  <a:cubicBezTo>
                    <a:pt x="0" y="42517"/>
                    <a:pt x="1864" y="44381"/>
                    <a:pt x="4083" y="44381"/>
                  </a:cubicBezTo>
                  <a:lnTo>
                    <a:pt x="23786" y="44381"/>
                  </a:lnTo>
                  <a:lnTo>
                    <a:pt x="23786" y="63996"/>
                  </a:lnTo>
                  <a:cubicBezTo>
                    <a:pt x="23786" y="66304"/>
                    <a:pt x="25561" y="68079"/>
                    <a:pt x="27869" y="68079"/>
                  </a:cubicBezTo>
                  <a:lnTo>
                    <a:pt x="40383" y="68079"/>
                  </a:lnTo>
                  <a:cubicBezTo>
                    <a:pt x="42602" y="68079"/>
                    <a:pt x="44466" y="66304"/>
                    <a:pt x="44466" y="63996"/>
                  </a:cubicBezTo>
                  <a:lnTo>
                    <a:pt x="44466" y="44381"/>
                  </a:lnTo>
                  <a:lnTo>
                    <a:pt x="64081" y="44381"/>
                  </a:lnTo>
                  <a:cubicBezTo>
                    <a:pt x="66388" y="44381"/>
                    <a:pt x="68164" y="42517"/>
                    <a:pt x="68164" y="40298"/>
                  </a:cubicBezTo>
                  <a:lnTo>
                    <a:pt x="68164" y="27784"/>
                  </a:lnTo>
                  <a:cubicBezTo>
                    <a:pt x="68164" y="25476"/>
                    <a:pt x="66388" y="23701"/>
                    <a:pt x="64081" y="23701"/>
                  </a:cubicBezTo>
                  <a:lnTo>
                    <a:pt x="44466" y="23701"/>
                  </a:lnTo>
                  <a:lnTo>
                    <a:pt x="44466" y="3998"/>
                  </a:lnTo>
                  <a:cubicBezTo>
                    <a:pt x="44466" y="1830"/>
                    <a:pt x="42687" y="1"/>
                    <a:pt x="4053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4942887" y="2945608"/>
              <a:ext cx="65598" cy="129718"/>
            </a:xfrm>
            <a:custGeom>
              <a:avLst/>
              <a:gdLst/>
              <a:ahLst/>
              <a:cxnLst/>
              <a:rect l="l" t="t" r="r" b="b"/>
              <a:pathLst>
                <a:path w="3995" h="7900" extrusionOk="0">
                  <a:moveTo>
                    <a:pt x="0" y="1"/>
                  </a:moveTo>
                  <a:lnTo>
                    <a:pt x="0" y="7900"/>
                  </a:lnTo>
                  <a:lnTo>
                    <a:pt x="3994" y="3906"/>
                  </a:lnTo>
                  <a:lnTo>
                    <a:pt x="0"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4129686" y="2945608"/>
              <a:ext cx="65598" cy="129718"/>
            </a:xfrm>
            <a:custGeom>
              <a:avLst/>
              <a:gdLst/>
              <a:ahLst/>
              <a:cxnLst/>
              <a:rect l="l" t="t" r="r" b="b"/>
              <a:pathLst>
                <a:path w="3995" h="7900" extrusionOk="0">
                  <a:moveTo>
                    <a:pt x="3994" y="1"/>
                  </a:moveTo>
                  <a:lnTo>
                    <a:pt x="0" y="3906"/>
                  </a:lnTo>
                  <a:lnTo>
                    <a:pt x="3994" y="7900"/>
                  </a:lnTo>
                  <a:lnTo>
                    <a:pt x="399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4504226" y="3384268"/>
              <a:ext cx="129718" cy="65598"/>
            </a:xfrm>
            <a:custGeom>
              <a:avLst/>
              <a:gdLst/>
              <a:ahLst/>
              <a:cxnLst/>
              <a:rect l="l" t="t" r="r" b="b"/>
              <a:pathLst>
                <a:path w="7900" h="3995" extrusionOk="0">
                  <a:moveTo>
                    <a:pt x="0" y="1"/>
                  </a:moveTo>
                  <a:lnTo>
                    <a:pt x="3994" y="3995"/>
                  </a:lnTo>
                  <a:lnTo>
                    <a:pt x="789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4504226" y="2571067"/>
              <a:ext cx="129718" cy="65598"/>
            </a:xfrm>
            <a:custGeom>
              <a:avLst/>
              <a:gdLst/>
              <a:ahLst/>
              <a:cxnLst/>
              <a:rect l="l" t="t" r="r" b="b"/>
              <a:pathLst>
                <a:path w="7900" h="3995" extrusionOk="0">
                  <a:moveTo>
                    <a:pt x="3994" y="1"/>
                  </a:moveTo>
                  <a:lnTo>
                    <a:pt x="0" y="3995"/>
                  </a:lnTo>
                  <a:lnTo>
                    <a:pt x="7899" y="3995"/>
                  </a:lnTo>
                  <a:lnTo>
                    <a:pt x="399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2"/>
          <p:cNvGrpSpPr/>
          <p:nvPr/>
        </p:nvGrpSpPr>
        <p:grpSpPr>
          <a:xfrm>
            <a:off x="561226" y="1696275"/>
            <a:ext cx="1966728" cy="1583633"/>
            <a:chOff x="561226" y="1761600"/>
            <a:chExt cx="1966728" cy="1494960"/>
          </a:xfrm>
        </p:grpSpPr>
        <p:grpSp>
          <p:nvGrpSpPr>
            <p:cNvPr id="353" name="Google Shape;353;p22"/>
            <p:cNvGrpSpPr/>
            <p:nvPr/>
          </p:nvGrpSpPr>
          <p:grpSpPr>
            <a:xfrm>
              <a:off x="561226" y="1761600"/>
              <a:ext cx="1966728" cy="401400"/>
              <a:chOff x="561940" y="1761600"/>
              <a:chExt cx="1966728" cy="401400"/>
            </a:xfrm>
          </p:grpSpPr>
          <p:sp>
            <p:nvSpPr>
              <p:cNvPr id="354" name="Google Shape;354;p22"/>
              <p:cNvSpPr/>
              <p:nvPr/>
            </p:nvSpPr>
            <p:spPr>
              <a:xfrm>
                <a:off x="561940" y="1761600"/>
                <a:ext cx="1831800" cy="401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FFFFFF"/>
                    </a:solidFill>
                    <a:latin typeface="Fira Sans Extra Condensed SemiBold"/>
                    <a:sym typeface="Fira Sans Extra Condensed SemiBold"/>
                  </a:rPr>
                  <a:t>Ambiente</a:t>
                </a:r>
                <a:endParaRPr/>
              </a:p>
            </p:txBody>
          </p:sp>
          <p:sp>
            <p:nvSpPr>
              <p:cNvPr id="355" name="Google Shape;355;p22"/>
              <p:cNvSpPr/>
              <p:nvPr/>
            </p:nvSpPr>
            <p:spPr>
              <a:xfrm rot="-8100000">
                <a:off x="2332658" y="1864297"/>
                <a:ext cx="196010" cy="19601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2"/>
            <p:cNvSpPr txBox="1"/>
            <p:nvPr/>
          </p:nvSpPr>
          <p:spPr>
            <a:xfrm>
              <a:off x="567835" y="2141373"/>
              <a:ext cx="1789200" cy="11151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419" sz="1200">
                  <a:solidFill>
                    <a:schemeClr val="dk1"/>
                  </a:solidFill>
                  <a:latin typeface="Roboto"/>
                  <a:ea typeface="Roboto"/>
                  <a:cs typeface="Roboto"/>
                  <a:sym typeface="Roboto"/>
                </a:rPr>
                <a:t>El juego estará ambientado</a:t>
              </a:r>
              <a:r>
                <a:rPr lang="es-419" sz="1200">
                  <a:solidFill>
                    <a:srgbClr val="FF0000"/>
                  </a:solidFill>
                  <a:latin typeface="Roboto"/>
                  <a:ea typeface="Roboto"/>
                  <a:cs typeface="Roboto"/>
                  <a:sym typeface="Roboto"/>
                </a:rPr>
                <a:t> </a:t>
              </a:r>
              <a:r>
                <a:rPr lang="es-419" sz="1200">
                  <a:solidFill>
                    <a:schemeClr val="dk1"/>
                  </a:solidFill>
                  <a:latin typeface="Roboto"/>
                  <a:ea typeface="Roboto"/>
                  <a:cs typeface="Roboto"/>
                  <a:sym typeface="Roboto"/>
                </a:rPr>
                <a:t>en un terreno al aire libre con árboles simulando ser otro planeta</a:t>
              </a:r>
            </a:p>
          </p:txBody>
        </p:sp>
      </p:grpSp>
      <p:grpSp>
        <p:nvGrpSpPr>
          <p:cNvPr id="357" name="Google Shape;357;p22"/>
          <p:cNvGrpSpPr/>
          <p:nvPr/>
        </p:nvGrpSpPr>
        <p:grpSpPr>
          <a:xfrm>
            <a:off x="561226" y="3484003"/>
            <a:ext cx="1966728" cy="1120540"/>
            <a:chOff x="561226" y="3144700"/>
            <a:chExt cx="1966728" cy="1178873"/>
          </a:xfrm>
        </p:grpSpPr>
        <p:grpSp>
          <p:nvGrpSpPr>
            <p:cNvPr id="358" name="Google Shape;358;p22"/>
            <p:cNvGrpSpPr/>
            <p:nvPr/>
          </p:nvGrpSpPr>
          <p:grpSpPr>
            <a:xfrm>
              <a:off x="561226" y="3144700"/>
              <a:ext cx="1966728" cy="401400"/>
              <a:chOff x="561940" y="1761600"/>
              <a:chExt cx="1966728" cy="401400"/>
            </a:xfrm>
          </p:grpSpPr>
          <p:sp>
            <p:nvSpPr>
              <p:cNvPr id="359" name="Google Shape;359;p22"/>
              <p:cNvSpPr/>
              <p:nvPr/>
            </p:nvSpPr>
            <p:spPr>
              <a:xfrm>
                <a:off x="561940" y="1761600"/>
                <a:ext cx="1831800" cy="40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FFFFFF"/>
                    </a:solidFill>
                    <a:latin typeface="Fira Sans Extra Condensed SemiBold"/>
                    <a:ea typeface="Fira Sans Extra Condensed SemiBold"/>
                    <a:cs typeface="Fira Sans Extra Condensed SemiBold"/>
                    <a:sym typeface="Fira Sans Extra Condensed SemiBold"/>
                  </a:rPr>
                  <a:t>Personaje</a:t>
                </a:r>
                <a:endParaRPr/>
              </a:p>
            </p:txBody>
          </p:sp>
          <p:sp>
            <p:nvSpPr>
              <p:cNvPr id="360" name="Google Shape;360;p22"/>
              <p:cNvSpPr/>
              <p:nvPr/>
            </p:nvSpPr>
            <p:spPr>
              <a:xfrm rot="-8100000">
                <a:off x="2332658" y="1864297"/>
                <a:ext cx="196010" cy="19601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2"/>
            <p:cNvSpPr txBox="1"/>
            <p:nvPr/>
          </p:nvSpPr>
          <p:spPr>
            <a:xfrm>
              <a:off x="564198" y="3531573"/>
              <a:ext cx="1789200" cy="792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dk1"/>
                  </a:solidFill>
                  <a:latin typeface="Roboto"/>
                  <a:ea typeface="Roboto"/>
                  <a:cs typeface="Roboto"/>
                  <a:sym typeface="Roboto"/>
                </a:rPr>
                <a:t>El personaje será un extraterreste </a:t>
              </a:r>
              <a:endParaRPr sz="1200">
                <a:solidFill>
                  <a:schemeClr val="dk1"/>
                </a:solidFill>
                <a:latin typeface="Roboto"/>
                <a:ea typeface="Roboto"/>
                <a:cs typeface="Roboto"/>
                <a:sym typeface="Roboto"/>
              </a:endParaRPr>
            </a:p>
          </p:txBody>
        </p:sp>
      </p:grpSp>
      <p:grpSp>
        <p:nvGrpSpPr>
          <p:cNvPr id="362" name="Google Shape;362;p22"/>
          <p:cNvGrpSpPr/>
          <p:nvPr/>
        </p:nvGrpSpPr>
        <p:grpSpPr>
          <a:xfrm>
            <a:off x="6616045" y="3144700"/>
            <a:ext cx="2030446" cy="1334535"/>
            <a:chOff x="6616045" y="3144700"/>
            <a:chExt cx="2030446" cy="1334535"/>
          </a:xfrm>
        </p:grpSpPr>
        <p:grpSp>
          <p:nvGrpSpPr>
            <p:cNvPr id="363" name="Google Shape;363;p22"/>
            <p:cNvGrpSpPr/>
            <p:nvPr/>
          </p:nvGrpSpPr>
          <p:grpSpPr>
            <a:xfrm flipH="1">
              <a:off x="6616045" y="3144700"/>
              <a:ext cx="1966728" cy="401400"/>
              <a:chOff x="561940" y="1761600"/>
              <a:chExt cx="1966728" cy="401400"/>
            </a:xfrm>
          </p:grpSpPr>
          <p:sp>
            <p:nvSpPr>
              <p:cNvPr id="364" name="Google Shape;364;p22"/>
              <p:cNvSpPr/>
              <p:nvPr/>
            </p:nvSpPr>
            <p:spPr>
              <a:xfrm>
                <a:off x="561940" y="1761600"/>
                <a:ext cx="1831800" cy="40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rgbClr val="FFFFFF"/>
                    </a:solidFill>
                    <a:latin typeface="Fira Sans Extra Condensed SemiBold"/>
                    <a:ea typeface="Fira Sans Extra Condensed SemiBold"/>
                    <a:cs typeface="Fira Sans Extra Condensed SemiBold"/>
                    <a:sym typeface="Fira Sans Extra Condensed SemiBold"/>
                  </a:rPr>
                  <a:t>Objetos</a:t>
                </a:r>
                <a:endParaRPr/>
              </a:p>
            </p:txBody>
          </p:sp>
          <p:sp>
            <p:nvSpPr>
              <p:cNvPr id="365" name="Google Shape;365;p22"/>
              <p:cNvSpPr/>
              <p:nvPr/>
            </p:nvSpPr>
            <p:spPr>
              <a:xfrm rot="-8100000">
                <a:off x="2332658" y="1864297"/>
                <a:ext cx="196010" cy="19601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2"/>
            <p:cNvSpPr txBox="1"/>
            <p:nvPr/>
          </p:nvSpPr>
          <p:spPr>
            <a:xfrm>
              <a:off x="6655279" y="3608201"/>
              <a:ext cx="1991212" cy="87103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chemeClr val="dk1"/>
                  </a:solidFill>
                  <a:latin typeface="Roboto"/>
                  <a:ea typeface="Roboto"/>
                  <a:cs typeface="Roboto"/>
                  <a:sym typeface="Roboto"/>
                </a:rPr>
                <a:t>Los objetos serán gameobject prefabricados como bancas, casas, fogata, lluvia con ambiente extraterrestre</a:t>
              </a:r>
              <a:endParaRPr sz="1200">
                <a:solidFill>
                  <a:schemeClr val="dk1"/>
                </a:solidFill>
                <a:latin typeface="Roboto"/>
                <a:ea typeface="Roboto"/>
                <a:cs typeface="Roboto"/>
                <a:sym typeface="Roboto"/>
              </a:endParaRPr>
            </a:p>
          </p:txBody>
        </p:sp>
      </p:grpSp>
      <p:grpSp>
        <p:nvGrpSpPr>
          <p:cNvPr id="367" name="Google Shape;367;p22"/>
          <p:cNvGrpSpPr/>
          <p:nvPr/>
        </p:nvGrpSpPr>
        <p:grpSpPr>
          <a:xfrm>
            <a:off x="6575451" y="1696278"/>
            <a:ext cx="2007322" cy="960609"/>
            <a:chOff x="6575451" y="1761600"/>
            <a:chExt cx="2007322" cy="909166"/>
          </a:xfrm>
        </p:grpSpPr>
        <p:grpSp>
          <p:nvGrpSpPr>
            <p:cNvPr id="368" name="Google Shape;368;p22"/>
            <p:cNvGrpSpPr/>
            <p:nvPr/>
          </p:nvGrpSpPr>
          <p:grpSpPr>
            <a:xfrm flipH="1">
              <a:off x="6575451" y="1761600"/>
              <a:ext cx="2007322" cy="401400"/>
              <a:chOff x="561940" y="1761600"/>
              <a:chExt cx="2007322" cy="401400"/>
            </a:xfrm>
          </p:grpSpPr>
          <p:sp>
            <p:nvSpPr>
              <p:cNvPr id="369" name="Google Shape;369;p22"/>
              <p:cNvSpPr/>
              <p:nvPr/>
            </p:nvSpPr>
            <p:spPr>
              <a:xfrm>
                <a:off x="561940" y="1761600"/>
                <a:ext cx="1831800" cy="40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rgbClr val="FFFFFF"/>
                    </a:solidFill>
                    <a:latin typeface="Fira Sans Extra Condensed SemiBold"/>
                    <a:ea typeface="Fira Sans Extra Condensed SemiBold"/>
                    <a:cs typeface="Fira Sans Extra Condensed SemiBold"/>
                    <a:sym typeface="Fira Sans Extra Condensed SemiBold"/>
                  </a:rPr>
                  <a:t>Enemigos</a:t>
                </a:r>
                <a:endParaRPr/>
              </a:p>
            </p:txBody>
          </p:sp>
          <p:sp>
            <p:nvSpPr>
              <p:cNvPr id="370" name="Google Shape;370;p22"/>
              <p:cNvSpPr/>
              <p:nvPr/>
            </p:nvSpPr>
            <p:spPr>
              <a:xfrm rot="-8100000">
                <a:off x="2332658" y="1864297"/>
                <a:ext cx="196010" cy="19601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22"/>
            <p:cNvSpPr txBox="1"/>
            <p:nvPr/>
          </p:nvSpPr>
          <p:spPr>
            <a:xfrm>
              <a:off x="6793573" y="2129927"/>
              <a:ext cx="1789200" cy="540839"/>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dirty="0">
                  <a:solidFill>
                    <a:schemeClr val="dk1"/>
                  </a:solidFill>
                  <a:latin typeface="Roboto"/>
                  <a:ea typeface="Roboto"/>
                  <a:cs typeface="Roboto"/>
                  <a:sym typeface="Roboto"/>
                </a:rPr>
                <a:t>Los enemigos </a:t>
              </a:r>
              <a:r>
                <a:rPr lang="en" sz="1200">
                  <a:solidFill>
                    <a:schemeClr val="dk1"/>
                  </a:solidFill>
                  <a:latin typeface="Roboto"/>
                  <a:ea typeface="Roboto"/>
                  <a:cs typeface="Roboto"/>
                  <a:sym typeface="Roboto"/>
                </a:rPr>
                <a:t>serán personajes</a:t>
              </a:r>
              <a:endParaRPr sz="1200" dirty="0">
                <a:solidFill>
                  <a:schemeClr val="dk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6D9FF-26FE-4764-A02C-209BDAE24A70}"/>
              </a:ext>
            </a:extLst>
          </p:cNvPr>
          <p:cNvSpPr>
            <a:spLocks noGrp="1"/>
          </p:cNvSpPr>
          <p:nvPr>
            <p:ph type="title"/>
          </p:nvPr>
        </p:nvSpPr>
        <p:spPr/>
        <p:txBody>
          <a:bodyPr/>
          <a:lstStyle/>
          <a:p>
            <a:r>
              <a:rPr lang="es-419" dirty="0"/>
              <a:t>Historia original introductoria al juego</a:t>
            </a:r>
          </a:p>
        </p:txBody>
      </p:sp>
      <p:sp>
        <p:nvSpPr>
          <p:cNvPr id="40" name="Google Shape;1784;p39">
            <a:extLst>
              <a:ext uri="{FF2B5EF4-FFF2-40B4-BE49-F238E27FC236}">
                <a16:creationId xmlns:a16="http://schemas.microsoft.com/office/drawing/2014/main" id="{1A111A6C-5576-4E7D-A57A-243F274CB7B1}"/>
              </a:ext>
            </a:extLst>
          </p:cNvPr>
          <p:cNvSpPr/>
          <p:nvPr/>
        </p:nvSpPr>
        <p:spPr>
          <a:xfrm>
            <a:off x="299715" y="993258"/>
            <a:ext cx="5810774" cy="3916349"/>
          </a:xfrm>
          <a:prstGeom prst="roundRect">
            <a:avLst>
              <a:gd name="adj" fmla="val 8289"/>
            </a:avLst>
          </a:prstGeom>
          <a:solidFill>
            <a:srgbClr val="EEEEEE"/>
          </a:solidFill>
          <a:ln>
            <a:noFill/>
          </a:ln>
        </p:spPr>
        <p:txBody>
          <a:bodyPr spcFirstLastPara="1" wrap="square" lIns="91425" tIns="91425" rIns="91425" bIns="91425" anchor="t" anchorCtr="0">
            <a:noAutofit/>
          </a:bodyPr>
          <a:lstStyle/>
          <a:p>
            <a:pPr algn="just">
              <a:lnSpc>
                <a:spcPct val="107000"/>
              </a:lnSpc>
              <a:spcAft>
                <a:spcPts val="800"/>
              </a:spcAft>
            </a:pPr>
            <a:r>
              <a:rPr lang="es-419" sz="1200" dirty="0">
                <a:effectLst/>
                <a:latin typeface="Calibri" panose="020F0502020204030204" pitchFamily="34" charset="0"/>
                <a:ea typeface="Calibri" panose="020F0502020204030204" pitchFamily="34" charset="0"/>
                <a:cs typeface="Times New Roman" panose="02020603050405020304" pitchFamily="18" charset="0"/>
              </a:rPr>
              <a:t>Las galaxias están compuestas de varios elementos como: estrellas, gas interestelar y planetas. Uno de estos planetas es conocido como </a:t>
            </a:r>
            <a:r>
              <a:rPr lang="es-419" sz="1200" dirty="0" err="1">
                <a:effectLst/>
                <a:latin typeface="Calibri" panose="020F0502020204030204" pitchFamily="34" charset="0"/>
                <a:ea typeface="Calibri" panose="020F0502020204030204" pitchFamily="34" charset="0"/>
                <a:cs typeface="Times New Roman" panose="02020603050405020304" pitchFamily="18" charset="0"/>
              </a:rPr>
              <a:t>Kalgan</a:t>
            </a:r>
            <a:r>
              <a:rPr lang="es-419" sz="1200" dirty="0">
                <a:effectLst/>
                <a:latin typeface="Calibri" panose="020F0502020204030204" pitchFamily="34" charset="0"/>
                <a:ea typeface="Calibri" panose="020F0502020204030204" pitchFamily="34" charset="0"/>
                <a:cs typeface="Times New Roman" panose="02020603050405020304" pitchFamily="18" charset="0"/>
              </a:rPr>
              <a:t> donde viven criaturas cambia formas que hace más de 1 000 000 de años poblaron ese planeta y que para su supervivencia debieron enfrentarse a todo tipo de situaciones: hambruna, pandemia, extinción, etc. Aquí es donde vive nuestro amigo Josa quien se a convertido en un experto aviador y junto a sus amigos viajan a diferentes planetas como parte de sus misiones, en ocasiones los habitantes de estos planetas son amigables y en otras todo lo contrario es por eso que ellos deben tener mucho cuidado al recorrer estos planetas y nunca olvidarse de su llave ya que si ocurre un accidente con ayuda de ella pueden ser teletransportados a su planeta. </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200" dirty="0">
                <a:effectLst/>
                <a:latin typeface="Calibri" panose="020F0502020204030204" pitchFamily="34" charset="0"/>
                <a:ea typeface="Calibri" panose="020F0502020204030204" pitchFamily="34" charset="0"/>
                <a:cs typeface="Times New Roman" panose="02020603050405020304" pitchFamily="18" charset="0"/>
              </a:rPr>
              <a:t>Un día mientras volaba en su nave para terminar su misión, esta sufrió un desperfecto y termino estrellándose en el planeta </a:t>
            </a:r>
            <a:r>
              <a:rPr lang="es-ES" sz="1200" dirty="0" err="1">
                <a:effectLst/>
                <a:latin typeface="Calibri" panose="020F0502020204030204" pitchFamily="34" charset="0"/>
                <a:ea typeface="Calibri" panose="020F0502020204030204" pitchFamily="34" charset="0"/>
                <a:cs typeface="Times New Roman" panose="02020603050405020304" pitchFamily="18" charset="0"/>
              </a:rPr>
              <a:t>Zátser</a:t>
            </a:r>
            <a:r>
              <a:rPr lang="es-ES" sz="1200" dirty="0">
                <a:effectLst/>
                <a:latin typeface="Calibri" panose="020F0502020204030204" pitchFamily="34" charset="0"/>
                <a:ea typeface="Calibri" panose="020F0502020204030204" pitchFamily="34" charset="0"/>
                <a:cs typeface="Times New Roman" panose="02020603050405020304" pitchFamily="18" charset="0"/>
              </a:rPr>
              <a:t>, lo cual es muy peligroso porque sus habitantes no son nada amigables. Tan pronto bajó de la nave observó que no se encontraba en buen estado por ello buscó un arma para defenderse y trató de cambiar de forma, pero sin éxito. Y muy a su pesar no encontraba su llave, lo más probable es que se hubiese roto y esparcido por todo </a:t>
            </a:r>
            <a:r>
              <a:rPr lang="es-ES" sz="1200" dirty="0" err="1">
                <a:effectLst/>
                <a:latin typeface="Calibri" panose="020F0502020204030204" pitchFamily="34" charset="0"/>
                <a:ea typeface="Calibri" panose="020F0502020204030204" pitchFamily="34" charset="0"/>
                <a:cs typeface="Times New Roman" panose="02020603050405020304" pitchFamily="18" charset="0"/>
              </a:rPr>
              <a:t>Zátser</a:t>
            </a:r>
            <a:r>
              <a:rPr lang="es-ES" sz="1200" dirty="0">
                <a:effectLst/>
                <a:latin typeface="Calibri" panose="020F0502020204030204" pitchFamily="34" charset="0"/>
                <a:ea typeface="Calibri" panose="020F0502020204030204" pitchFamily="34" charset="0"/>
                <a:cs typeface="Times New Roman" panose="02020603050405020304" pitchFamily="18" charset="0"/>
              </a:rPr>
              <a:t>, por eso su nueva misión es recuperar su llave y sobrevivir para que pueda ser teletransportado a su planeta. ¡Buena suerte, amigo Josa!! </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 name="Google Shape;540;p25">
            <a:extLst>
              <a:ext uri="{FF2B5EF4-FFF2-40B4-BE49-F238E27FC236}">
                <a16:creationId xmlns:a16="http://schemas.microsoft.com/office/drawing/2014/main" id="{5F9ACD0C-49FE-4ECD-92EE-1649934B079E}"/>
              </a:ext>
            </a:extLst>
          </p:cNvPr>
          <p:cNvGrpSpPr/>
          <p:nvPr/>
        </p:nvGrpSpPr>
        <p:grpSpPr>
          <a:xfrm>
            <a:off x="5348330" y="4441908"/>
            <a:ext cx="4307100" cy="1028571"/>
            <a:chOff x="-741450" y="1885613"/>
            <a:chExt cx="4307100" cy="883500"/>
          </a:xfrm>
        </p:grpSpPr>
        <p:sp>
          <p:nvSpPr>
            <p:cNvPr id="4" name="Google Shape;541;p25">
              <a:extLst>
                <a:ext uri="{FF2B5EF4-FFF2-40B4-BE49-F238E27FC236}">
                  <a16:creationId xmlns:a16="http://schemas.microsoft.com/office/drawing/2014/main" id="{FC2E342B-0446-4824-8A78-9C81EBD093BC}"/>
                </a:ext>
              </a:extLst>
            </p:cNvPr>
            <p:cNvSpPr/>
            <p:nvPr/>
          </p:nvSpPr>
          <p:spPr>
            <a:xfrm>
              <a:off x="-741450" y="1885613"/>
              <a:ext cx="4307100" cy="88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42;p25">
              <a:extLst>
                <a:ext uri="{FF2B5EF4-FFF2-40B4-BE49-F238E27FC236}">
                  <a16:creationId xmlns:a16="http://schemas.microsoft.com/office/drawing/2014/main" id="{A805FF12-DCF4-4B12-87C3-FD5D9521DD8D}"/>
                </a:ext>
              </a:extLst>
            </p:cNvPr>
            <p:cNvSpPr/>
            <p:nvPr/>
          </p:nvSpPr>
          <p:spPr>
            <a:xfrm>
              <a:off x="-532650" y="1982488"/>
              <a:ext cx="3889500" cy="655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3;p25">
              <a:extLst>
                <a:ext uri="{FF2B5EF4-FFF2-40B4-BE49-F238E27FC236}">
                  <a16:creationId xmlns:a16="http://schemas.microsoft.com/office/drawing/2014/main" id="{D6515972-B84F-462E-B34E-77ABF8760DC7}"/>
                </a:ext>
              </a:extLst>
            </p:cNvPr>
            <p:cNvSpPr/>
            <p:nvPr/>
          </p:nvSpPr>
          <p:spPr>
            <a:xfrm>
              <a:off x="-309150" y="2068558"/>
              <a:ext cx="3442500" cy="4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25">
              <a:extLst>
                <a:ext uri="{FF2B5EF4-FFF2-40B4-BE49-F238E27FC236}">
                  <a16:creationId xmlns:a16="http://schemas.microsoft.com/office/drawing/2014/main" id="{20A98429-C736-4837-AB58-B192E4A3120F}"/>
                </a:ext>
              </a:extLst>
            </p:cNvPr>
            <p:cNvSpPr/>
            <p:nvPr/>
          </p:nvSpPr>
          <p:spPr>
            <a:xfrm>
              <a:off x="-74250" y="2129587"/>
              <a:ext cx="2972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46;p25">
            <a:extLst>
              <a:ext uri="{FF2B5EF4-FFF2-40B4-BE49-F238E27FC236}">
                <a16:creationId xmlns:a16="http://schemas.microsoft.com/office/drawing/2014/main" id="{0943651D-1E13-4D8C-8DA6-1F30E6D34C12}"/>
              </a:ext>
            </a:extLst>
          </p:cNvPr>
          <p:cNvGrpSpPr/>
          <p:nvPr/>
        </p:nvGrpSpPr>
        <p:grpSpPr>
          <a:xfrm>
            <a:off x="6160205" y="2054479"/>
            <a:ext cx="2684080" cy="2969962"/>
            <a:chOff x="3298947" y="1298370"/>
            <a:chExt cx="2684080" cy="2969962"/>
          </a:xfrm>
        </p:grpSpPr>
        <p:sp>
          <p:nvSpPr>
            <p:cNvPr id="9" name="Google Shape;547;p25">
              <a:extLst>
                <a:ext uri="{FF2B5EF4-FFF2-40B4-BE49-F238E27FC236}">
                  <a16:creationId xmlns:a16="http://schemas.microsoft.com/office/drawing/2014/main" id="{E578DC61-FCDD-4093-A545-027B9A2BB0EA}"/>
                </a:ext>
              </a:extLst>
            </p:cNvPr>
            <p:cNvSpPr/>
            <p:nvPr/>
          </p:nvSpPr>
          <p:spPr>
            <a:xfrm>
              <a:off x="3298947" y="3342470"/>
              <a:ext cx="2684080" cy="925862"/>
            </a:xfrm>
            <a:custGeom>
              <a:avLst/>
              <a:gdLst/>
              <a:ahLst/>
              <a:cxnLst/>
              <a:rect l="l" t="t" r="r" b="b"/>
              <a:pathLst>
                <a:path w="161911" h="56011" extrusionOk="0">
                  <a:moveTo>
                    <a:pt x="150151" y="1"/>
                  </a:moveTo>
                  <a:cubicBezTo>
                    <a:pt x="149974" y="1"/>
                    <a:pt x="149795" y="4"/>
                    <a:pt x="149613" y="9"/>
                  </a:cubicBezTo>
                  <a:cubicBezTo>
                    <a:pt x="139016" y="274"/>
                    <a:pt x="128353" y="5904"/>
                    <a:pt x="119677" y="11864"/>
                  </a:cubicBezTo>
                  <a:cubicBezTo>
                    <a:pt x="111929" y="17229"/>
                    <a:pt x="104378" y="22064"/>
                    <a:pt x="95106" y="24978"/>
                  </a:cubicBezTo>
                  <a:cubicBezTo>
                    <a:pt x="89411" y="26766"/>
                    <a:pt x="83516" y="27693"/>
                    <a:pt x="77555" y="27760"/>
                  </a:cubicBezTo>
                  <a:cubicBezTo>
                    <a:pt x="77324" y="27763"/>
                    <a:pt x="77094" y="27764"/>
                    <a:pt x="76863" y="27764"/>
                  </a:cubicBezTo>
                  <a:cubicBezTo>
                    <a:pt x="73587" y="27764"/>
                    <a:pt x="70369" y="27461"/>
                    <a:pt x="67145" y="27461"/>
                  </a:cubicBezTo>
                  <a:cubicBezTo>
                    <a:pt x="65915" y="27461"/>
                    <a:pt x="64684" y="27505"/>
                    <a:pt x="63449" y="27627"/>
                  </a:cubicBezTo>
                  <a:cubicBezTo>
                    <a:pt x="59210" y="22395"/>
                    <a:pt x="51196" y="19017"/>
                    <a:pt x="45434" y="15772"/>
                  </a:cubicBezTo>
                  <a:cubicBezTo>
                    <a:pt x="38944" y="12063"/>
                    <a:pt x="32586" y="7824"/>
                    <a:pt x="25830" y="4778"/>
                  </a:cubicBezTo>
                  <a:cubicBezTo>
                    <a:pt x="22350" y="3208"/>
                    <a:pt x="17287" y="1445"/>
                    <a:pt x="12780" y="1445"/>
                  </a:cubicBezTo>
                  <a:cubicBezTo>
                    <a:pt x="8539" y="1445"/>
                    <a:pt x="4789" y="3006"/>
                    <a:pt x="3312" y="7758"/>
                  </a:cubicBezTo>
                  <a:cubicBezTo>
                    <a:pt x="1" y="18355"/>
                    <a:pt x="10399" y="27296"/>
                    <a:pt x="17750" y="33190"/>
                  </a:cubicBezTo>
                  <a:cubicBezTo>
                    <a:pt x="28148" y="41734"/>
                    <a:pt x="39871" y="48489"/>
                    <a:pt x="52388" y="53390"/>
                  </a:cubicBezTo>
                  <a:cubicBezTo>
                    <a:pt x="58099" y="55608"/>
                    <a:pt x="64717" y="56011"/>
                    <a:pt x="71165" y="56011"/>
                  </a:cubicBezTo>
                  <a:cubicBezTo>
                    <a:pt x="73766" y="56011"/>
                    <a:pt x="76339" y="55945"/>
                    <a:pt x="78814" y="55907"/>
                  </a:cubicBezTo>
                  <a:cubicBezTo>
                    <a:pt x="79365" y="55907"/>
                    <a:pt x="80302" y="55910"/>
                    <a:pt x="81509" y="55910"/>
                  </a:cubicBezTo>
                  <a:cubicBezTo>
                    <a:pt x="87844" y="55910"/>
                    <a:pt x="101597" y="55817"/>
                    <a:pt x="105769" y="54649"/>
                  </a:cubicBezTo>
                  <a:cubicBezTo>
                    <a:pt x="119545" y="51006"/>
                    <a:pt x="133519" y="47032"/>
                    <a:pt x="144580" y="37429"/>
                  </a:cubicBezTo>
                  <a:cubicBezTo>
                    <a:pt x="151600" y="31336"/>
                    <a:pt x="159812" y="23852"/>
                    <a:pt x="160938" y="13918"/>
                  </a:cubicBezTo>
                  <a:cubicBezTo>
                    <a:pt x="161910" y="5881"/>
                    <a:pt x="158253" y="1"/>
                    <a:pt x="150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8;p25">
              <a:extLst>
                <a:ext uri="{FF2B5EF4-FFF2-40B4-BE49-F238E27FC236}">
                  <a16:creationId xmlns:a16="http://schemas.microsoft.com/office/drawing/2014/main" id="{4AADA24A-4B09-427B-B307-72D2DBFF6C1F}"/>
                </a:ext>
              </a:extLst>
            </p:cNvPr>
            <p:cNvSpPr/>
            <p:nvPr/>
          </p:nvSpPr>
          <p:spPr>
            <a:xfrm>
              <a:off x="4377115" y="2033162"/>
              <a:ext cx="527015" cy="571756"/>
            </a:xfrm>
            <a:custGeom>
              <a:avLst/>
              <a:gdLst/>
              <a:ahLst/>
              <a:cxnLst/>
              <a:rect l="l" t="t" r="r" b="b"/>
              <a:pathLst>
                <a:path w="31791" h="34589" extrusionOk="0">
                  <a:moveTo>
                    <a:pt x="21778" y="0"/>
                  </a:moveTo>
                  <a:cubicBezTo>
                    <a:pt x="18644" y="0"/>
                    <a:pt x="15478" y="1716"/>
                    <a:pt x="13114" y="3186"/>
                  </a:cubicBezTo>
                  <a:cubicBezTo>
                    <a:pt x="9868" y="5239"/>
                    <a:pt x="7087" y="7955"/>
                    <a:pt x="4901" y="11067"/>
                  </a:cubicBezTo>
                  <a:cubicBezTo>
                    <a:pt x="530" y="17624"/>
                    <a:pt x="0" y="26697"/>
                    <a:pt x="7087" y="31797"/>
                  </a:cubicBezTo>
                  <a:cubicBezTo>
                    <a:pt x="9843" y="33766"/>
                    <a:pt x="14033" y="34588"/>
                    <a:pt x="17871" y="34588"/>
                  </a:cubicBezTo>
                  <a:cubicBezTo>
                    <a:pt x="18551" y="34588"/>
                    <a:pt x="19221" y="34562"/>
                    <a:pt x="19869" y="34513"/>
                  </a:cubicBezTo>
                  <a:cubicBezTo>
                    <a:pt x="24240" y="34248"/>
                    <a:pt x="27552" y="32989"/>
                    <a:pt x="28876" y="29479"/>
                  </a:cubicBezTo>
                  <a:cubicBezTo>
                    <a:pt x="30731" y="24578"/>
                    <a:pt x="31260" y="19147"/>
                    <a:pt x="31592" y="14114"/>
                  </a:cubicBezTo>
                  <a:cubicBezTo>
                    <a:pt x="31790" y="10604"/>
                    <a:pt x="31790" y="6895"/>
                    <a:pt x="30664" y="3517"/>
                  </a:cubicBezTo>
                  <a:cubicBezTo>
                    <a:pt x="29406" y="1398"/>
                    <a:pt x="25763" y="139"/>
                    <a:pt x="22121" y="7"/>
                  </a:cubicBezTo>
                  <a:cubicBezTo>
                    <a:pt x="22007" y="2"/>
                    <a:pt x="21892" y="0"/>
                    <a:pt x="21778"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9;p25">
              <a:extLst>
                <a:ext uri="{FF2B5EF4-FFF2-40B4-BE49-F238E27FC236}">
                  <a16:creationId xmlns:a16="http://schemas.microsoft.com/office/drawing/2014/main" id="{EC6C5C42-E994-4EA0-9CD0-0C8BC17E8642}"/>
                </a:ext>
              </a:extLst>
            </p:cNvPr>
            <p:cNvSpPr/>
            <p:nvPr/>
          </p:nvSpPr>
          <p:spPr>
            <a:xfrm>
              <a:off x="3485594" y="2299460"/>
              <a:ext cx="517135" cy="474990"/>
            </a:xfrm>
            <a:custGeom>
              <a:avLst/>
              <a:gdLst/>
              <a:ahLst/>
              <a:cxnLst/>
              <a:rect l="l" t="t" r="r" b="b"/>
              <a:pathLst>
                <a:path w="31195" h="28735" extrusionOk="0">
                  <a:moveTo>
                    <a:pt x="17989" y="0"/>
                  </a:moveTo>
                  <a:cubicBezTo>
                    <a:pt x="15817" y="0"/>
                    <a:pt x="13718" y="417"/>
                    <a:pt x="11922" y="1315"/>
                  </a:cubicBezTo>
                  <a:cubicBezTo>
                    <a:pt x="7286" y="3700"/>
                    <a:pt x="2518" y="9462"/>
                    <a:pt x="729" y="14296"/>
                  </a:cubicBezTo>
                  <a:cubicBezTo>
                    <a:pt x="1" y="16416"/>
                    <a:pt x="796" y="19330"/>
                    <a:pt x="1657" y="21449"/>
                  </a:cubicBezTo>
                  <a:cubicBezTo>
                    <a:pt x="2584" y="23767"/>
                    <a:pt x="4703" y="25489"/>
                    <a:pt x="6955" y="26615"/>
                  </a:cubicBezTo>
                  <a:cubicBezTo>
                    <a:pt x="8545" y="27476"/>
                    <a:pt x="10266" y="28138"/>
                    <a:pt x="11988" y="28536"/>
                  </a:cubicBezTo>
                  <a:cubicBezTo>
                    <a:pt x="12473" y="28652"/>
                    <a:pt x="13043" y="28734"/>
                    <a:pt x="13610" y="28734"/>
                  </a:cubicBezTo>
                  <a:cubicBezTo>
                    <a:pt x="14980" y="28734"/>
                    <a:pt x="16332" y="28254"/>
                    <a:pt x="16426" y="26615"/>
                  </a:cubicBezTo>
                  <a:cubicBezTo>
                    <a:pt x="16492" y="25357"/>
                    <a:pt x="15565" y="24297"/>
                    <a:pt x="14770" y="23502"/>
                  </a:cubicBezTo>
                  <a:cubicBezTo>
                    <a:pt x="14306" y="23039"/>
                    <a:pt x="13843" y="22575"/>
                    <a:pt x="13445" y="22111"/>
                  </a:cubicBezTo>
                  <a:cubicBezTo>
                    <a:pt x="13445" y="21714"/>
                    <a:pt x="13512" y="21317"/>
                    <a:pt x="13644" y="20985"/>
                  </a:cubicBezTo>
                  <a:cubicBezTo>
                    <a:pt x="14770" y="17873"/>
                    <a:pt x="18015" y="16151"/>
                    <a:pt x="19803" y="13502"/>
                  </a:cubicBezTo>
                  <a:cubicBezTo>
                    <a:pt x="20466" y="12508"/>
                    <a:pt x="20929" y="11448"/>
                    <a:pt x="21658" y="10521"/>
                  </a:cubicBezTo>
                  <a:cubicBezTo>
                    <a:pt x="22055" y="9859"/>
                    <a:pt x="22519" y="9263"/>
                    <a:pt x="22982" y="8667"/>
                  </a:cubicBezTo>
                  <a:cubicBezTo>
                    <a:pt x="23479" y="8601"/>
                    <a:pt x="23959" y="8567"/>
                    <a:pt x="24431" y="8567"/>
                  </a:cubicBezTo>
                  <a:cubicBezTo>
                    <a:pt x="24903" y="8567"/>
                    <a:pt x="25367" y="8601"/>
                    <a:pt x="25830" y="8667"/>
                  </a:cubicBezTo>
                  <a:cubicBezTo>
                    <a:pt x="26438" y="8728"/>
                    <a:pt x="27423" y="8886"/>
                    <a:pt x="28387" y="8886"/>
                  </a:cubicBezTo>
                  <a:cubicBezTo>
                    <a:pt x="29524" y="8886"/>
                    <a:pt x="30632" y="8666"/>
                    <a:pt x="31062" y="7806"/>
                  </a:cubicBezTo>
                  <a:cubicBezTo>
                    <a:pt x="31195" y="7541"/>
                    <a:pt x="31195" y="7276"/>
                    <a:pt x="31195" y="7011"/>
                  </a:cubicBezTo>
                  <a:cubicBezTo>
                    <a:pt x="31129" y="6547"/>
                    <a:pt x="30996" y="6150"/>
                    <a:pt x="30864" y="5753"/>
                  </a:cubicBezTo>
                  <a:cubicBezTo>
                    <a:pt x="30400" y="4958"/>
                    <a:pt x="29804" y="4229"/>
                    <a:pt x="29076" y="3700"/>
                  </a:cubicBezTo>
                  <a:cubicBezTo>
                    <a:pt x="26051" y="1357"/>
                    <a:pt x="21903" y="0"/>
                    <a:pt x="179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0;p25">
              <a:extLst>
                <a:ext uri="{FF2B5EF4-FFF2-40B4-BE49-F238E27FC236}">
                  <a16:creationId xmlns:a16="http://schemas.microsoft.com/office/drawing/2014/main" id="{B8170ECE-E205-4D34-815B-3ED28A93242D}"/>
                </a:ext>
              </a:extLst>
            </p:cNvPr>
            <p:cNvSpPr/>
            <p:nvPr/>
          </p:nvSpPr>
          <p:spPr>
            <a:xfrm>
              <a:off x="3729333" y="2339132"/>
              <a:ext cx="32160" cy="26233"/>
            </a:xfrm>
            <a:custGeom>
              <a:avLst/>
              <a:gdLst/>
              <a:ahLst/>
              <a:cxnLst/>
              <a:rect l="l" t="t" r="r" b="b"/>
              <a:pathLst>
                <a:path w="1940" h="1587" extrusionOk="0">
                  <a:moveTo>
                    <a:pt x="976" y="0"/>
                  </a:moveTo>
                  <a:cubicBezTo>
                    <a:pt x="895" y="0"/>
                    <a:pt x="812" y="14"/>
                    <a:pt x="729" y="41"/>
                  </a:cubicBezTo>
                  <a:cubicBezTo>
                    <a:pt x="67" y="306"/>
                    <a:pt x="1" y="1233"/>
                    <a:pt x="663" y="1498"/>
                  </a:cubicBezTo>
                  <a:cubicBezTo>
                    <a:pt x="785" y="1559"/>
                    <a:pt x="906" y="1586"/>
                    <a:pt x="1022" y="1586"/>
                  </a:cubicBezTo>
                  <a:cubicBezTo>
                    <a:pt x="1537" y="1586"/>
                    <a:pt x="1939" y="1046"/>
                    <a:pt x="1723" y="505"/>
                  </a:cubicBezTo>
                  <a:cubicBezTo>
                    <a:pt x="1566" y="190"/>
                    <a:pt x="1284" y="0"/>
                    <a:pt x="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1;p25">
              <a:extLst>
                <a:ext uri="{FF2B5EF4-FFF2-40B4-BE49-F238E27FC236}">
                  <a16:creationId xmlns:a16="http://schemas.microsoft.com/office/drawing/2014/main" id="{43B9F6F5-2526-42C8-90D9-DEE613DAB26C}"/>
                </a:ext>
              </a:extLst>
            </p:cNvPr>
            <p:cNvSpPr/>
            <p:nvPr/>
          </p:nvSpPr>
          <p:spPr>
            <a:xfrm>
              <a:off x="3784237" y="2322090"/>
              <a:ext cx="32144" cy="25754"/>
            </a:xfrm>
            <a:custGeom>
              <a:avLst/>
              <a:gdLst/>
              <a:ahLst/>
              <a:cxnLst/>
              <a:rect l="l" t="t" r="r" b="b"/>
              <a:pathLst>
                <a:path w="1939" h="1558" extrusionOk="0">
                  <a:moveTo>
                    <a:pt x="1044" y="1"/>
                  </a:moveTo>
                  <a:cubicBezTo>
                    <a:pt x="942" y="1"/>
                    <a:pt x="835" y="26"/>
                    <a:pt x="729" y="79"/>
                  </a:cubicBezTo>
                  <a:cubicBezTo>
                    <a:pt x="67" y="277"/>
                    <a:pt x="0" y="1205"/>
                    <a:pt x="663" y="1470"/>
                  </a:cubicBezTo>
                  <a:cubicBezTo>
                    <a:pt x="784" y="1530"/>
                    <a:pt x="906" y="1558"/>
                    <a:pt x="1021" y="1558"/>
                  </a:cubicBezTo>
                  <a:cubicBezTo>
                    <a:pt x="1537" y="1558"/>
                    <a:pt x="1939" y="1017"/>
                    <a:pt x="1722" y="476"/>
                  </a:cubicBezTo>
                  <a:cubicBezTo>
                    <a:pt x="1577" y="185"/>
                    <a:pt x="1325"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2;p25">
              <a:extLst>
                <a:ext uri="{FF2B5EF4-FFF2-40B4-BE49-F238E27FC236}">
                  <a16:creationId xmlns:a16="http://schemas.microsoft.com/office/drawing/2014/main" id="{DE28DC76-A9DB-4BCE-A833-273DB06E628A}"/>
                </a:ext>
              </a:extLst>
            </p:cNvPr>
            <p:cNvSpPr/>
            <p:nvPr/>
          </p:nvSpPr>
          <p:spPr>
            <a:xfrm>
              <a:off x="3741418" y="2379036"/>
              <a:ext cx="31249" cy="25754"/>
            </a:xfrm>
            <a:custGeom>
              <a:avLst/>
              <a:gdLst/>
              <a:ahLst/>
              <a:cxnLst/>
              <a:rect l="l" t="t" r="r" b="b"/>
              <a:pathLst>
                <a:path w="1885" h="1558" extrusionOk="0">
                  <a:moveTo>
                    <a:pt x="1047" y="1"/>
                  </a:moveTo>
                  <a:cubicBezTo>
                    <a:pt x="941" y="1"/>
                    <a:pt x="833" y="26"/>
                    <a:pt x="729" y="78"/>
                  </a:cubicBezTo>
                  <a:cubicBezTo>
                    <a:pt x="67" y="276"/>
                    <a:pt x="0" y="1137"/>
                    <a:pt x="663" y="1469"/>
                  </a:cubicBezTo>
                  <a:cubicBezTo>
                    <a:pt x="773" y="1530"/>
                    <a:pt x="885" y="1557"/>
                    <a:pt x="994" y="1557"/>
                  </a:cubicBezTo>
                  <a:cubicBezTo>
                    <a:pt x="1474" y="1557"/>
                    <a:pt x="1884" y="1027"/>
                    <a:pt x="1722" y="541"/>
                  </a:cubicBezTo>
                  <a:cubicBezTo>
                    <a:pt x="1624" y="199"/>
                    <a:pt x="1346" y="1"/>
                    <a:pt x="10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3;p25">
              <a:extLst>
                <a:ext uri="{FF2B5EF4-FFF2-40B4-BE49-F238E27FC236}">
                  <a16:creationId xmlns:a16="http://schemas.microsoft.com/office/drawing/2014/main" id="{E433A692-A439-4E9D-A3E0-0DD3CB326CA3}"/>
                </a:ext>
              </a:extLst>
            </p:cNvPr>
            <p:cNvSpPr/>
            <p:nvPr/>
          </p:nvSpPr>
          <p:spPr>
            <a:xfrm>
              <a:off x="3797416" y="2361018"/>
              <a:ext cx="32260" cy="25770"/>
            </a:xfrm>
            <a:custGeom>
              <a:avLst/>
              <a:gdLst/>
              <a:ahLst/>
              <a:cxnLst/>
              <a:rect l="l" t="t" r="r" b="b"/>
              <a:pathLst>
                <a:path w="1946" h="1559" extrusionOk="0">
                  <a:moveTo>
                    <a:pt x="976" y="1"/>
                  </a:moveTo>
                  <a:cubicBezTo>
                    <a:pt x="894" y="1"/>
                    <a:pt x="812" y="14"/>
                    <a:pt x="729" y="42"/>
                  </a:cubicBezTo>
                  <a:cubicBezTo>
                    <a:pt x="66" y="240"/>
                    <a:pt x="0" y="1168"/>
                    <a:pt x="662" y="1499"/>
                  </a:cubicBezTo>
                  <a:cubicBezTo>
                    <a:pt x="766" y="1540"/>
                    <a:pt x="869" y="1559"/>
                    <a:pt x="969" y="1559"/>
                  </a:cubicBezTo>
                  <a:cubicBezTo>
                    <a:pt x="1509" y="1559"/>
                    <a:pt x="1946" y="1009"/>
                    <a:pt x="1722" y="505"/>
                  </a:cubicBezTo>
                  <a:cubicBezTo>
                    <a:pt x="1565" y="191"/>
                    <a:pt x="1283" y="1"/>
                    <a:pt x="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4;p25">
              <a:extLst>
                <a:ext uri="{FF2B5EF4-FFF2-40B4-BE49-F238E27FC236}">
                  <a16:creationId xmlns:a16="http://schemas.microsoft.com/office/drawing/2014/main" id="{EF342D65-F73A-40C5-A5B7-1A5CF8E7FE43}"/>
                </a:ext>
              </a:extLst>
            </p:cNvPr>
            <p:cNvSpPr/>
            <p:nvPr/>
          </p:nvSpPr>
          <p:spPr>
            <a:xfrm>
              <a:off x="3755691" y="2402029"/>
              <a:ext cx="73952" cy="60847"/>
            </a:xfrm>
            <a:custGeom>
              <a:avLst/>
              <a:gdLst/>
              <a:ahLst/>
              <a:cxnLst/>
              <a:rect l="l" t="t" r="r" b="b"/>
              <a:pathLst>
                <a:path w="4461" h="3681" extrusionOk="0">
                  <a:moveTo>
                    <a:pt x="2216" y="1"/>
                  </a:moveTo>
                  <a:cubicBezTo>
                    <a:pt x="1985" y="1"/>
                    <a:pt x="1750" y="47"/>
                    <a:pt x="1524" y="144"/>
                  </a:cubicBezTo>
                  <a:cubicBezTo>
                    <a:pt x="0" y="806"/>
                    <a:pt x="67" y="2925"/>
                    <a:pt x="1524" y="3521"/>
                  </a:cubicBezTo>
                  <a:cubicBezTo>
                    <a:pt x="1775" y="3631"/>
                    <a:pt x="2027" y="3681"/>
                    <a:pt x="2268" y="3681"/>
                  </a:cubicBezTo>
                  <a:cubicBezTo>
                    <a:pt x="3490" y="3681"/>
                    <a:pt x="4461" y="2409"/>
                    <a:pt x="3908" y="1137"/>
                  </a:cubicBezTo>
                  <a:cubicBezTo>
                    <a:pt x="3608" y="437"/>
                    <a:pt x="2930" y="1"/>
                    <a:pt x="221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5;p25">
              <a:extLst>
                <a:ext uri="{FF2B5EF4-FFF2-40B4-BE49-F238E27FC236}">
                  <a16:creationId xmlns:a16="http://schemas.microsoft.com/office/drawing/2014/main" id="{8A9CCE5A-554B-4AC9-BC13-392E19B902F9}"/>
                </a:ext>
              </a:extLst>
            </p:cNvPr>
            <p:cNvSpPr/>
            <p:nvPr/>
          </p:nvSpPr>
          <p:spPr>
            <a:xfrm>
              <a:off x="3651385" y="2508069"/>
              <a:ext cx="74101" cy="60566"/>
            </a:xfrm>
            <a:custGeom>
              <a:avLst/>
              <a:gdLst/>
              <a:ahLst/>
              <a:cxnLst/>
              <a:rect l="l" t="t" r="r" b="b"/>
              <a:pathLst>
                <a:path w="4470" h="3664" extrusionOk="0">
                  <a:moveTo>
                    <a:pt x="2255" y="1"/>
                  </a:moveTo>
                  <a:cubicBezTo>
                    <a:pt x="2012" y="1"/>
                    <a:pt x="1763" y="50"/>
                    <a:pt x="1524" y="153"/>
                  </a:cubicBezTo>
                  <a:cubicBezTo>
                    <a:pt x="1" y="749"/>
                    <a:pt x="1" y="2935"/>
                    <a:pt x="1524" y="3531"/>
                  </a:cubicBezTo>
                  <a:cubicBezTo>
                    <a:pt x="1756" y="3622"/>
                    <a:pt x="1989" y="3663"/>
                    <a:pt x="2214" y="3663"/>
                  </a:cubicBezTo>
                  <a:cubicBezTo>
                    <a:pt x="3461" y="3663"/>
                    <a:pt x="4469" y="2381"/>
                    <a:pt x="3908" y="1146"/>
                  </a:cubicBezTo>
                  <a:cubicBezTo>
                    <a:pt x="3613" y="410"/>
                    <a:pt x="2954" y="1"/>
                    <a:pt x="22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6;p25">
              <a:extLst>
                <a:ext uri="{FF2B5EF4-FFF2-40B4-BE49-F238E27FC236}">
                  <a16:creationId xmlns:a16="http://schemas.microsoft.com/office/drawing/2014/main" id="{812B21FA-4C49-4D42-BC68-01ED87F1ECDA}"/>
                </a:ext>
              </a:extLst>
            </p:cNvPr>
            <p:cNvSpPr/>
            <p:nvPr/>
          </p:nvSpPr>
          <p:spPr>
            <a:xfrm>
              <a:off x="3535011" y="2534104"/>
              <a:ext cx="39537" cy="35903"/>
            </a:xfrm>
            <a:custGeom>
              <a:avLst/>
              <a:gdLst/>
              <a:ahLst/>
              <a:cxnLst/>
              <a:rect l="l" t="t" r="r" b="b"/>
              <a:pathLst>
                <a:path w="2385" h="2172" extrusionOk="0">
                  <a:moveTo>
                    <a:pt x="808" y="0"/>
                  </a:moveTo>
                  <a:cubicBezTo>
                    <a:pt x="568" y="0"/>
                    <a:pt x="336" y="71"/>
                    <a:pt x="199" y="300"/>
                  </a:cubicBezTo>
                  <a:cubicBezTo>
                    <a:pt x="0" y="565"/>
                    <a:pt x="265" y="1227"/>
                    <a:pt x="331" y="1492"/>
                  </a:cubicBezTo>
                  <a:cubicBezTo>
                    <a:pt x="464" y="1691"/>
                    <a:pt x="530" y="2022"/>
                    <a:pt x="795" y="2154"/>
                  </a:cubicBezTo>
                  <a:cubicBezTo>
                    <a:pt x="830" y="2166"/>
                    <a:pt x="867" y="2172"/>
                    <a:pt x="904" y="2172"/>
                  </a:cubicBezTo>
                  <a:cubicBezTo>
                    <a:pt x="1284" y="2172"/>
                    <a:pt x="1740" y="1595"/>
                    <a:pt x="1921" y="1293"/>
                  </a:cubicBezTo>
                  <a:cubicBezTo>
                    <a:pt x="2120" y="962"/>
                    <a:pt x="2384" y="631"/>
                    <a:pt x="2252" y="432"/>
                  </a:cubicBezTo>
                  <a:cubicBezTo>
                    <a:pt x="2053" y="168"/>
                    <a:pt x="1391" y="101"/>
                    <a:pt x="1126" y="35"/>
                  </a:cubicBezTo>
                  <a:cubicBezTo>
                    <a:pt x="1024" y="15"/>
                    <a:pt x="915" y="0"/>
                    <a:pt x="8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7;p25">
              <a:extLst>
                <a:ext uri="{FF2B5EF4-FFF2-40B4-BE49-F238E27FC236}">
                  <a16:creationId xmlns:a16="http://schemas.microsoft.com/office/drawing/2014/main" id="{074BCD57-7125-457F-8475-E4F2B5EB390F}"/>
                </a:ext>
              </a:extLst>
            </p:cNvPr>
            <p:cNvSpPr/>
            <p:nvPr/>
          </p:nvSpPr>
          <p:spPr>
            <a:xfrm>
              <a:off x="3586617" y="2563973"/>
              <a:ext cx="45024" cy="39110"/>
            </a:xfrm>
            <a:custGeom>
              <a:avLst/>
              <a:gdLst/>
              <a:ahLst/>
              <a:cxnLst/>
              <a:rect l="l" t="t" r="r" b="b"/>
              <a:pathLst>
                <a:path w="2716" h="2366" extrusionOk="0">
                  <a:moveTo>
                    <a:pt x="1410" y="0"/>
                  </a:moveTo>
                  <a:cubicBezTo>
                    <a:pt x="986" y="0"/>
                    <a:pt x="580" y="639"/>
                    <a:pt x="397" y="943"/>
                  </a:cubicBezTo>
                  <a:cubicBezTo>
                    <a:pt x="265" y="1275"/>
                    <a:pt x="0" y="1672"/>
                    <a:pt x="199" y="1937"/>
                  </a:cubicBezTo>
                  <a:cubicBezTo>
                    <a:pt x="464" y="2202"/>
                    <a:pt x="1192" y="2268"/>
                    <a:pt x="1523" y="2334"/>
                  </a:cubicBezTo>
                  <a:cubicBezTo>
                    <a:pt x="1632" y="2352"/>
                    <a:pt x="1751" y="2366"/>
                    <a:pt x="1869" y="2366"/>
                  </a:cubicBezTo>
                  <a:cubicBezTo>
                    <a:pt x="2181" y="2366"/>
                    <a:pt x="2487" y="2273"/>
                    <a:pt x="2583" y="1937"/>
                  </a:cubicBezTo>
                  <a:cubicBezTo>
                    <a:pt x="2715" y="1672"/>
                    <a:pt x="2186" y="877"/>
                    <a:pt x="2053" y="612"/>
                  </a:cubicBezTo>
                  <a:cubicBezTo>
                    <a:pt x="1921" y="347"/>
                    <a:pt x="1722" y="82"/>
                    <a:pt x="1523" y="16"/>
                  </a:cubicBezTo>
                  <a:cubicBezTo>
                    <a:pt x="1485" y="5"/>
                    <a:pt x="1447" y="0"/>
                    <a:pt x="141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8;p25">
              <a:extLst>
                <a:ext uri="{FF2B5EF4-FFF2-40B4-BE49-F238E27FC236}">
                  <a16:creationId xmlns:a16="http://schemas.microsoft.com/office/drawing/2014/main" id="{98E94403-E00A-4A8F-81D7-1FD51214CDDB}"/>
                </a:ext>
              </a:extLst>
            </p:cNvPr>
            <p:cNvSpPr/>
            <p:nvPr/>
          </p:nvSpPr>
          <p:spPr>
            <a:xfrm>
              <a:off x="3577831" y="2518913"/>
              <a:ext cx="38443" cy="35573"/>
            </a:xfrm>
            <a:custGeom>
              <a:avLst/>
              <a:gdLst/>
              <a:ahLst/>
              <a:cxnLst/>
              <a:rect l="l" t="t" r="r" b="b"/>
              <a:pathLst>
                <a:path w="2319" h="2152" extrusionOk="0">
                  <a:moveTo>
                    <a:pt x="1789" y="0"/>
                  </a:moveTo>
                  <a:cubicBezTo>
                    <a:pt x="1479" y="0"/>
                    <a:pt x="957" y="310"/>
                    <a:pt x="729" y="424"/>
                  </a:cubicBezTo>
                  <a:cubicBezTo>
                    <a:pt x="464" y="490"/>
                    <a:pt x="199" y="689"/>
                    <a:pt x="133" y="888"/>
                  </a:cubicBezTo>
                  <a:cubicBezTo>
                    <a:pt x="0" y="1285"/>
                    <a:pt x="662" y="1749"/>
                    <a:pt x="927" y="1881"/>
                  </a:cubicBezTo>
                  <a:cubicBezTo>
                    <a:pt x="1174" y="1980"/>
                    <a:pt x="1456" y="2151"/>
                    <a:pt x="1694" y="2151"/>
                  </a:cubicBezTo>
                  <a:cubicBezTo>
                    <a:pt x="1776" y="2151"/>
                    <a:pt x="1853" y="2131"/>
                    <a:pt x="1921" y="2080"/>
                  </a:cubicBezTo>
                  <a:cubicBezTo>
                    <a:pt x="2186" y="1815"/>
                    <a:pt x="2186" y="1219"/>
                    <a:pt x="2252" y="888"/>
                  </a:cubicBezTo>
                  <a:cubicBezTo>
                    <a:pt x="2318" y="557"/>
                    <a:pt x="2318" y="159"/>
                    <a:pt x="1921" y="27"/>
                  </a:cubicBezTo>
                  <a:cubicBezTo>
                    <a:pt x="1884" y="8"/>
                    <a:pt x="1839" y="0"/>
                    <a:pt x="17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9;p25">
              <a:extLst>
                <a:ext uri="{FF2B5EF4-FFF2-40B4-BE49-F238E27FC236}">
                  <a16:creationId xmlns:a16="http://schemas.microsoft.com/office/drawing/2014/main" id="{F4A21EF9-A19F-41DD-850F-D40053EB53BA}"/>
                </a:ext>
              </a:extLst>
            </p:cNvPr>
            <p:cNvSpPr/>
            <p:nvPr/>
          </p:nvSpPr>
          <p:spPr>
            <a:xfrm>
              <a:off x="3536105" y="2578536"/>
              <a:ext cx="43930" cy="41259"/>
            </a:xfrm>
            <a:custGeom>
              <a:avLst/>
              <a:gdLst/>
              <a:ahLst/>
              <a:cxnLst/>
              <a:rect l="l" t="t" r="r" b="b"/>
              <a:pathLst>
                <a:path w="2650" h="2496" extrusionOk="0">
                  <a:moveTo>
                    <a:pt x="914" y="1"/>
                  </a:moveTo>
                  <a:cubicBezTo>
                    <a:pt x="849" y="1"/>
                    <a:pt x="788" y="19"/>
                    <a:pt x="729" y="62"/>
                  </a:cubicBezTo>
                  <a:cubicBezTo>
                    <a:pt x="464" y="327"/>
                    <a:pt x="332" y="990"/>
                    <a:pt x="199" y="1387"/>
                  </a:cubicBezTo>
                  <a:cubicBezTo>
                    <a:pt x="67" y="1718"/>
                    <a:pt x="0" y="2248"/>
                    <a:pt x="398" y="2447"/>
                  </a:cubicBezTo>
                  <a:cubicBezTo>
                    <a:pt x="443" y="2481"/>
                    <a:pt x="505" y="2496"/>
                    <a:pt x="576" y="2496"/>
                  </a:cubicBezTo>
                  <a:cubicBezTo>
                    <a:pt x="921" y="2496"/>
                    <a:pt x="1503" y="2159"/>
                    <a:pt x="1722" y="2049"/>
                  </a:cubicBezTo>
                  <a:cubicBezTo>
                    <a:pt x="1987" y="1983"/>
                    <a:pt x="2385" y="1784"/>
                    <a:pt x="2451" y="1520"/>
                  </a:cubicBezTo>
                  <a:cubicBezTo>
                    <a:pt x="2650" y="1056"/>
                    <a:pt x="1987" y="526"/>
                    <a:pt x="1656" y="327"/>
                  </a:cubicBezTo>
                  <a:cubicBezTo>
                    <a:pt x="1398" y="224"/>
                    <a:pt x="1140" y="1"/>
                    <a:pt x="9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60;p25">
              <a:extLst>
                <a:ext uri="{FF2B5EF4-FFF2-40B4-BE49-F238E27FC236}">
                  <a16:creationId xmlns:a16="http://schemas.microsoft.com/office/drawing/2014/main" id="{58DD4F32-9F1D-4D5C-914E-7149A17B144B}"/>
                </a:ext>
              </a:extLst>
            </p:cNvPr>
            <p:cNvSpPr/>
            <p:nvPr/>
          </p:nvSpPr>
          <p:spPr>
            <a:xfrm>
              <a:off x="3497679" y="2545741"/>
              <a:ext cx="248149" cy="323674"/>
            </a:xfrm>
            <a:custGeom>
              <a:avLst/>
              <a:gdLst/>
              <a:ahLst/>
              <a:cxnLst/>
              <a:rect l="l" t="t" r="r" b="b"/>
              <a:pathLst>
                <a:path w="14969" h="19581" extrusionOk="0">
                  <a:moveTo>
                    <a:pt x="7964" y="1"/>
                  </a:moveTo>
                  <a:cubicBezTo>
                    <a:pt x="7865" y="1"/>
                    <a:pt x="7770" y="19"/>
                    <a:pt x="7683" y="60"/>
                  </a:cubicBezTo>
                  <a:cubicBezTo>
                    <a:pt x="6425" y="589"/>
                    <a:pt x="6690" y="2378"/>
                    <a:pt x="7087" y="3768"/>
                  </a:cubicBezTo>
                  <a:cubicBezTo>
                    <a:pt x="7683" y="6020"/>
                    <a:pt x="8213" y="8206"/>
                    <a:pt x="6226" y="10193"/>
                  </a:cubicBezTo>
                  <a:cubicBezTo>
                    <a:pt x="5891" y="10527"/>
                    <a:pt x="5514" y="10670"/>
                    <a:pt x="5122" y="10670"/>
                  </a:cubicBezTo>
                  <a:cubicBezTo>
                    <a:pt x="3884" y="10670"/>
                    <a:pt x="2493" y="9248"/>
                    <a:pt x="1789" y="7941"/>
                  </a:cubicBezTo>
                  <a:cubicBezTo>
                    <a:pt x="1673" y="7748"/>
                    <a:pt x="1490" y="7645"/>
                    <a:pt x="1318" y="7645"/>
                  </a:cubicBezTo>
                  <a:cubicBezTo>
                    <a:pt x="1194" y="7645"/>
                    <a:pt x="1077" y="7698"/>
                    <a:pt x="994" y="7808"/>
                  </a:cubicBezTo>
                  <a:cubicBezTo>
                    <a:pt x="0" y="9199"/>
                    <a:pt x="861" y="13173"/>
                    <a:pt x="1457" y="14034"/>
                  </a:cubicBezTo>
                  <a:cubicBezTo>
                    <a:pt x="3179" y="16816"/>
                    <a:pt x="7087" y="19399"/>
                    <a:pt x="10398" y="19465"/>
                  </a:cubicBezTo>
                  <a:cubicBezTo>
                    <a:pt x="10709" y="19543"/>
                    <a:pt x="11028" y="19580"/>
                    <a:pt x="11346" y="19580"/>
                  </a:cubicBezTo>
                  <a:cubicBezTo>
                    <a:pt x="12382" y="19580"/>
                    <a:pt x="13413" y="19181"/>
                    <a:pt x="14174" y="18471"/>
                  </a:cubicBezTo>
                  <a:cubicBezTo>
                    <a:pt x="14968" y="17478"/>
                    <a:pt x="14836" y="15756"/>
                    <a:pt x="14836" y="14564"/>
                  </a:cubicBezTo>
                  <a:cubicBezTo>
                    <a:pt x="14703" y="12709"/>
                    <a:pt x="14107" y="10921"/>
                    <a:pt x="13048" y="9464"/>
                  </a:cubicBezTo>
                  <a:cubicBezTo>
                    <a:pt x="12187" y="8007"/>
                    <a:pt x="11591" y="6418"/>
                    <a:pt x="11326" y="4762"/>
                  </a:cubicBezTo>
                  <a:cubicBezTo>
                    <a:pt x="11259" y="3835"/>
                    <a:pt x="10995" y="2907"/>
                    <a:pt x="10531" y="2046"/>
                  </a:cubicBezTo>
                  <a:cubicBezTo>
                    <a:pt x="10114" y="1451"/>
                    <a:pt x="8842" y="1"/>
                    <a:pt x="7964"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1;p25">
              <a:extLst>
                <a:ext uri="{FF2B5EF4-FFF2-40B4-BE49-F238E27FC236}">
                  <a16:creationId xmlns:a16="http://schemas.microsoft.com/office/drawing/2014/main" id="{3AFD7E9A-B563-43D4-8492-AC10F36CBDE5}"/>
                </a:ext>
              </a:extLst>
            </p:cNvPr>
            <p:cNvSpPr/>
            <p:nvPr/>
          </p:nvSpPr>
          <p:spPr>
            <a:xfrm>
              <a:off x="4751501" y="1538436"/>
              <a:ext cx="972768" cy="1604947"/>
            </a:xfrm>
            <a:custGeom>
              <a:avLst/>
              <a:gdLst/>
              <a:ahLst/>
              <a:cxnLst/>
              <a:rect l="l" t="t" r="r" b="b"/>
              <a:pathLst>
                <a:path w="58680" h="97093" extrusionOk="0">
                  <a:moveTo>
                    <a:pt x="50931" y="0"/>
                  </a:moveTo>
                  <a:cubicBezTo>
                    <a:pt x="49540" y="1391"/>
                    <a:pt x="48215" y="2782"/>
                    <a:pt x="46957" y="4173"/>
                  </a:cubicBezTo>
                  <a:cubicBezTo>
                    <a:pt x="44506" y="6822"/>
                    <a:pt x="42056" y="9537"/>
                    <a:pt x="39738" y="12385"/>
                  </a:cubicBezTo>
                  <a:cubicBezTo>
                    <a:pt x="38943" y="13379"/>
                    <a:pt x="38148" y="14306"/>
                    <a:pt x="37354" y="15299"/>
                  </a:cubicBezTo>
                  <a:cubicBezTo>
                    <a:pt x="34969" y="18213"/>
                    <a:pt x="32718" y="21194"/>
                    <a:pt x="30532" y="24240"/>
                  </a:cubicBezTo>
                  <a:cubicBezTo>
                    <a:pt x="29804" y="25300"/>
                    <a:pt x="29009" y="26293"/>
                    <a:pt x="28280" y="27353"/>
                  </a:cubicBezTo>
                  <a:cubicBezTo>
                    <a:pt x="25896" y="30731"/>
                    <a:pt x="23644" y="34108"/>
                    <a:pt x="21392" y="37552"/>
                  </a:cubicBezTo>
                  <a:cubicBezTo>
                    <a:pt x="20664" y="38678"/>
                    <a:pt x="19935" y="39804"/>
                    <a:pt x="19207" y="40864"/>
                  </a:cubicBezTo>
                  <a:lnTo>
                    <a:pt x="17154" y="44175"/>
                  </a:lnTo>
                  <a:cubicBezTo>
                    <a:pt x="15564" y="46758"/>
                    <a:pt x="13975" y="49341"/>
                    <a:pt x="12385" y="51924"/>
                  </a:cubicBezTo>
                  <a:cubicBezTo>
                    <a:pt x="11789" y="52918"/>
                    <a:pt x="11193" y="53845"/>
                    <a:pt x="10663" y="54838"/>
                  </a:cubicBezTo>
                  <a:cubicBezTo>
                    <a:pt x="8411" y="58613"/>
                    <a:pt x="6358" y="62455"/>
                    <a:pt x="4570" y="66428"/>
                  </a:cubicBezTo>
                  <a:cubicBezTo>
                    <a:pt x="2053" y="71992"/>
                    <a:pt x="0" y="76694"/>
                    <a:pt x="2716" y="82655"/>
                  </a:cubicBezTo>
                  <a:cubicBezTo>
                    <a:pt x="3444" y="84244"/>
                    <a:pt x="4305" y="85701"/>
                    <a:pt x="5299" y="87158"/>
                  </a:cubicBezTo>
                  <a:cubicBezTo>
                    <a:pt x="6358" y="88615"/>
                    <a:pt x="7418" y="90006"/>
                    <a:pt x="8610" y="91397"/>
                  </a:cubicBezTo>
                  <a:lnTo>
                    <a:pt x="9140" y="92059"/>
                  </a:lnTo>
                  <a:cubicBezTo>
                    <a:pt x="9206" y="92125"/>
                    <a:pt x="9405" y="92390"/>
                    <a:pt x="9736" y="92655"/>
                  </a:cubicBezTo>
                  <a:cubicBezTo>
                    <a:pt x="10993" y="93978"/>
                    <a:pt x="13702" y="96555"/>
                    <a:pt x="13446" y="97090"/>
                  </a:cubicBezTo>
                  <a:lnTo>
                    <a:pt x="13446" y="97090"/>
                  </a:lnTo>
                  <a:cubicBezTo>
                    <a:pt x="16293" y="91263"/>
                    <a:pt x="18942" y="85435"/>
                    <a:pt x="21525" y="79542"/>
                  </a:cubicBezTo>
                  <a:cubicBezTo>
                    <a:pt x="22585" y="77158"/>
                    <a:pt x="23644" y="74773"/>
                    <a:pt x="24638" y="72389"/>
                  </a:cubicBezTo>
                  <a:cubicBezTo>
                    <a:pt x="26227" y="68746"/>
                    <a:pt x="27750" y="65170"/>
                    <a:pt x="29274" y="61527"/>
                  </a:cubicBezTo>
                  <a:lnTo>
                    <a:pt x="32320" y="54308"/>
                  </a:lnTo>
                  <a:lnTo>
                    <a:pt x="32651" y="53381"/>
                  </a:lnTo>
                  <a:cubicBezTo>
                    <a:pt x="34307" y="49474"/>
                    <a:pt x="36095" y="45566"/>
                    <a:pt x="38016" y="41725"/>
                  </a:cubicBezTo>
                  <a:cubicBezTo>
                    <a:pt x="38877" y="39937"/>
                    <a:pt x="39804" y="38082"/>
                    <a:pt x="40731" y="36294"/>
                  </a:cubicBezTo>
                  <a:cubicBezTo>
                    <a:pt x="42387" y="33115"/>
                    <a:pt x="44175" y="30002"/>
                    <a:pt x="45964" y="26889"/>
                  </a:cubicBezTo>
                  <a:cubicBezTo>
                    <a:pt x="46758" y="25432"/>
                    <a:pt x="47553" y="24042"/>
                    <a:pt x="48414" y="22651"/>
                  </a:cubicBezTo>
                  <a:cubicBezTo>
                    <a:pt x="48480" y="22518"/>
                    <a:pt x="48546" y="22452"/>
                    <a:pt x="48613" y="22320"/>
                  </a:cubicBezTo>
                  <a:cubicBezTo>
                    <a:pt x="49739" y="20465"/>
                    <a:pt x="51858" y="16955"/>
                    <a:pt x="53845" y="13644"/>
                  </a:cubicBezTo>
                  <a:cubicBezTo>
                    <a:pt x="56030" y="10067"/>
                    <a:pt x="58150" y="6756"/>
                    <a:pt x="58680" y="5961"/>
                  </a:cubicBezTo>
                  <a:cubicBezTo>
                    <a:pt x="56295" y="4967"/>
                    <a:pt x="53447" y="1325"/>
                    <a:pt x="50931" y="0"/>
                  </a:cubicBezTo>
                  <a:close/>
                  <a:moveTo>
                    <a:pt x="13446" y="97090"/>
                  </a:moveTo>
                  <a:lnTo>
                    <a:pt x="13446" y="97090"/>
                  </a:lnTo>
                  <a:cubicBezTo>
                    <a:pt x="13446" y="97091"/>
                    <a:pt x="13445" y="97092"/>
                    <a:pt x="13445" y="97093"/>
                  </a:cubicBezTo>
                  <a:cubicBezTo>
                    <a:pt x="13445" y="97092"/>
                    <a:pt x="13446" y="97091"/>
                    <a:pt x="13446" y="970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2;p25">
              <a:extLst>
                <a:ext uri="{FF2B5EF4-FFF2-40B4-BE49-F238E27FC236}">
                  <a16:creationId xmlns:a16="http://schemas.microsoft.com/office/drawing/2014/main" id="{DC30B81E-4C9C-4C6F-B799-803B309D8853}"/>
                </a:ext>
              </a:extLst>
            </p:cNvPr>
            <p:cNvSpPr/>
            <p:nvPr/>
          </p:nvSpPr>
          <p:spPr>
            <a:xfrm>
              <a:off x="4053356" y="2887399"/>
              <a:ext cx="1084633" cy="1266099"/>
            </a:xfrm>
            <a:custGeom>
              <a:avLst/>
              <a:gdLst/>
              <a:ahLst/>
              <a:cxnLst/>
              <a:rect l="l" t="t" r="r" b="b"/>
              <a:pathLst>
                <a:path w="65428" h="76594" extrusionOk="0">
                  <a:moveTo>
                    <a:pt x="28234" y="1"/>
                  </a:moveTo>
                  <a:cubicBezTo>
                    <a:pt x="20454" y="1"/>
                    <a:pt x="13269" y="4336"/>
                    <a:pt x="9596" y="11247"/>
                  </a:cubicBezTo>
                  <a:cubicBezTo>
                    <a:pt x="9596" y="11247"/>
                    <a:pt x="10059" y="12969"/>
                    <a:pt x="10589" y="15618"/>
                  </a:cubicBezTo>
                  <a:cubicBezTo>
                    <a:pt x="10788" y="16810"/>
                    <a:pt x="11053" y="18201"/>
                    <a:pt x="11251" y="19724"/>
                  </a:cubicBezTo>
                  <a:cubicBezTo>
                    <a:pt x="11715" y="23036"/>
                    <a:pt x="11848" y="26347"/>
                    <a:pt x="11781" y="29659"/>
                  </a:cubicBezTo>
                  <a:cubicBezTo>
                    <a:pt x="11715" y="30917"/>
                    <a:pt x="11583" y="32109"/>
                    <a:pt x="11450" y="33301"/>
                  </a:cubicBezTo>
                  <a:cubicBezTo>
                    <a:pt x="11119" y="35752"/>
                    <a:pt x="10258" y="38136"/>
                    <a:pt x="8867" y="40189"/>
                  </a:cubicBezTo>
                  <a:lnTo>
                    <a:pt x="8536" y="40587"/>
                  </a:lnTo>
                  <a:cubicBezTo>
                    <a:pt x="7543" y="41845"/>
                    <a:pt x="6748" y="42905"/>
                    <a:pt x="5887" y="43898"/>
                  </a:cubicBezTo>
                  <a:cubicBezTo>
                    <a:pt x="5092" y="44825"/>
                    <a:pt x="4364" y="45620"/>
                    <a:pt x="3768" y="46349"/>
                  </a:cubicBezTo>
                  <a:cubicBezTo>
                    <a:pt x="2774" y="47408"/>
                    <a:pt x="1913" y="48534"/>
                    <a:pt x="1118" y="49793"/>
                  </a:cubicBezTo>
                  <a:cubicBezTo>
                    <a:pt x="522" y="50852"/>
                    <a:pt x="191" y="52111"/>
                    <a:pt x="191" y="53303"/>
                  </a:cubicBezTo>
                  <a:cubicBezTo>
                    <a:pt x="1" y="57619"/>
                    <a:pt x="3156" y="76593"/>
                    <a:pt x="29766" y="76593"/>
                  </a:cubicBezTo>
                  <a:cubicBezTo>
                    <a:pt x="30923" y="76593"/>
                    <a:pt x="32125" y="76557"/>
                    <a:pt x="33372" y="76483"/>
                  </a:cubicBezTo>
                  <a:cubicBezTo>
                    <a:pt x="54897" y="75291"/>
                    <a:pt x="61983" y="64827"/>
                    <a:pt x="64301" y="57409"/>
                  </a:cubicBezTo>
                  <a:cubicBezTo>
                    <a:pt x="64963" y="55223"/>
                    <a:pt x="65361" y="53038"/>
                    <a:pt x="65427" y="50852"/>
                  </a:cubicBezTo>
                  <a:cubicBezTo>
                    <a:pt x="65427" y="50720"/>
                    <a:pt x="65427" y="50653"/>
                    <a:pt x="65427" y="50587"/>
                  </a:cubicBezTo>
                  <a:cubicBezTo>
                    <a:pt x="65361" y="48137"/>
                    <a:pt x="62116" y="46150"/>
                    <a:pt x="59135" y="42573"/>
                  </a:cubicBezTo>
                  <a:cubicBezTo>
                    <a:pt x="57877" y="41183"/>
                    <a:pt x="56817" y="39593"/>
                    <a:pt x="55956" y="37937"/>
                  </a:cubicBezTo>
                  <a:cubicBezTo>
                    <a:pt x="54963" y="35884"/>
                    <a:pt x="54301" y="33765"/>
                    <a:pt x="54036" y="31513"/>
                  </a:cubicBezTo>
                  <a:cubicBezTo>
                    <a:pt x="53903" y="30917"/>
                    <a:pt x="53837" y="30255"/>
                    <a:pt x="53771" y="29659"/>
                  </a:cubicBezTo>
                  <a:cubicBezTo>
                    <a:pt x="53440" y="27208"/>
                    <a:pt x="53108" y="24758"/>
                    <a:pt x="52910" y="22506"/>
                  </a:cubicBezTo>
                  <a:cubicBezTo>
                    <a:pt x="52645" y="19989"/>
                    <a:pt x="52380" y="17737"/>
                    <a:pt x="52247" y="15817"/>
                  </a:cubicBezTo>
                  <a:cubicBezTo>
                    <a:pt x="52049" y="13830"/>
                    <a:pt x="51916" y="12240"/>
                    <a:pt x="51850" y="11048"/>
                  </a:cubicBezTo>
                  <a:cubicBezTo>
                    <a:pt x="51784" y="10386"/>
                    <a:pt x="51784" y="9989"/>
                    <a:pt x="51784" y="9591"/>
                  </a:cubicBezTo>
                  <a:cubicBezTo>
                    <a:pt x="51718" y="9128"/>
                    <a:pt x="51718" y="8929"/>
                    <a:pt x="51718" y="8929"/>
                  </a:cubicBezTo>
                  <a:cubicBezTo>
                    <a:pt x="50393" y="7604"/>
                    <a:pt x="49002" y="6478"/>
                    <a:pt x="47413" y="5551"/>
                  </a:cubicBezTo>
                  <a:cubicBezTo>
                    <a:pt x="42048" y="2174"/>
                    <a:pt x="35955" y="319"/>
                    <a:pt x="29729" y="54"/>
                  </a:cubicBezTo>
                  <a:cubicBezTo>
                    <a:pt x="29229" y="18"/>
                    <a:pt x="28730" y="1"/>
                    <a:pt x="28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63;p25">
              <a:extLst>
                <a:ext uri="{FF2B5EF4-FFF2-40B4-BE49-F238E27FC236}">
                  <a16:creationId xmlns:a16="http://schemas.microsoft.com/office/drawing/2014/main" id="{1A304783-9DF4-48D6-8C44-70509FCAB23D}"/>
                </a:ext>
              </a:extLst>
            </p:cNvPr>
            <p:cNvSpPr/>
            <p:nvPr/>
          </p:nvSpPr>
          <p:spPr>
            <a:xfrm>
              <a:off x="3577831" y="2816915"/>
              <a:ext cx="634603" cy="645480"/>
            </a:xfrm>
            <a:custGeom>
              <a:avLst/>
              <a:gdLst/>
              <a:ahLst/>
              <a:cxnLst/>
              <a:rect l="l" t="t" r="r" b="b"/>
              <a:pathLst>
                <a:path w="38281" h="39049" extrusionOk="0">
                  <a:moveTo>
                    <a:pt x="8642" y="1"/>
                  </a:moveTo>
                  <a:cubicBezTo>
                    <a:pt x="6402" y="1"/>
                    <a:pt x="3989" y="315"/>
                    <a:pt x="2517" y="2199"/>
                  </a:cubicBezTo>
                  <a:cubicBezTo>
                    <a:pt x="1855" y="3259"/>
                    <a:pt x="1325" y="4451"/>
                    <a:pt x="1126" y="5709"/>
                  </a:cubicBezTo>
                  <a:cubicBezTo>
                    <a:pt x="1060" y="6040"/>
                    <a:pt x="994" y="6438"/>
                    <a:pt x="927" y="6769"/>
                  </a:cubicBezTo>
                  <a:cubicBezTo>
                    <a:pt x="795" y="7895"/>
                    <a:pt x="662" y="9020"/>
                    <a:pt x="530" y="10080"/>
                  </a:cubicBezTo>
                  <a:cubicBezTo>
                    <a:pt x="398" y="10941"/>
                    <a:pt x="331" y="11736"/>
                    <a:pt x="265" y="12597"/>
                  </a:cubicBezTo>
                  <a:cubicBezTo>
                    <a:pt x="66" y="15047"/>
                    <a:pt x="0" y="17564"/>
                    <a:pt x="66" y="20015"/>
                  </a:cubicBezTo>
                  <a:cubicBezTo>
                    <a:pt x="133" y="21472"/>
                    <a:pt x="199" y="22862"/>
                    <a:pt x="331" y="24253"/>
                  </a:cubicBezTo>
                  <a:cubicBezTo>
                    <a:pt x="464" y="25644"/>
                    <a:pt x="662" y="27035"/>
                    <a:pt x="861" y="28426"/>
                  </a:cubicBezTo>
                  <a:cubicBezTo>
                    <a:pt x="1391" y="31936"/>
                    <a:pt x="1523" y="37036"/>
                    <a:pt x="5365" y="38691"/>
                  </a:cubicBezTo>
                  <a:cubicBezTo>
                    <a:pt x="6279" y="38930"/>
                    <a:pt x="7217" y="39049"/>
                    <a:pt x="8150" y="39049"/>
                  </a:cubicBezTo>
                  <a:cubicBezTo>
                    <a:pt x="8772" y="39049"/>
                    <a:pt x="9392" y="38996"/>
                    <a:pt x="10001" y="38890"/>
                  </a:cubicBezTo>
                  <a:cubicBezTo>
                    <a:pt x="11789" y="38691"/>
                    <a:pt x="13511" y="38360"/>
                    <a:pt x="15167" y="37963"/>
                  </a:cubicBezTo>
                  <a:cubicBezTo>
                    <a:pt x="18015" y="37234"/>
                    <a:pt x="20796" y="36307"/>
                    <a:pt x="23445" y="35181"/>
                  </a:cubicBezTo>
                  <a:cubicBezTo>
                    <a:pt x="25167" y="34453"/>
                    <a:pt x="26823" y="33658"/>
                    <a:pt x="28479" y="32731"/>
                  </a:cubicBezTo>
                  <a:cubicBezTo>
                    <a:pt x="31194" y="31340"/>
                    <a:pt x="33711" y="29552"/>
                    <a:pt x="35963" y="27432"/>
                  </a:cubicBezTo>
                  <a:cubicBezTo>
                    <a:pt x="38281" y="25180"/>
                    <a:pt x="37089" y="21339"/>
                    <a:pt x="37221" y="18558"/>
                  </a:cubicBezTo>
                  <a:cubicBezTo>
                    <a:pt x="37287" y="17299"/>
                    <a:pt x="36161" y="6305"/>
                    <a:pt x="36493" y="6106"/>
                  </a:cubicBezTo>
                  <a:lnTo>
                    <a:pt x="36493" y="6106"/>
                  </a:lnTo>
                  <a:cubicBezTo>
                    <a:pt x="34638" y="7100"/>
                    <a:pt x="33181" y="7961"/>
                    <a:pt x="31923" y="8623"/>
                  </a:cubicBezTo>
                  <a:cubicBezTo>
                    <a:pt x="28545" y="10411"/>
                    <a:pt x="25366" y="12332"/>
                    <a:pt x="22319" y="14186"/>
                  </a:cubicBezTo>
                  <a:cubicBezTo>
                    <a:pt x="20995" y="14981"/>
                    <a:pt x="19670" y="15710"/>
                    <a:pt x="18412" y="16571"/>
                  </a:cubicBezTo>
                  <a:cubicBezTo>
                    <a:pt x="17485" y="17100"/>
                    <a:pt x="16558" y="17697"/>
                    <a:pt x="15630" y="18226"/>
                  </a:cubicBezTo>
                  <a:cubicBezTo>
                    <a:pt x="14504" y="18889"/>
                    <a:pt x="13379" y="19551"/>
                    <a:pt x="12253" y="20213"/>
                  </a:cubicBezTo>
                  <a:lnTo>
                    <a:pt x="12253" y="18756"/>
                  </a:lnTo>
                  <a:cubicBezTo>
                    <a:pt x="12186" y="17829"/>
                    <a:pt x="12120" y="16902"/>
                    <a:pt x="12054" y="15908"/>
                  </a:cubicBezTo>
                  <a:cubicBezTo>
                    <a:pt x="12054" y="15577"/>
                    <a:pt x="11988" y="15246"/>
                    <a:pt x="11988" y="14849"/>
                  </a:cubicBezTo>
                  <a:cubicBezTo>
                    <a:pt x="11855" y="13259"/>
                    <a:pt x="11723" y="11736"/>
                    <a:pt x="11524" y="10146"/>
                  </a:cubicBezTo>
                  <a:cubicBezTo>
                    <a:pt x="11392" y="9087"/>
                    <a:pt x="11259" y="8027"/>
                    <a:pt x="11060" y="7034"/>
                  </a:cubicBezTo>
                  <a:cubicBezTo>
                    <a:pt x="11060" y="6702"/>
                    <a:pt x="10994" y="6371"/>
                    <a:pt x="10928" y="6040"/>
                  </a:cubicBezTo>
                  <a:cubicBezTo>
                    <a:pt x="10729" y="4517"/>
                    <a:pt x="10398" y="2927"/>
                    <a:pt x="10067" y="1404"/>
                  </a:cubicBezTo>
                  <a:lnTo>
                    <a:pt x="9868" y="344"/>
                  </a:lnTo>
                  <a:cubicBezTo>
                    <a:pt x="9802" y="146"/>
                    <a:pt x="9670" y="13"/>
                    <a:pt x="9471" y="13"/>
                  </a:cubicBezTo>
                  <a:cubicBezTo>
                    <a:pt x="9199" y="6"/>
                    <a:pt x="8922" y="1"/>
                    <a:pt x="8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64;p25">
              <a:extLst>
                <a:ext uri="{FF2B5EF4-FFF2-40B4-BE49-F238E27FC236}">
                  <a16:creationId xmlns:a16="http://schemas.microsoft.com/office/drawing/2014/main" id="{FCD6B47F-72B7-4DF6-B740-29A95CD5C634}"/>
                </a:ext>
              </a:extLst>
            </p:cNvPr>
            <p:cNvSpPr/>
            <p:nvPr/>
          </p:nvSpPr>
          <p:spPr>
            <a:xfrm>
              <a:off x="5581520" y="1298370"/>
              <a:ext cx="286575" cy="355031"/>
            </a:xfrm>
            <a:custGeom>
              <a:avLst/>
              <a:gdLst/>
              <a:ahLst/>
              <a:cxnLst/>
              <a:rect l="l" t="t" r="r" b="b"/>
              <a:pathLst>
                <a:path w="17287" h="21478" extrusionOk="0">
                  <a:moveTo>
                    <a:pt x="10517" y="0"/>
                  </a:moveTo>
                  <a:cubicBezTo>
                    <a:pt x="8653" y="0"/>
                    <a:pt x="7085" y="2450"/>
                    <a:pt x="5696" y="3397"/>
                  </a:cubicBezTo>
                  <a:cubicBezTo>
                    <a:pt x="5239" y="2972"/>
                    <a:pt x="4507" y="2660"/>
                    <a:pt x="3795" y="2660"/>
                  </a:cubicBezTo>
                  <a:cubicBezTo>
                    <a:pt x="3065" y="2660"/>
                    <a:pt x="2357" y="2988"/>
                    <a:pt x="1988" y="3860"/>
                  </a:cubicBezTo>
                  <a:cubicBezTo>
                    <a:pt x="1524" y="5052"/>
                    <a:pt x="2253" y="7503"/>
                    <a:pt x="2517" y="8629"/>
                  </a:cubicBezTo>
                  <a:cubicBezTo>
                    <a:pt x="2716" y="9556"/>
                    <a:pt x="2782" y="10549"/>
                    <a:pt x="2981" y="11543"/>
                  </a:cubicBezTo>
                  <a:cubicBezTo>
                    <a:pt x="2584" y="12271"/>
                    <a:pt x="2120" y="12934"/>
                    <a:pt x="1656" y="13530"/>
                  </a:cubicBezTo>
                  <a:cubicBezTo>
                    <a:pt x="1060" y="14192"/>
                    <a:pt x="531" y="14854"/>
                    <a:pt x="1" y="15517"/>
                  </a:cubicBezTo>
                  <a:cubicBezTo>
                    <a:pt x="862" y="16709"/>
                    <a:pt x="1855" y="17835"/>
                    <a:pt x="2981" y="18828"/>
                  </a:cubicBezTo>
                  <a:cubicBezTo>
                    <a:pt x="4239" y="19822"/>
                    <a:pt x="5564" y="20616"/>
                    <a:pt x="7087" y="21212"/>
                  </a:cubicBezTo>
                  <a:lnTo>
                    <a:pt x="7220" y="21279"/>
                  </a:lnTo>
                  <a:lnTo>
                    <a:pt x="7352" y="21345"/>
                  </a:lnTo>
                  <a:lnTo>
                    <a:pt x="7750" y="21477"/>
                  </a:lnTo>
                  <a:cubicBezTo>
                    <a:pt x="9074" y="19888"/>
                    <a:pt x="10664" y="17967"/>
                    <a:pt x="11326" y="17305"/>
                  </a:cubicBezTo>
                  <a:cubicBezTo>
                    <a:pt x="13114" y="15384"/>
                    <a:pt x="16161" y="12934"/>
                    <a:pt x="16955" y="10285"/>
                  </a:cubicBezTo>
                  <a:cubicBezTo>
                    <a:pt x="17287" y="8960"/>
                    <a:pt x="16359" y="7503"/>
                    <a:pt x="16227" y="6178"/>
                  </a:cubicBezTo>
                  <a:cubicBezTo>
                    <a:pt x="16161" y="5317"/>
                    <a:pt x="16293" y="4655"/>
                    <a:pt x="15697" y="3927"/>
                  </a:cubicBezTo>
                  <a:cubicBezTo>
                    <a:pt x="15101" y="3264"/>
                    <a:pt x="14439" y="3264"/>
                    <a:pt x="13975" y="2668"/>
                  </a:cubicBezTo>
                  <a:cubicBezTo>
                    <a:pt x="13512" y="2072"/>
                    <a:pt x="13710" y="1476"/>
                    <a:pt x="12915" y="880"/>
                  </a:cubicBezTo>
                  <a:cubicBezTo>
                    <a:pt x="12319" y="350"/>
                    <a:pt x="11525" y="85"/>
                    <a:pt x="10796" y="19"/>
                  </a:cubicBezTo>
                  <a:cubicBezTo>
                    <a:pt x="10702" y="6"/>
                    <a:pt x="10609" y="0"/>
                    <a:pt x="10517"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5;p25">
              <a:extLst>
                <a:ext uri="{FF2B5EF4-FFF2-40B4-BE49-F238E27FC236}">
                  <a16:creationId xmlns:a16="http://schemas.microsoft.com/office/drawing/2014/main" id="{2E46E82F-430D-4D1F-917C-88A6E7752D6E}"/>
                </a:ext>
              </a:extLst>
            </p:cNvPr>
            <p:cNvSpPr/>
            <p:nvPr/>
          </p:nvSpPr>
          <p:spPr>
            <a:xfrm>
              <a:off x="3504260" y="1708579"/>
              <a:ext cx="1852204" cy="1821259"/>
            </a:xfrm>
            <a:custGeom>
              <a:avLst/>
              <a:gdLst/>
              <a:ahLst/>
              <a:cxnLst/>
              <a:rect l="l" t="t" r="r" b="b"/>
              <a:pathLst>
                <a:path w="111730" h="110179" extrusionOk="0">
                  <a:moveTo>
                    <a:pt x="64972" y="0"/>
                  </a:moveTo>
                  <a:cubicBezTo>
                    <a:pt x="63137" y="0"/>
                    <a:pt x="61291" y="246"/>
                    <a:pt x="59475" y="768"/>
                  </a:cubicBezTo>
                  <a:cubicBezTo>
                    <a:pt x="57223" y="1430"/>
                    <a:pt x="55170" y="2556"/>
                    <a:pt x="53315" y="4013"/>
                  </a:cubicBezTo>
                  <a:cubicBezTo>
                    <a:pt x="51130" y="5801"/>
                    <a:pt x="51262" y="7126"/>
                    <a:pt x="51527" y="9311"/>
                  </a:cubicBezTo>
                  <a:cubicBezTo>
                    <a:pt x="49143" y="9377"/>
                    <a:pt x="46163" y="11298"/>
                    <a:pt x="44772" y="12490"/>
                  </a:cubicBezTo>
                  <a:cubicBezTo>
                    <a:pt x="40467" y="16331"/>
                    <a:pt x="38016" y="21829"/>
                    <a:pt x="38016" y="27591"/>
                  </a:cubicBezTo>
                  <a:cubicBezTo>
                    <a:pt x="38083" y="32558"/>
                    <a:pt x="40202" y="37525"/>
                    <a:pt x="37023" y="42029"/>
                  </a:cubicBezTo>
                  <a:cubicBezTo>
                    <a:pt x="33645" y="46930"/>
                    <a:pt x="26890" y="47592"/>
                    <a:pt x="22519" y="51367"/>
                  </a:cubicBezTo>
                  <a:cubicBezTo>
                    <a:pt x="19538" y="53884"/>
                    <a:pt x="17353" y="57261"/>
                    <a:pt x="16293" y="60970"/>
                  </a:cubicBezTo>
                  <a:cubicBezTo>
                    <a:pt x="15830" y="63156"/>
                    <a:pt x="16028" y="65474"/>
                    <a:pt x="16889" y="67461"/>
                  </a:cubicBezTo>
                  <a:cubicBezTo>
                    <a:pt x="17684" y="69448"/>
                    <a:pt x="19538" y="71368"/>
                    <a:pt x="18876" y="73686"/>
                  </a:cubicBezTo>
                  <a:cubicBezTo>
                    <a:pt x="17817" y="77329"/>
                    <a:pt x="12452" y="77329"/>
                    <a:pt x="10266" y="79978"/>
                  </a:cubicBezTo>
                  <a:cubicBezTo>
                    <a:pt x="8478" y="82164"/>
                    <a:pt x="8081" y="84283"/>
                    <a:pt x="7419" y="86998"/>
                  </a:cubicBezTo>
                  <a:cubicBezTo>
                    <a:pt x="6226" y="91634"/>
                    <a:pt x="4306" y="92297"/>
                    <a:pt x="1" y="92562"/>
                  </a:cubicBezTo>
                  <a:cubicBezTo>
                    <a:pt x="1060" y="94284"/>
                    <a:pt x="3047" y="95608"/>
                    <a:pt x="4968" y="96535"/>
                  </a:cubicBezTo>
                  <a:lnTo>
                    <a:pt x="4769" y="96734"/>
                  </a:lnTo>
                  <a:cubicBezTo>
                    <a:pt x="4777" y="96726"/>
                    <a:pt x="4792" y="96722"/>
                    <a:pt x="4813" y="96722"/>
                  </a:cubicBezTo>
                  <a:cubicBezTo>
                    <a:pt x="5493" y="96722"/>
                    <a:pt x="12745" y="100720"/>
                    <a:pt x="13644" y="101105"/>
                  </a:cubicBezTo>
                  <a:cubicBezTo>
                    <a:pt x="15763" y="102032"/>
                    <a:pt x="17949" y="102893"/>
                    <a:pt x="20135" y="103688"/>
                  </a:cubicBezTo>
                  <a:lnTo>
                    <a:pt x="20731" y="103887"/>
                  </a:lnTo>
                  <a:cubicBezTo>
                    <a:pt x="32519" y="108059"/>
                    <a:pt x="44904" y="110179"/>
                    <a:pt x="57422" y="110179"/>
                  </a:cubicBezTo>
                  <a:lnTo>
                    <a:pt x="58084" y="110179"/>
                  </a:lnTo>
                  <a:cubicBezTo>
                    <a:pt x="67753" y="110179"/>
                    <a:pt x="77357" y="108854"/>
                    <a:pt x="86629" y="106205"/>
                  </a:cubicBezTo>
                  <a:cubicBezTo>
                    <a:pt x="89212" y="105476"/>
                    <a:pt x="91795" y="104615"/>
                    <a:pt x="94311" y="103622"/>
                  </a:cubicBezTo>
                  <a:cubicBezTo>
                    <a:pt x="100669" y="101105"/>
                    <a:pt x="106630" y="97396"/>
                    <a:pt x="111730" y="92760"/>
                  </a:cubicBezTo>
                  <a:lnTo>
                    <a:pt x="111730" y="92760"/>
                  </a:lnTo>
                  <a:cubicBezTo>
                    <a:pt x="110783" y="93391"/>
                    <a:pt x="109224" y="94145"/>
                    <a:pt x="107865" y="94145"/>
                  </a:cubicBezTo>
                  <a:cubicBezTo>
                    <a:pt x="107226" y="94145"/>
                    <a:pt x="106632" y="93978"/>
                    <a:pt x="106166" y="93555"/>
                  </a:cubicBezTo>
                  <a:cubicBezTo>
                    <a:pt x="104180" y="91767"/>
                    <a:pt x="104444" y="86005"/>
                    <a:pt x="103583" y="83554"/>
                  </a:cubicBezTo>
                  <a:cubicBezTo>
                    <a:pt x="102060" y="79117"/>
                    <a:pt x="99279" y="76468"/>
                    <a:pt x="94643" y="75474"/>
                  </a:cubicBezTo>
                  <a:cubicBezTo>
                    <a:pt x="90404" y="74613"/>
                    <a:pt x="85900" y="74349"/>
                    <a:pt x="85900" y="69116"/>
                  </a:cubicBezTo>
                  <a:cubicBezTo>
                    <a:pt x="85900" y="68123"/>
                    <a:pt x="85966" y="67196"/>
                    <a:pt x="85966" y="66269"/>
                  </a:cubicBezTo>
                  <a:cubicBezTo>
                    <a:pt x="86033" y="63619"/>
                    <a:pt x="86430" y="61301"/>
                    <a:pt x="85702" y="58652"/>
                  </a:cubicBezTo>
                  <a:cubicBezTo>
                    <a:pt x="84907" y="56135"/>
                    <a:pt x="83781" y="53817"/>
                    <a:pt x="82191" y="51764"/>
                  </a:cubicBezTo>
                  <a:cubicBezTo>
                    <a:pt x="80734" y="49579"/>
                    <a:pt x="79145" y="47526"/>
                    <a:pt x="78284" y="45009"/>
                  </a:cubicBezTo>
                  <a:cubicBezTo>
                    <a:pt x="77026" y="41366"/>
                    <a:pt x="75370" y="33816"/>
                    <a:pt x="81066" y="31697"/>
                  </a:cubicBezTo>
                  <a:cubicBezTo>
                    <a:pt x="81398" y="33139"/>
                    <a:pt x="82986" y="34814"/>
                    <a:pt x="84816" y="34814"/>
                  </a:cubicBezTo>
                  <a:cubicBezTo>
                    <a:pt x="85171" y="34814"/>
                    <a:pt x="85535" y="34751"/>
                    <a:pt x="85900" y="34611"/>
                  </a:cubicBezTo>
                  <a:cubicBezTo>
                    <a:pt x="88152" y="33816"/>
                    <a:pt x="88483" y="28319"/>
                    <a:pt x="88682" y="25206"/>
                  </a:cubicBezTo>
                  <a:cubicBezTo>
                    <a:pt x="88814" y="22226"/>
                    <a:pt x="88417" y="19179"/>
                    <a:pt x="87424" y="16331"/>
                  </a:cubicBezTo>
                  <a:cubicBezTo>
                    <a:pt x="84299" y="7014"/>
                    <a:pt x="74783" y="0"/>
                    <a:pt x="6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6;p25">
              <a:extLst>
                <a:ext uri="{FF2B5EF4-FFF2-40B4-BE49-F238E27FC236}">
                  <a16:creationId xmlns:a16="http://schemas.microsoft.com/office/drawing/2014/main" id="{2EB33921-DBC6-4FB0-996A-FCE34CEBF96D}"/>
                </a:ext>
              </a:extLst>
            </p:cNvPr>
            <p:cNvSpPr/>
            <p:nvPr/>
          </p:nvSpPr>
          <p:spPr>
            <a:xfrm>
              <a:off x="4441933" y="1982448"/>
              <a:ext cx="259852" cy="205501"/>
            </a:xfrm>
            <a:custGeom>
              <a:avLst/>
              <a:gdLst/>
              <a:ahLst/>
              <a:cxnLst/>
              <a:rect l="l" t="t" r="r" b="b"/>
              <a:pathLst>
                <a:path w="15675" h="12432" extrusionOk="0">
                  <a:moveTo>
                    <a:pt x="15564" y="1"/>
                  </a:moveTo>
                  <a:cubicBezTo>
                    <a:pt x="15540" y="1"/>
                    <a:pt x="15515" y="9"/>
                    <a:pt x="15495" y="28"/>
                  </a:cubicBezTo>
                  <a:cubicBezTo>
                    <a:pt x="12184" y="5989"/>
                    <a:pt x="6621" y="10426"/>
                    <a:pt x="64" y="12347"/>
                  </a:cubicBezTo>
                  <a:cubicBezTo>
                    <a:pt x="11" y="12347"/>
                    <a:pt x="0" y="12432"/>
                    <a:pt x="66" y="12432"/>
                  </a:cubicBezTo>
                  <a:cubicBezTo>
                    <a:pt x="82" y="12432"/>
                    <a:pt x="104" y="12427"/>
                    <a:pt x="130" y="12413"/>
                  </a:cubicBezTo>
                  <a:cubicBezTo>
                    <a:pt x="5296" y="11155"/>
                    <a:pt x="9998" y="8175"/>
                    <a:pt x="13244" y="3870"/>
                  </a:cubicBezTo>
                  <a:cubicBezTo>
                    <a:pt x="14171" y="2678"/>
                    <a:pt x="14966" y="1419"/>
                    <a:pt x="15628" y="95"/>
                  </a:cubicBezTo>
                  <a:cubicBezTo>
                    <a:pt x="15675" y="48"/>
                    <a:pt x="15622" y="1"/>
                    <a:pt x="1556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7;p25">
              <a:extLst>
                <a:ext uri="{FF2B5EF4-FFF2-40B4-BE49-F238E27FC236}">
                  <a16:creationId xmlns:a16="http://schemas.microsoft.com/office/drawing/2014/main" id="{676B6F3B-5F97-454D-977B-46BD84D8E5AA}"/>
                </a:ext>
              </a:extLst>
            </p:cNvPr>
            <p:cNvSpPr/>
            <p:nvPr/>
          </p:nvSpPr>
          <p:spPr>
            <a:xfrm>
              <a:off x="4516548" y="2110903"/>
              <a:ext cx="274490" cy="124917"/>
            </a:xfrm>
            <a:custGeom>
              <a:avLst/>
              <a:gdLst/>
              <a:ahLst/>
              <a:cxnLst/>
              <a:rect l="l" t="t" r="r" b="b"/>
              <a:pathLst>
                <a:path w="16558" h="7557" extrusionOk="0">
                  <a:moveTo>
                    <a:pt x="16424" y="0"/>
                  </a:moveTo>
                  <a:cubicBezTo>
                    <a:pt x="16388" y="0"/>
                    <a:pt x="16359" y="22"/>
                    <a:pt x="16359" y="72"/>
                  </a:cubicBezTo>
                  <a:cubicBezTo>
                    <a:pt x="16094" y="1530"/>
                    <a:pt x="14836" y="2523"/>
                    <a:pt x="13644" y="3252"/>
                  </a:cubicBezTo>
                  <a:cubicBezTo>
                    <a:pt x="12253" y="4112"/>
                    <a:pt x="10862" y="4775"/>
                    <a:pt x="9339" y="5371"/>
                  </a:cubicBezTo>
                  <a:cubicBezTo>
                    <a:pt x="6358" y="6497"/>
                    <a:pt x="3246" y="7225"/>
                    <a:pt x="133" y="7424"/>
                  </a:cubicBezTo>
                  <a:cubicBezTo>
                    <a:pt x="0" y="7424"/>
                    <a:pt x="0" y="7556"/>
                    <a:pt x="133" y="7556"/>
                  </a:cubicBezTo>
                  <a:cubicBezTo>
                    <a:pt x="3510" y="7556"/>
                    <a:pt x="6822" y="6828"/>
                    <a:pt x="9935" y="5503"/>
                  </a:cubicBezTo>
                  <a:cubicBezTo>
                    <a:pt x="11458" y="4907"/>
                    <a:pt x="12915" y="4112"/>
                    <a:pt x="14240" y="3185"/>
                  </a:cubicBezTo>
                  <a:cubicBezTo>
                    <a:pt x="15365" y="2523"/>
                    <a:pt x="16226" y="1397"/>
                    <a:pt x="16558" y="139"/>
                  </a:cubicBezTo>
                  <a:cubicBezTo>
                    <a:pt x="16558" y="57"/>
                    <a:pt x="16482" y="0"/>
                    <a:pt x="16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8;p25">
              <a:extLst>
                <a:ext uri="{FF2B5EF4-FFF2-40B4-BE49-F238E27FC236}">
                  <a16:creationId xmlns:a16="http://schemas.microsoft.com/office/drawing/2014/main" id="{4A425152-5360-4D81-A062-66D313FBFE2C}"/>
                </a:ext>
              </a:extLst>
            </p:cNvPr>
            <p:cNvSpPr/>
            <p:nvPr/>
          </p:nvSpPr>
          <p:spPr>
            <a:xfrm>
              <a:off x="4433313" y="2266152"/>
              <a:ext cx="321139" cy="86121"/>
            </a:xfrm>
            <a:custGeom>
              <a:avLst/>
              <a:gdLst/>
              <a:ahLst/>
              <a:cxnLst/>
              <a:rect l="l" t="t" r="r" b="b"/>
              <a:pathLst>
                <a:path w="19372" h="5210" extrusionOk="0">
                  <a:moveTo>
                    <a:pt x="118" y="1"/>
                  </a:moveTo>
                  <a:cubicBezTo>
                    <a:pt x="34" y="1"/>
                    <a:pt x="0" y="98"/>
                    <a:pt x="54" y="151"/>
                  </a:cubicBezTo>
                  <a:cubicBezTo>
                    <a:pt x="1975" y="1939"/>
                    <a:pt x="4293" y="3330"/>
                    <a:pt x="6809" y="4059"/>
                  </a:cubicBezTo>
                  <a:cubicBezTo>
                    <a:pt x="9009" y="4811"/>
                    <a:pt x="11360" y="5210"/>
                    <a:pt x="13731" y="5210"/>
                  </a:cubicBezTo>
                  <a:cubicBezTo>
                    <a:pt x="14073" y="5210"/>
                    <a:pt x="14415" y="5201"/>
                    <a:pt x="14757" y="5185"/>
                  </a:cubicBezTo>
                  <a:cubicBezTo>
                    <a:pt x="16280" y="5052"/>
                    <a:pt x="17737" y="4854"/>
                    <a:pt x="19194" y="4390"/>
                  </a:cubicBezTo>
                  <a:cubicBezTo>
                    <a:pt x="19371" y="4331"/>
                    <a:pt x="19286" y="4115"/>
                    <a:pt x="19171" y="4115"/>
                  </a:cubicBezTo>
                  <a:cubicBezTo>
                    <a:pt x="19157" y="4115"/>
                    <a:pt x="19143" y="4118"/>
                    <a:pt x="19128" y="4125"/>
                  </a:cubicBezTo>
                  <a:cubicBezTo>
                    <a:pt x="17326" y="4582"/>
                    <a:pt x="15489" y="4812"/>
                    <a:pt x="13661" y="4812"/>
                  </a:cubicBezTo>
                  <a:cubicBezTo>
                    <a:pt x="10451" y="4812"/>
                    <a:pt x="7271" y="4103"/>
                    <a:pt x="4359" y="2668"/>
                  </a:cubicBezTo>
                  <a:cubicBezTo>
                    <a:pt x="2902" y="1873"/>
                    <a:pt x="1511" y="1012"/>
                    <a:pt x="187" y="19"/>
                  </a:cubicBezTo>
                  <a:cubicBezTo>
                    <a:pt x="161" y="6"/>
                    <a:pt x="138" y="1"/>
                    <a:pt x="11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9;p25">
              <a:extLst>
                <a:ext uri="{FF2B5EF4-FFF2-40B4-BE49-F238E27FC236}">
                  <a16:creationId xmlns:a16="http://schemas.microsoft.com/office/drawing/2014/main" id="{FBF88292-7826-4EF8-B9B4-E116FD7D5D4D}"/>
                </a:ext>
              </a:extLst>
            </p:cNvPr>
            <p:cNvSpPr/>
            <p:nvPr/>
          </p:nvSpPr>
          <p:spPr>
            <a:xfrm>
              <a:off x="4227785" y="1966761"/>
              <a:ext cx="65365" cy="203005"/>
            </a:xfrm>
            <a:custGeom>
              <a:avLst/>
              <a:gdLst/>
              <a:ahLst/>
              <a:cxnLst/>
              <a:rect l="l" t="t" r="r" b="b"/>
              <a:pathLst>
                <a:path w="3943" h="12281" extrusionOk="0">
                  <a:moveTo>
                    <a:pt x="531" y="1"/>
                  </a:moveTo>
                  <a:cubicBezTo>
                    <a:pt x="498" y="1"/>
                    <a:pt x="465" y="17"/>
                    <a:pt x="465" y="50"/>
                  </a:cubicBezTo>
                  <a:cubicBezTo>
                    <a:pt x="1" y="2236"/>
                    <a:pt x="133" y="4421"/>
                    <a:pt x="729" y="6541"/>
                  </a:cubicBezTo>
                  <a:cubicBezTo>
                    <a:pt x="1326" y="8594"/>
                    <a:pt x="2319" y="10581"/>
                    <a:pt x="3710" y="12236"/>
                  </a:cubicBezTo>
                  <a:cubicBezTo>
                    <a:pt x="3726" y="12268"/>
                    <a:pt x="3749" y="12281"/>
                    <a:pt x="3774" y="12281"/>
                  </a:cubicBezTo>
                  <a:cubicBezTo>
                    <a:pt x="3852" y="12281"/>
                    <a:pt x="3943" y="12154"/>
                    <a:pt x="3842" y="12104"/>
                  </a:cubicBezTo>
                  <a:cubicBezTo>
                    <a:pt x="2518" y="10382"/>
                    <a:pt x="1524" y="8461"/>
                    <a:pt x="994" y="6342"/>
                  </a:cubicBezTo>
                  <a:cubicBezTo>
                    <a:pt x="465" y="4289"/>
                    <a:pt x="332" y="2170"/>
                    <a:pt x="597" y="50"/>
                  </a:cubicBezTo>
                  <a:cubicBezTo>
                    <a:pt x="597" y="17"/>
                    <a:pt x="564" y="1"/>
                    <a:pt x="5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0;p25">
              <a:extLst>
                <a:ext uri="{FF2B5EF4-FFF2-40B4-BE49-F238E27FC236}">
                  <a16:creationId xmlns:a16="http://schemas.microsoft.com/office/drawing/2014/main" id="{8B72B70F-4A52-420B-BD53-4A0A2BCF79B1}"/>
                </a:ext>
              </a:extLst>
            </p:cNvPr>
            <p:cNvSpPr/>
            <p:nvPr/>
          </p:nvSpPr>
          <p:spPr>
            <a:xfrm>
              <a:off x="4170708" y="2094025"/>
              <a:ext cx="60176" cy="104866"/>
            </a:xfrm>
            <a:custGeom>
              <a:avLst/>
              <a:gdLst/>
              <a:ahLst/>
              <a:cxnLst/>
              <a:rect l="l" t="t" r="r" b="b"/>
              <a:pathLst>
                <a:path w="3630" h="6344" extrusionOk="0">
                  <a:moveTo>
                    <a:pt x="99" y="1"/>
                  </a:moveTo>
                  <a:cubicBezTo>
                    <a:pt x="50" y="1"/>
                    <a:pt x="0" y="34"/>
                    <a:pt x="0" y="100"/>
                  </a:cubicBezTo>
                  <a:cubicBezTo>
                    <a:pt x="0" y="2683"/>
                    <a:pt x="1325" y="5001"/>
                    <a:pt x="3510" y="6326"/>
                  </a:cubicBezTo>
                  <a:cubicBezTo>
                    <a:pt x="3523" y="6338"/>
                    <a:pt x="3535" y="6344"/>
                    <a:pt x="3547" y="6344"/>
                  </a:cubicBezTo>
                  <a:cubicBezTo>
                    <a:pt x="3597" y="6344"/>
                    <a:pt x="3630" y="6247"/>
                    <a:pt x="3576" y="6193"/>
                  </a:cubicBezTo>
                  <a:cubicBezTo>
                    <a:pt x="1523" y="4802"/>
                    <a:pt x="265" y="2551"/>
                    <a:pt x="199" y="100"/>
                  </a:cubicBezTo>
                  <a:cubicBezTo>
                    <a:pt x="199" y="34"/>
                    <a:pt x="149" y="1"/>
                    <a:pt x="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1;p25">
              <a:extLst>
                <a:ext uri="{FF2B5EF4-FFF2-40B4-BE49-F238E27FC236}">
                  <a16:creationId xmlns:a16="http://schemas.microsoft.com/office/drawing/2014/main" id="{B7FC92A0-C114-4C2C-9263-491249A5015A}"/>
                </a:ext>
              </a:extLst>
            </p:cNvPr>
            <p:cNvSpPr/>
            <p:nvPr/>
          </p:nvSpPr>
          <p:spPr>
            <a:xfrm>
              <a:off x="4502491" y="1826487"/>
              <a:ext cx="377486" cy="327773"/>
            </a:xfrm>
            <a:custGeom>
              <a:avLst/>
              <a:gdLst/>
              <a:ahLst/>
              <a:cxnLst/>
              <a:rect l="l" t="t" r="r" b="b"/>
              <a:pathLst>
                <a:path w="22771" h="19829" extrusionOk="0">
                  <a:moveTo>
                    <a:pt x="5874" y="1"/>
                  </a:moveTo>
                  <a:cubicBezTo>
                    <a:pt x="3878" y="1"/>
                    <a:pt x="1891" y="373"/>
                    <a:pt x="54" y="1119"/>
                  </a:cubicBezTo>
                  <a:cubicBezTo>
                    <a:pt x="1" y="1119"/>
                    <a:pt x="32" y="1203"/>
                    <a:pt x="47" y="1203"/>
                  </a:cubicBezTo>
                  <a:cubicBezTo>
                    <a:pt x="51" y="1203"/>
                    <a:pt x="54" y="1198"/>
                    <a:pt x="54" y="1185"/>
                  </a:cubicBezTo>
                  <a:cubicBezTo>
                    <a:pt x="1901" y="541"/>
                    <a:pt x="3831" y="217"/>
                    <a:pt x="5754" y="217"/>
                  </a:cubicBezTo>
                  <a:cubicBezTo>
                    <a:pt x="8381" y="217"/>
                    <a:pt x="10995" y="822"/>
                    <a:pt x="13366" y="2046"/>
                  </a:cubicBezTo>
                  <a:cubicBezTo>
                    <a:pt x="17472" y="4165"/>
                    <a:pt x="20452" y="7874"/>
                    <a:pt x="21644" y="12311"/>
                  </a:cubicBezTo>
                  <a:cubicBezTo>
                    <a:pt x="22240" y="14762"/>
                    <a:pt x="22373" y="17278"/>
                    <a:pt x="22042" y="19729"/>
                  </a:cubicBezTo>
                  <a:cubicBezTo>
                    <a:pt x="22042" y="19795"/>
                    <a:pt x="22091" y="19828"/>
                    <a:pt x="22149" y="19828"/>
                  </a:cubicBezTo>
                  <a:cubicBezTo>
                    <a:pt x="22207" y="19828"/>
                    <a:pt x="22273" y="19795"/>
                    <a:pt x="22307" y="19729"/>
                  </a:cubicBezTo>
                  <a:cubicBezTo>
                    <a:pt x="22770" y="17477"/>
                    <a:pt x="22770" y="15225"/>
                    <a:pt x="22174" y="12974"/>
                  </a:cubicBezTo>
                  <a:cubicBezTo>
                    <a:pt x="21644" y="10722"/>
                    <a:pt x="20717" y="8602"/>
                    <a:pt x="19326" y="6748"/>
                  </a:cubicBezTo>
                  <a:cubicBezTo>
                    <a:pt x="16611" y="3039"/>
                    <a:pt x="12438" y="655"/>
                    <a:pt x="7869" y="125"/>
                  </a:cubicBezTo>
                  <a:cubicBezTo>
                    <a:pt x="7206" y="42"/>
                    <a:pt x="6540" y="1"/>
                    <a:pt x="587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2;p25">
              <a:extLst>
                <a:ext uri="{FF2B5EF4-FFF2-40B4-BE49-F238E27FC236}">
                  <a16:creationId xmlns:a16="http://schemas.microsoft.com/office/drawing/2014/main" id="{C15CA2CB-AA34-4D57-9EDD-9C997EB43416}"/>
                </a:ext>
              </a:extLst>
            </p:cNvPr>
            <p:cNvSpPr/>
            <p:nvPr/>
          </p:nvSpPr>
          <p:spPr>
            <a:xfrm>
              <a:off x="3834732" y="2213802"/>
              <a:ext cx="525921" cy="1212029"/>
            </a:xfrm>
            <a:custGeom>
              <a:avLst/>
              <a:gdLst/>
              <a:ahLst/>
              <a:cxnLst/>
              <a:rect l="l" t="t" r="r" b="b"/>
              <a:pathLst>
                <a:path w="31725" h="73323" extrusionOk="0">
                  <a:moveTo>
                    <a:pt x="30111" y="1"/>
                  </a:moveTo>
                  <a:cubicBezTo>
                    <a:pt x="30063" y="1"/>
                    <a:pt x="30028" y="57"/>
                    <a:pt x="30069" y="139"/>
                  </a:cubicBezTo>
                  <a:cubicBezTo>
                    <a:pt x="31725" y="3252"/>
                    <a:pt x="29208" y="6630"/>
                    <a:pt x="26890" y="8550"/>
                  </a:cubicBezTo>
                  <a:cubicBezTo>
                    <a:pt x="25632" y="9610"/>
                    <a:pt x="24307" y="10537"/>
                    <a:pt x="23115" y="11597"/>
                  </a:cubicBezTo>
                  <a:cubicBezTo>
                    <a:pt x="21989" y="12723"/>
                    <a:pt x="21062" y="14047"/>
                    <a:pt x="20532" y="15505"/>
                  </a:cubicBezTo>
                  <a:cubicBezTo>
                    <a:pt x="19340" y="18617"/>
                    <a:pt x="19605" y="22061"/>
                    <a:pt x="20267" y="25240"/>
                  </a:cubicBezTo>
                  <a:cubicBezTo>
                    <a:pt x="21062" y="28817"/>
                    <a:pt x="22386" y="32194"/>
                    <a:pt x="22850" y="35837"/>
                  </a:cubicBezTo>
                  <a:cubicBezTo>
                    <a:pt x="23115" y="37691"/>
                    <a:pt x="23115" y="39546"/>
                    <a:pt x="22718" y="41334"/>
                  </a:cubicBezTo>
                  <a:cubicBezTo>
                    <a:pt x="22320" y="43056"/>
                    <a:pt x="21658" y="44645"/>
                    <a:pt x="20664" y="46103"/>
                  </a:cubicBezTo>
                  <a:cubicBezTo>
                    <a:pt x="18744" y="48950"/>
                    <a:pt x="16293" y="51467"/>
                    <a:pt x="13512" y="53586"/>
                  </a:cubicBezTo>
                  <a:cubicBezTo>
                    <a:pt x="8213" y="57825"/>
                    <a:pt x="1921" y="62064"/>
                    <a:pt x="398" y="69084"/>
                  </a:cubicBezTo>
                  <a:cubicBezTo>
                    <a:pt x="67" y="70409"/>
                    <a:pt x="1" y="71800"/>
                    <a:pt x="200" y="73124"/>
                  </a:cubicBezTo>
                  <a:lnTo>
                    <a:pt x="729" y="73323"/>
                  </a:lnTo>
                  <a:cubicBezTo>
                    <a:pt x="597" y="72329"/>
                    <a:pt x="597" y="71336"/>
                    <a:pt x="729" y="70343"/>
                  </a:cubicBezTo>
                  <a:cubicBezTo>
                    <a:pt x="1590" y="63057"/>
                    <a:pt x="8213" y="58487"/>
                    <a:pt x="13512" y="54249"/>
                  </a:cubicBezTo>
                  <a:cubicBezTo>
                    <a:pt x="16293" y="52196"/>
                    <a:pt x="18744" y="49745"/>
                    <a:pt x="20731" y="46964"/>
                  </a:cubicBezTo>
                  <a:cubicBezTo>
                    <a:pt x="22651" y="44248"/>
                    <a:pt x="23578" y="41069"/>
                    <a:pt x="23512" y="37758"/>
                  </a:cubicBezTo>
                  <a:cubicBezTo>
                    <a:pt x="23247" y="30737"/>
                    <a:pt x="18744" y="23982"/>
                    <a:pt x="20532" y="16829"/>
                  </a:cubicBezTo>
                  <a:cubicBezTo>
                    <a:pt x="20929" y="15240"/>
                    <a:pt x="21724" y="13716"/>
                    <a:pt x="22916" y="12524"/>
                  </a:cubicBezTo>
                  <a:cubicBezTo>
                    <a:pt x="24042" y="11332"/>
                    <a:pt x="25300" y="10206"/>
                    <a:pt x="26625" y="9213"/>
                  </a:cubicBezTo>
                  <a:cubicBezTo>
                    <a:pt x="28811" y="7425"/>
                    <a:pt x="31062" y="4974"/>
                    <a:pt x="30797" y="1994"/>
                  </a:cubicBezTo>
                  <a:cubicBezTo>
                    <a:pt x="30731" y="1265"/>
                    <a:pt x="30533" y="669"/>
                    <a:pt x="30201" y="73"/>
                  </a:cubicBezTo>
                  <a:cubicBezTo>
                    <a:pt x="30176" y="22"/>
                    <a:pt x="30141" y="1"/>
                    <a:pt x="3011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73;p25">
              <a:extLst>
                <a:ext uri="{FF2B5EF4-FFF2-40B4-BE49-F238E27FC236}">
                  <a16:creationId xmlns:a16="http://schemas.microsoft.com/office/drawing/2014/main" id="{3235B6E6-BB78-4647-8AE7-3626402809E8}"/>
                </a:ext>
              </a:extLst>
            </p:cNvPr>
            <p:cNvSpPr/>
            <p:nvPr/>
          </p:nvSpPr>
          <p:spPr>
            <a:xfrm>
              <a:off x="4379303" y="2246746"/>
              <a:ext cx="330489" cy="1283092"/>
            </a:xfrm>
            <a:custGeom>
              <a:avLst/>
              <a:gdLst/>
              <a:ahLst/>
              <a:cxnLst/>
              <a:rect l="l" t="t" r="r" b="b"/>
              <a:pathLst>
                <a:path w="19936" h="77622" extrusionOk="0">
                  <a:moveTo>
                    <a:pt x="67" y="1"/>
                  </a:moveTo>
                  <a:cubicBezTo>
                    <a:pt x="1" y="1"/>
                    <a:pt x="1" y="133"/>
                    <a:pt x="1" y="133"/>
                  </a:cubicBezTo>
                  <a:cubicBezTo>
                    <a:pt x="3047" y="1789"/>
                    <a:pt x="3974" y="5498"/>
                    <a:pt x="3842" y="8743"/>
                  </a:cubicBezTo>
                  <a:cubicBezTo>
                    <a:pt x="3709" y="12982"/>
                    <a:pt x="1921" y="16955"/>
                    <a:pt x="2186" y="21260"/>
                  </a:cubicBezTo>
                  <a:cubicBezTo>
                    <a:pt x="2716" y="29009"/>
                    <a:pt x="9604" y="34175"/>
                    <a:pt x="14174" y="39738"/>
                  </a:cubicBezTo>
                  <a:cubicBezTo>
                    <a:pt x="16823" y="42652"/>
                    <a:pt x="18545" y="46295"/>
                    <a:pt x="19141" y="50203"/>
                  </a:cubicBezTo>
                  <a:cubicBezTo>
                    <a:pt x="19604" y="54176"/>
                    <a:pt x="18744" y="58150"/>
                    <a:pt x="16690" y="61594"/>
                  </a:cubicBezTo>
                  <a:cubicBezTo>
                    <a:pt x="13246" y="67356"/>
                    <a:pt x="7418" y="71529"/>
                    <a:pt x="4637" y="77622"/>
                  </a:cubicBezTo>
                  <a:lnTo>
                    <a:pt x="5299" y="77622"/>
                  </a:lnTo>
                  <a:cubicBezTo>
                    <a:pt x="8014" y="71926"/>
                    <a:pt x="13644" y="67687"/>
                    <a:pt x="16955" y="62389"/>
                  </a:cubicBezTo>
                  <a:cubicBezTo>
                    <a:pt x="18942" y="59144"/>
                    <a:pt x="19936" y="55435"/>
                    <a:pt x="19737" y="51593"/>
                  </a:cubicBezTo>
                  <a:cubicBezTo>
                    <a:pt x="19538" y="47818"/>
                    <a:pt x="18147" y="44176"/>
                    <a:pt x="15896" y="41129"/>
                  </a:cubicBezTo>
                  <a:cubicBezTo>
                    <a:pt x="11458" y="35102"/>
                    <a:pt x="4239" y="30334"/>
                    <a:pt x="2782" y="22585"/>
                  </a:cubicBezTo>
                  <a:cubicBezTo>
                    <a:pt x="1987" y="18214"/>
                    <a:pt x="3776" y="14041"/>
                    <a:pt x="4173" y="9670"/>
                  </a:cubicBezTo>
                  <a:cubicBezTo>
                    <a:pt x="4372" y="6756"/>
                    <a:pt x="3842" y="3378"/>
                    <a:pt x="1723" y="1259"/>
                  </a:cubicBezTo>
                  <a:cubicBezTo>
                    <a:pt x="1259" y="729"/>
                    <a:pt x="663" y="332"/>
                    <a:pt x="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74;p25">
              <a:extLst>
                <a:ext uri="{FF2B5EF4-FFF2-40B4-BE49-F238E27FC236}">
                  <a16:creationId xmlns:a16="http://schemas.microsoft.com/office/drawing/2014/main" id="{71CCD1FC-942F-4BA0-A378-3D75C174F41A}"/>
                </a:ext>
              </a:extLst>
            </p:cNvPr>
            <p:cNvSpPr/>
            <p:nvPr/>
          </p:nvSpPr>
          <p:spPr>
            <a:xfrm>
              <a:off x="4167410" y="2112820"/>
              <a:ext cx="408436" cy="195682"/>
            </a:xfrm>
            <a:custGeom>
              <a:avLst/>
              <a:gdLst/>
              <a:ahLst/>
              <a:cxnLst/>
              <a:rect l="l" t="t" r="r" b="b"/>
              <a:pathLst>
                <a:path w="24638" h="11838" extrusionOk="0">
                  <a:moveTo>
                    <a:pt x="20941" y="0"/>
                  </a:moveTo>
                  <a:cubicBezTo>
                    <a:pt x="19046" y="0"/>
                    <a:pt x="16880" y="2813"/>
                    <a:pt x="15167" y="4526"/>
                  </a:cubicBezTo>
                  <a:cubicBezTo>
                    <a:pt x="14303" y="3697"/>
                    <a:pt x="13187" y="3282"/>
                    <a:pt x="12072" y="3282"/>
                  </a:cubicBezTo>
                  <a:cubicBezTo>
                    <a:pt x="11050" y="3282"/>
                    <a:pt x="10030" y="3631"/>
                    <a:pt x="9206" y="4328"/>
                  </a:cubicBezTo>
                  <a:cubicBezTo>
                    <a:pt x="7510" y="2631"/>
                    <a:pt x="5433" y="15"/>
                    <a:pt x="3612" y="15"/>
                  </a:cubicBezTo>
                  <a:cubicBezTo>
                    <a:pt x="2802" y="15"/>
                    <a:pt x="2043" y="532"/>
                    <a:pt x="1391" y="1877"/>
                  </a:cubicBezTo>
                  <a:cubicBezTo>
                    <a:pt x="331" y="4394"/>
                    <a:pt x="0" y="7176"/>
                    <a:pt x="464" y="9891"/>
                  </a:cubicBezTo>
                  <a:cubicBezTo>
                    <a:pt x="846" y="11420"/>
                    <a:pt x="2159" y="11811"/>
                    <a:pt x="3557" y="11811"/>
                  </a:cubicBezTo>
                  <a:cubicBezTo>
                    <a:pt x="4097" y="11811"/>
                    <a:pt x="4650" y="11753"/>
                    <a:pt x="5166" y="11679"/>
                  </a:cubicBezTo>
                  <a:cubicBezTo>
                    <a:pt x="6491" y="11414"/>
                    <a:pt x="7749" y="11017"/>
                    <a:pt x="8941" y="10487"/>
                  </a:cubicBezTo>
                  <a:cubicBezTo>
                    <a:pt x="9812" y="11390"/>
                    <a:pt x="10965" y="11837"/>
                    <a:pt x="12110" y="11837"/>
                  </a:cubicBezTo>
                  <a:cubicBezTo>
                    <a:pt x="13317" y="11837"/>
                    <a:pt x="14516" y="11340"/>
                    <a:pt x="15366" y="10355"/>
                  </a:cubicBezTo>
                  <a:cubicBezTo>
                    <a:pt x="16690" y="10951"/>
                    <a:pt x="18081" y="11348"/>
                    <a:pt x="19538" y="11679"/>
                  </a:cubicBezTo>
                  <a:cubicBezTo>
                    <a:pt x="20022" y="11748"/>
                    <a:pt x="20534" y="11799"/>
                    <a:pt x="21035" y="11799"/>
                  </a:cubicBezTo>
                  <a:cubicBezTo>
                    <a:pt x="22451" y="11799"/>
                    <a:pt x="23783" y="11390"/>
                    <a:pt x="24174" y="9825"/>
                  </a:cubicBezTo>
                  <a:cubicBezTo>
                    <a:pt x="24638" y="7176"/>
                    <a:pt x="24307" y="4394"/>
                    <a:pt x="23181" y="1877"/>
                  </a:cubicBezTo>
                  <a:cubicBezTo>
                    <a:pt x="22523" y="522"/>
                    <a:pt x="21757" y="0"/>
                    <a:pt x="20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75;p25">
              <a:extLst>
                <a:ext uri="{FF2B5EF4-FFF2-40B4-BE49-F238E27FC236}">
                  <a16:creationId xmlns:a16="http://schemas.microsoft.com/office/drawing/2014/main" id="{A4EEBC1B-C3F0-406C-BB14-60723A317E5B}"/>
                </a:ext>
              </a:extLst>
            </p:cNvPr>
            <p:cNvSpPr/>
            <p:nvPr/>
          </p:nvSpPr>
          <p:spPr>
            <a:xfrm>
              <a:off x="4221204" y="2202512"/>
              <a:ext cx="91955" cy="70963"/>
            </a:xfrm>
            <a:custGeom>
              <a:avLst/>
              <a:gdLst/>
              <a:ahLst/>
              <a:cxnLst/>
              <a:rect l="l" t="t" r="r" b="b"/>
              <a:pathLst>
                <a:path w="5547" h="4293" extrusionOk="0">
                  <a:moveTo>
                    <a:pt x="5206" y="0"/>
                  </a:moveTo>
                  <a:cubicBezTo>
                    <a:pt x="5184" y="0"/>
                    <a:pt x="5166" y="8"/>
                    <a:pt x="5166" y="28"/>
                  </a:cubicBezTo>
                  <a:cubicBezTo>
                    <a:pt x="4769" y="690"/>
                    <a:pt x="4637" y="1418"/>
                    <a:pt x="4703" y="2147"/>
                  </a:cubicBezTo>
                  <a:cubicBezTo>
                    <a:pt x="4092" y="2432"/>
                    <a:pt x="3431" y="2567"/>
                    <a:pt x="2766" y="2567"/>
                  </a:cubicBezTo>
                  <a:cubicBezTo>
                    <a:pt x="2350" y="2567"/>
                    <a:pt x="1932" y="2514"/>
                    <a:pt x="1524" y="2412"/>
                  </a:cubicBezTo>
                  <a:cubicBezTo>
                    <a:pt x="1259" y="2346"/>
                    <a:pt x="994" y="2213"/>
                    <a:pt x="795" y="2014"/>
                  </a:cubicBezTo>
                  <a:cubicBezTo>
                    <a:pt x="530" y="1816"/>
                    <a:pt x="597" y="1418"/>
                    <a:pt x="795" y="1286"/>
                  </a:cubicBezTo>
                  <a:cubicBezTo>
                    <a:pt x="996" y="1171"/>
                    <a:pt x="1234" y="1143"/>
                    <a:pt x="1477" y="1143"/>
                  </a:cubicBezTo>
                  <a:cubicBezTo>
                    <a:pt x="1705" y="1143"/>
                    <a:pt x="1938" y="1168"/>
                    <a:pt x="2148" y="1168"/>
                  </a:cubicBezTo>
                  <a:cubicBezTo>
                    <a:pt x="2231" y="1168"/>
                    <a:pt x="2310" y="1164"/>
                    <a:pt x="2385" y="1153"/>
                  </a:cubicBezTo>
                  <a:cubicBezTo>
                    <a:pt x="2451" y="1153"/>
                    <a:pt x="2451" y="1087"/>
                    <a:pt x="2385" y="1087"/>
                  </a:cubicBezTo>
                  <a:cubicBezTo>
                    <a:pt x="2008" y="1087"/>
                    <a:pt x="1605" y="929"/>
                    <a:pt x="1226" y="929"/>
                  </a:cubicBezTo>
                  <a:cubicBezTo>
                    <a:pt x="1005" y="929"/>
                    <a:pt x="792" y="983"/>
                    <a:pt x="597" y="1153"/>
                  </a:cubicBezTo>
                  <a:cubicBezTo>
                    <a:pt x="1" y="1617"/>
                    <a:pt x="464" y="2213"/>
                    <a:pt x="928" y="2478"/>
                  </a:cubicBezTo>
                  <a:cubicBezTo>
                    <a:pt x="1590" y="2743"/>
                    <a:pt x="2252" y="2875"/>
                    <a:pt x="2981" y="2875"/>
                  </a:cubicBezTo>
                  <a:cubicBezTo>
                    <a:pt x="3577" y="2809"/>
                    <a:pt x="4173" y="2677"/>
                    <a:pt x="4703" y="2412"/>
                  </a:cubicBezTo>
                  <a:cubicBezTo>
                    <a:pt x="4769" y="3008"/>
                    <a:pt x="5034" y="3670"/>
                    <a:pt x="5299" y="4266"/>
                  </a:cubicBezTo>
                  <a:cubicBezTo>
                    <a:pt x="5334" y="4284"/>
                    <a:pt x="5370" y="4292"/>
                    <a:pt x="5402" y="4292"/>
                  </a:cubicBezTo>
                  <a:cubicBezTo>
                    <a:pt x="5488" y="4292"/>
                    <a:pt x="5546" y="4231"/>
                    <a:pt x="5498" y="4134"/>
                  </a:cubicBezTo>
                  <a:cubicBezTo>
                    <a:pt x="5166" y="3538"/>
                    <a:pt x="5034" y="2809"/>
                    <a:pt x="5034" y="2147"/>
                  </a:cubicBezTo>
                  <a:cubicBezTo>
                    <a:pt x="4968" y="1816"/>
                    <a:pt x="5034" y="1485"/>
                    <a:pt x="5100" y="1087"/>
                  </a:cubicBezTo>
                  <a:cubicBezTo>
                    <a:pt x="5166" y="756"/>
                    <a:pt x="5233" y="425"/>
                    <a:pt x="5299" y="94"/>
                  </a:cubicBezTo>
                  <a:cubicBezTo>
                    <a:pt x="5346" y="47"/>
                    <a:pt x="5260" y="0"/>
                    <a:pt x="5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76;p25">
              <a:extLst>
                <a:ext uri="{FF2B5EF4-FFF2-40B4-BE49-F238E27FC236}">
                  <a16:creationId xmlns:a16="http://schemas.microsoft.com/office/drawing/2014/main" id="{F622CD90-E1A5-4883-A063-16FC666C7876}"/>
                </a:ext>
              </a:extLst>
            </p:cNvPr>
            <p:cNvSpPr/>
            <p:nvPr/>
          </p:nvSpPr>
          <p:spPr>
            <a:xfrm>
              <a:off x="4416934" y="2200313"/>
              <a:ext cx="74367" cy="84105"/>
            </a:xfrm>
            <a:custGeom>
              <a:avLst/>
              <a:gdLst/>
              <a:ahLst/>
              <a:cxnLst/>
              <a:rect l="l" t="t" r="r" b="b"/>
              <a:pathLst>
                <a:path w="4486" h="5088" extrusionOk="0">
                  <a:moveTo>
                    <a:pt x="456" y="1"/>
                  </a:moveTo>
                  <a:cubicBezTo>
                    <a:pt x="413" y="1"/>
                    <a:pt x="380" y="47"/>
                    <a:pt x="380" y="94"/>
                  </a:cubicBezTo>
                  <a:cubicBezTo>
                    <a:pt x="777" y="889"/>
                    <a:pt x="910" y="1750"/>
                    <a:pt x="843" y="2611"/>
                  </a:cubicBezTo>
                  <a:cubicBezTo>
                    <a:pt x="843" y="3008"/>
                    <a:pt x="711" y="3406"/>
                    <a:pt x="578" y="3803"/>
                  </a:cubicBezTo>
                  <a:cubicBezTo>
                    <a:pt x="446" y="4201"/>
                    <a:pt x="181" y="4532"/>
                    <a:pt x="49" y="4929"/>
                  </a:cubicBezTo>
                  <a:cubicBezTo>
                    <a:pt x="0" y="5026"/>
                    <a:pt x="58" y="5087"/>
                    <a:pt x="119" y="5087"/>
                  </a:cubicBezTo>
                  <a:cubicBezTo>
                    <a:pt x="141" y="5087"/>
                    <a:pt x="163" y="5079"/>
                    <a:pt x="181" y="5062"/>
                  </a:cubicBezTo>
                  <a:cubicBezTo>
                    <a:pt x="512" y="4797"/>
                    <a:pt x="777" y="4399"/>
                    <a:pt x="910" y="4002"/>
                  </a:cubicBezTo>
                  <a:cubicBezTo>
                    <a:pt x="1042" y="3538"/>
                    <a:pt x="1175" y="3075"/>
                    <a:pt x="1175" y="2611"/>
                  </a:cubicBezTo>
                  <a:lnTo>
                    <a:pt x="1175" y="2346"/>
                  </a:lnTo>
                  <a:cubicBezTo>
                    <a:pt x="1543" y="2428"/>
                    <a:pt x="1886" y="2485"/>
                    <a:pt x="2235" y="2485"/>
                  </a:cubicBezTo>
                  <a:cubicBezTo>
                    <a:pt x="2451" y="2485"/>
                    <a:pt x="2669" y="2463"/>
                    <a:pt x="2896" y="2412"/>
                  </a:cubicBezTo>
                  <a:cubicBezTo>
                    <a:pt x="3493" y="2346"/>
                    <a:pt x="4089" y="2015"/>
                    <a:pt x="4486" y="1485"/>
                  </a:cubicBezTo>
                  <a:cubicBezTo>
                    <a:pt x="4486" y="1419"/>
                    <a:pt x="4354" y="1353"/>
                    <a:pt x="4287" y="1353"/>
                  </a:cubicBezTo>
                  <a:cubicBezTo>
                    <a:pt x="4089" y="1485"/>
                    <a:pt x="3890" y="1684"/>
                    <a:pt x="3625" y="1816"/>
                  </a:cubicBezTo>
                  <a:cubicBezTo>
                    <a:pt x="3360" y="1949"/>
                    <a:pt x="3095" y="2081"/>
                    <a:pt x="2830" y="2147"/>
                  </a:cubicBezTo>
                  <a:cubicBezTo>
                    <a:pt x="2565" y="2214"/>
                    <a:pt x="2284" y="2247"/>
                    <a:pt x="2002" y="2247"/>
                  </a:cubicBezTo>
                  <a:cubicBezTo>
                    <a:pt x="1721" y="2247"/>
                    <a:pt x="1439" y="2214"/>
                    <a:pt x="1175" y="2147"/>
                  </a:cubicBezTo>
                  <a:cubicBezTo>
                    <a:pt x="1175" y="1419"/>
                    <a:pt x="910" y="690"/>
                    <a:pt x="512" y="28"/>
                  </a:cubicBezTo>
                  <a:cubicBezTo>
                    <a:pt x="493" y="9"/>
                    <a:pt x="473"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0203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457200" y="411475"/>
            <a:ext cx="82296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Game Mechanics</a:t>
            </a:r>
          </a:p>
        </p:txBody>
      </p:sp>
      <p:grpSp>
        <p:nvGrpSpPr>
          <p:cNvPr id="109" name="Google Shape;109;p18"/>
          <p:cNvGrpSpPr/>
          <p:nvPr/>
        </p:nvGrpSpPr>
        <p:grpSpPr>
          <a:xfrm>
            <a:off x="457200" y="2311916"/>
            <a:ext cx="2962800" cy="1806140"/>
            <a:chOff x="457200" y="2311916"/>
            <a:chExt cx="2962800" cy="1806140"/>
          </a:xfrm>
        </p:grpSpPr>
        <p:cxnSp>
          <p:nvCxnSpPr>
            <p:cNvPr id="110" name="Google Shape;110;p18"/>
            <p:cNvCxnSpPr/>
            <p:nvPr/>
          </p:nvCxnSpPr>
          <p:spPr>
            <a:xfrm rot="10800000">
              <a:off x="2067900" y="3260356"/>
              <a:ext cx="1352100" cy="8577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111" name="Google Shape;111;p18"/>
            <p:cNvSpPr txBox="1"/>
            <p:nvPr/>
          </p:nvSpPr>
          <p:spPr>
            <a:xfrm>
              <a:off x="457200" y="2311916"/>
              <a:ext cx="1855200" cy="7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El jugador debe recolectar pedazos de una llave que están dispersos en el mapa.</a:t>
              </a:r>
              <a:endParaRPr sz="1200">
                <a:solidFill>
                  <a:schemeClr val="dk1"/>
                </a:solidFill>
                <a:latin typeface="Roboto"/>
                <a:ea typeface="Roboto"/>
                <a:cs typeface="Roboto"/>
                <a:sym typeface="Roboto"/>
              </a:endParaRPr>
            </a:p>
          </p:txBody>
        </p:sp>
        <p:sp>
          <p:nvSpPr>
            <p:cNvPr id="112" name="Google Shape;112;p18"/>
            <p:cNvSpPr/>
            <p:nvPr/>
          </p:nvSpPr>
          <p:spPr>
            <a:xfrm>
              <a:off x="688800" y="3097906"/>
              <a:ext cx="1392000" cy="324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Finalidad</a:t>
              </a:r>
              <a:endParaRPr>
                <a:solidFill>
                  <a:schemeClr val="lt1"/>
                </a:solidFill>
              </a:endParaRPr>
            </a:p>
          </p:txBody>
        </p:sp>
      </p:grpSp>
      <p:grpSp>
        <p:nvGrpSpPr>
          <p:cNvPr id="113" name="Google Shape;113;p18"/>
          <p:cNvGrpSpPr/>
          <p:nvPr/>
        </p:nvGrpSpPr>
        <p:grpSpPr>
          <a:xfrm>
            <a:off x="5724000" y="2232098"/>
            <a:ext cx="3107632" cy="1885958"/>
            <a:chOff x="5724000" y="2232098"/>
            <a:chExt cx="3107632" cy="1885958"/>
          </a:xfrm>
        </p:grpSpPr>
        <p:cxnSp>
          <p:nvCxnSpPr>
            <p:cNvPr id="114" name="Google Shape;114;p18"/>
            <p:cNvCxnSpPr/>
            <p:nvPr/>
          </p:nvCxnSpPr>
          <p:spPr>
            <a:xfrm rot="10800000" flipH="1">
              <a:off x="5724000" y="3260356"/>
              <a:ext cx="1352100" cy="857700"/>
            </a:xfrm>
            <a:prstGeom prst="curvedConnector3">
              <a:avLst>
                <a:gd name="adj1" fmla="val 50000"/>
              </a:avLst>
            </a:prstGeom>
            <a:noFill/>
            <a:ln w="28575" cap="flat" cmpd="sng">
              <a:solidFill>
                <a:schemeClr val="accent3"/>
              </a:solidFill>
              <a:prstDash val="solid"/>
              <a:round/>
              <a:headEnd type="none" w="med" len="med"/>
              <a:tailEnd type="none" w="med" len="med"/>
            </a:ln>
          </p:spPr>
        </p:cxnSp>
        <p:sp>
          <p:nvSpPr>
            <p:cNvPr id="115" name="Google Shape;115;p18"/>
            <p:cNvSpPr txBox="1"/>
            <p:nvPr/>
          </p:nvSpPr>
          <p:spPr>
            <a:xfrm>
              <a:off x="6686768" y="2232098"/>
              <a:ext cx="2144864" cy="876165"/>
            </a:xfrm>
            <a:prstGeom prst="rect">
              <a:avLst/>
            </a:prstGeom>
            <a:noFill/>
            <a:ln>
              <a:noFill/>
            </a:ln>
          </p:spPr>
          <p:txBody>
            <a:bodyPr spcFirstLastPara="1" wrap="square" lIns="91425" tIns="91425" rIns="91425" bIns="91425" anchor="ctr" anchorCtr="0">
              <a:noAutofit/>
            </a:bodyPr>
            <a:lstStyle/>
            <a:p>
              <a:pPr algn="ctr">
                <a:buClr>
                  <a:schemeClr val="dk1"/>
                </a:buClr>
                <a:buSzPts val="1100"/>
              </a:pPr>
              <a:r>
                <a:rPr lang="es-ES" sz="1200">
                  <a:solidFill>
                    <a:schemeClr val="dk1"/>
                  </a:solidFill>
                  <a:latin typeface="Roboto"/>
                  <a:ea typeface="Roboto"/>
                  <a:cs typeface="Roboto"/>
                  <a:sym typeface="Roboto"/>
                </a:rPr>
                <a:t>Encontrará también botiquines para recuperar su salud y otros objetos que potenciarán sus habilidades.</a:t>
              </a:r>
            </a:p>
          </p:txBody>
        </p:sp>
        <p:sp>
          <p:nvSpPr>
            <p:cNvPr id="116" name="Google Shape;116;p18"/>
            <p:cNvSpPr/>
            <p:nvPr/>
          </p:nvSpPr>
          <p:spPr>
            <a:xfrm>
              <a:off x="7063200" y="3097906"/>
              <a:ext cx="1392000" cy="324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Ayudas</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117" name="Google Shape;117;p18"/>
          <p:cNvGrpSpPr/>
          <p:nvPr/>
        </p:nvGrpSpPr>
        <p:grpSpPr>
          <a:xfrm>
            <a:off x="2248749" y="1112228"/>
            <a:ext cx="2216901" cy="1908512"/>
            <a:chOff x="2248749" y="1112228"/>
            <a:chExt cx="2216901" cy="1908512"/>
          </a:xfrm>
        </p:grpSpPr>
        <p:cxnSp>
          <p:nvCxnSpPr>
            <p:cNvPr id="118" name="Google Shape;118;p18"/>
            <p:cNvCxnSpPr/>
            <p:nvPr/>
          </p:nvCxnSpPr>
          <p:spPr>
            <a:xfrm rot="5400000" flipH="1">
              <a:off x="3248739" y="2359540"/>
              <a:ext cx="773700" cy="548700"/>
            </a:xfrm>
            <a:prstGeom prst="curvedConnector3">
              <a:avLst>
                <a:gd name="adj1" fmla="val 50000"/>
              </a:avLst>
            </a:prstGeom>
            <a:noFill/>
            <a:ln w="28575" cap="flat" cmpd="sng">
              <a:solidFill>
                <a:schemeClr val="accent5"/>
              </a:solidFill>
              <a:prstDash val="solid"/>
              <a:round/>
              <a:headEnd type="none" w="med" len="med"/>
              <a:tailEnd type="none" w="med" len="med"/>
            </a:ln>
          </p:spPr>
        </p:cxnSp>
        <p:sp>
          <p:nvSpPr>
            <p:cNvPr id="119" name="Google Shape;119;p18"/>
            <p:cNvSpPr txBox="1"/>
            <p:nvPr/>
          </p:nvSpPr>
          <p:spPr>
            <a:xfrm>
              <a:off x="2248749" y="1112228"/>
              <a:ext cx="2216901" cy="8098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S" sz="1200">
                  <a:solidFill>
                    <a:schemeClr val="dk1"/>
                  </a:solidFill>
                  <a:latin typeface="Roboto"/>
                  <a:ea typeface="Roboto"/>
                  <a:cs typeface="Roboto"/>
                  <a:sym typeface="Roboto"/>
                </a:rPr>
                <a:t>El jugador podrá desplazarle por el mapa, saltar e interactuar con algunos elementos como escaleras.</a:t>
              </a:r>
              <a:endParaRPr sz="1200">
                <a:solidFill>
                  <a:schemeClr val="dk1"/>
                </a:solidFill>
                <a:latin typeface="Roboto"/>
                <a:ea typeface="Roboto"/>
                <a:cs typeface="Roboto"/>
                <a:sym typeface="Roboto"/>
              </a:endParaRPr>
            </a:p>
          </p:txBody>
        </p:sp>
        <p:sp>
          <p:nvSpPr>
            <p:cNvPr id="120" name="Google Shape;120;p18"/>
            <p:cNvSpPr/>
            <p:nvPr/>
          </p:nvSpPr>
          <p:spPr>
            <a:xfrm>
              <a:off x="2661200" y="1922140"/>
              <a:ext cx="1392000" cy="324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Movimiento</a:t>
              </a:r>
              <a:endParaRPr>
                <a:solidFill>
                  <a:schemeClr val="lt1"/>
                </a:solidFill>
              </a:endParaRPr>
            </a:p>
          </p:txBody>
        </p:sp>
      </p:grpSp>
      <p:grpSp>
        <p:nvGrpSpPr>
          <p:cNvPr id="121" name="Google Shape;121;p18"/>
          <p:cNvGrpSpPr/>
          <p:nvPr/>
        </p:nvGrpSpPr>
        <p:grpSpPr>
          <a:xfrm>
            <a:off x="4741623" y="1129487"/>
            <a:ext cx="1954994" cy="1891253"/>
            <a:chOff x="4741623" y="1129487"/>
            <a:chExt cx="1954994" cy="1891253"/>
          </a:xfrm>
        </p:grpSpPr>
        <p:cxnSp>
          <p:nvCxnSpPr>
            <p:cNvPr id="122" name="Google Shape;122;p18"/>
            <p:cNvCxnSpPr/>
            <p:nvPr/>
          </p:nvCxnSpPr>
          <p:spPr>
            <a:xfrm rot="-5400000">
              <a:off x="5121561" y="2359540"/>
              <a:ext cx="773700" cy="548700"/>
            </a:xfrm>
            <a:prstGeom prst="curvedConnector3">
              <a:avLst>
                <a:gd name="adj1" fmla="val 50000"/>
              </a:avLst>
            </a:prstGeom>
            <a:noFill/>
            <a:ln w="28575" cap="flat" cmpd="sng">
              <a:solidFill>
                <a:schemeClr val="accent1"/>
              </a:solidFill>
              <a:prstDash val="solid"/>
              <a:round/>
              <a:headEnd type="none" w="med" len="med"/>
              <a:tailEnd type="none" w="med" len="med"/>
            </a:ln>
          </p:spPr>
        </p:cxnSp>
        <p:sp>
          <p:nvSpPr>
            <p:cNvPr id="123" name="Google Shape;123;p18"/>
            <p:cNvSpPr txBox="1"/>
            <p:nvPr/>
          </p:nvSpPr>
          <p:spPr>
            <a:xfrm>
              <a:off x="4741623" y="1129487"/>
              <a:ext cx="1954994" cy="786000"/>
            </a:xfrm>
            <a:prstGeom prst="rect">
              <a:avLst/>
            </a:prstGeom>
            <a:noFill/>
            <a:ln>
              <a:noFill/>
            </a:ln>
          </p:spPr>
          <p:txBody>
            <a:bodyPr spcFirstLastPara="1" wrap="square" lIns="91425" tIns="91425" rIns="91425" bIns="91425" anchor="ctr" anchorCtr="0">
              <a:noAutofit/>
            </a:bodyPr>
            <a:lstStyle/>
            <a:p>
              <a:pPr algn="ctr">
                <a:buClr>
                  <a:schemeClr val="dk1"/>
                </a:buClr>
                <a:buSzPts val="1100"/>
              </a:pPr>
              <a:r>
                <a:rPr lang="es-ES" sz="1200">
                  <a:solidFill>
                    <a:schemeClr val="dk1"/>
                  </a:solidFill>
                  <a:latin typeface="Roboto"/>
                  <a:ea typeface="Roboto"/>
                  <a:cs typeface="Roboto"/>
                  <a:sym typeface="Roboto"/>
                </a:rPr>
                <a:t>En su viaje se encontrará con enemigos que lo atacarán.</a:t>
              </a:r>
            </a:p>
          </p:txBody>
        </p:sp>
        <p:sp>
          <p:nvSpPr>
            <p:cNvPr id="124" name="Google Shape;124;p18"/>
            <p:cNvSpPr/>
            <p:nvPr/>
          </p:nvSpPr>
          <p:spPr>
            <a:xfrm>
              <a:off x="5090800" y="1922140"/>
              <a:ext cx="1392000" cy="324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Peligros</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125" name="Google Shape;125;p18"/>
          <p:cNvGrpSpPr/>
          <p:nvPr/>
        </p:nvGrpSpPr>
        <p:grpSpPr>
          <a:xfrm>
            <a:off x="3135123" y="2714543"/>
            <a:ext cx="2873754" cy="2085402"/>
            <a:chOff x="3013296" y="2497740"/>
            <a:chExt cx="2873754" cy="2085402"/>
          </a:xfrm>
        </p:grpSpPr>
        <p:sp>
          <p:nvSpPr>
            <p:cNvPr id="126" name="Google Shape;126;p18"/>
            <p:cNvSpPr/>
            <p:nvPr/>
          </p:nvSpPr>
          <p:spPr>
            <a:xfrm>
              <a:off x="3118900" y="4350605"/>
              <a:ext cx="2662486" cy="232538"/>
            </a:xfrm>
            <a:custGeom>
              <a:avLst/>
              <a:gdLst/>
              <a:ahLst/>
              <a:cxnLst/>
              <a:rect l="l" t="t" r="r" b="b"/>
              <a:pathLst>
                <a:path w="135461" h="11831" extrusionOk="0">
                  <a:moveTo>
                    <a:pt x="67731" y="0"/>
                  </a:moveTo>
                  <a:cubicBezTo>
                    <a:pt x="30317" y="0"/>
                    <a:pt x="1" y="2662"/>
                    <a:pt x="1" y="5916"/>
                  </a:cubicBezTo>
                  <a:cubicBezTo>
                    <a:pt x="1" y="9169"/>
                    <a:pt x="30317" y="11831"/>
                    <a:pt x="67731" y="11831"/>
                  </a:cubicBezTo>
                  <a:cubicBezTo>
                    <a:pt x="105145" y="11831"/>
                    <a:pt x="135461" y="9169"/>
                    <a:pt x="135461" y="5916"/>
                  </a:cubicBezTo>
                  <a:cubicBezTo>
                    <a:pt x="135461" y="2662"/>
                    <a:pt x="105145" y="0"/>
                    <a:pt x="67731"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436614" y="2497740"/>
              <a:ext cx="544234" cy="248541"/>
            </a:xfrm>
            <a:custGeom>
              <a:avLst/>
              <a:gdLst/>
              <a:ahLst/>
              <a:cxnLst/>
              <a:rect l="l" t="t" r="r" b="b"/>
              <a:pathLst>
                <a:path w="27689" h="12645" extrusionOk="0">
                  <a:moveTo>
                    <a:pt x="23951" y="0"/>
                  </a:moveTo>
                  <a:cubicBezTo>
                    <a:pt x="23796" y="0"/>
                    <a:pt x="23635" y="12"/>
                    <a:pt x="23468" y="36"/>
                  </a:cubicBezTo>
                  <a:cubicBezTo>
                    <a:pt x="16025" y="973"/>
                    <a:pt x="8926" y="3586"/>
                    <a:pt x="2617" y="7578"/>
                  </a:cubicBezTo>
                  <a:cubicBezTo>
                    <a:pt x="1" y="9213"/>
                    <a:pt x="1960" y="12645"/>
                    <a:pt x="4505" y="12645"/>
                  </a:cubicBezTo>
                  <a:cubicBezTo>
                    <a:pt x="5029" y="12645"/>
                    <a:pt x="5578" y="12499"/>
                    <a:pt x="6117" y="12163"/>
                  </a:cubicBezTo>
                  <a:cubicBezTo>
                    <a:pt x="11588" y="8761"/>
                    <a:pt x="17750" y="6543"/>
                    <a:pt x="24158" y="5754"/>
                  </a:cubicBezTo>
                  <a:cubicBezTo>
                    <a:pt x="27688" y="5237"/>
                    <a:pt x="27219" y="0"/>
                    <a:pt x="23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4919404" y="2497740"/>
              <a:ext cx="544214" cy="248541"/>
            </a:xfrm>
            <a:custGeom>
              <a:avLst/>
              <a:gdLst/>
              <a:ahLst/>
              <a:cxnLst/>
              <a:rect l="l" t="t" r="r" b="b"/>
              <a:pathLst>
                <a:path w="27688" h="12645" extrusionOk="0">
                  <a:moveTo>
                    <a:pt x="3787" y="0"/>
                  </a:moveTo>
                  <a:cubicBezTo>
                    <a:pt x="515" y="0"/>
                    <a:pt x="0" y="5237"/>
                    <a:pt x="3530" y="5754"/>
                  </a:cubicBezTo>
                  <a:cubicBezTo>
                    <a:pt x="9939" y="6543"/>
                    <a:pt x="16100" y="8761"/>
                    <a:pt x="21572" y="12163"/>
                  </a:cubicBezTo>
                  <a:cubicBezTo>
                    <a:pt x="22111" y="12499"/>
                    <a:pt x="22660" y="12645"/>
                    <a:pt x="23184" y="12645"/>
                  </a:cubicBezTo>
                  <a:cubicBezTo>
                    <a:pt x="25728" y="12645"/>
                    <a:pt x="27688" y="9213"/>
                    <a:pt x="25072" y="7578"/>
                  </a:cubicBezTo>
                  <a:cubicBezTo>
                    <a:pt x="18762" y="3586"/>
                    <a:pt x="11664" y="973"/>
                    <a:pt x="4270" y="36"/>
                  </a:cubicBezTo>
                  <a:cubicBezTo>
                    <a:pt x="4103" y="12"/>
                    <a:pt x="3942" y="0"/>
                    <a:pt x="3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3013296" y="2511047"/>
              <a:ext cx="2873754" cy="1992059"/>
            </a:xfrm>
            <a:custGeom>
              <a:avLst/>
              <a:gdLst/>
              <a:ahLst/>
              <a:cxnLst/>
              <a:rect l="l" t="t" r="r" b="b"/>
              <a:pathLst>
                <a:path w="146208" h="101350" extrusionOk="0">
                  <a:moveTo>
                    <a:pt x="73104" y="0"/>
                  </a:moveTo>
                  <a:cubicBezTo>
                    <a:pt x="32732" y="0"/>
                    <a:pt x="1" y="19669"/>
                    <a:pt x="1" y="43921"/>
                  </a:cubicBezTo>
                  <a:cubicBezTo>
                    <a:pt x="1" y="55998"/>
                    <a:pt x="8036" y="70195"/>
                    <a:pt x="21098" y="81484"/>
                  </a:cubicBezTo>
                  <a:cubicBezTo>
                    <a:pt x="34359" y="92920"/>
                    <a:pt x="52745" y="101349"/>
                    <a:pt x="73104" y="101349"/>
                  </a:cubicBezTo>
                  <a:cubicBezTo>
                    <a:pt x="113476" y="101349"/>
                    <a:pt x="146207" y="68174"/>
                    <a:pt x="146207" y="43921"/>
                  </a:cubicBezTo>
                  <a:cubicBezTo>
                    <a:pt x="146207" y="32978"/>
                    <a:pt x="139503" y="22922"/>
                    <a:pt x="128461" y="15232"/>
                  </a:cubicBezTo>
                  <a:cubicBezTo>
                    <a:pt x="115053" y="5915"/>
                    <a:pt x="95237" y="0"/>
                    <a:pt x="73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3427966" y="2810423"/>
              <a:ext cx="2459067" cy="1692670"/>
            </a:xfrm>
            <a:custGeom>
              <a:avLst/>
              <a:gdLst/>
              <a:ahLst/>
              <a:cxnLst/>
              <a:rect l="l" t="t" r="r" b="b"/>
              <a:pathLst>
                <a:path w="125110" h="86118" extrusionOk="0">
                  <a:moveTo>
                    <a:pt x="107363" y="0"/>
                  </a:moveTo>
                  <a:lnTo>
                    <a:pt x="107363" y="0"/>
                  </a:lnTo>
                  <a:cubicBezTo>
                    <a:pt x="110124" y="5225"/>
                    <a:pt x="111455" y="11042"/>
                    <a:pt x="111159" y="16957"/>
                  </a:cubicBezTo>
                  <a:cubicBezTo>
                    <a:pt x="110863" y="24450"/>
                    <a:pt x="108300" y="31746"/>
                    <a:pt x="104455" y="38203"/>
                  </a:cubicBezTo>
                  <a:cubicBezTo>
                    <a:pt x="95237" y="53928"/>
                    <a:pt x="78773" y="64723"/>
                    <a:pt x="61125" y="69308"/>
                  </a:cubicBezTo>
                  <a:cubicBezTo>
                    <a:pt x="53376" y="71294"/>
                    <a:pt x="45420" y="72183"/>
                    <a:pt x="37437" y="72183"/>
                  </a:cubicBezTo>
                  <a:cubicBezTo>
                    <a:pt x="27189" y="72183"/>
                    <a:pt x="16899" y="70717"/>
                    <a:pt x="6951" y="68223"/>
                  </a:cubicBezTo>
                  <a:cubicBezTo>
                    <a:pt x="4585" y="67681"/>
                    <a:pt x="2268" y="67040"/>
                    <a:pt x="0" y="66252"/>
                  </a:cubicBezTo>
                  <a:lnTo>
                    <a:pt x="0" y="66252"/>
                  </a:lnTo>
                  <a:cubicBezTo>
                    <a:pt x="13261" y="77688"/>
                    <a:pt x="31647" y="86117"/>
                    <a:pt x="52006" y="86117"/>
                  </a:cubicBezTo>
                  <a:cubicBezTo>
                    <a:pt x="92378" y="86117"/>
                    <a:pt x="125109" y="52942"/>
                    <a:pt x="125109" y="28689"/>
                  </a:cubicBezTo>
                  <a:cubicBezTo>
                    <a:pt x="125109" y="17746"/>
                    <a:pt x="118405" y="7690"/>
                    <a:pt x="107363"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3856197" y="3340385"/>
              <a:ext cx="468954" cy="467991"/>
            </a:xfrm>
            <a:custGeom>
              <a:avLst/>
              <a:gdLst/>
              <a:ahLst/>
              <a:cxnLst/>
              <a:rect l="l" t="t" r="r" b="b"/>
              <a:pathLst>
                <a:path w="23859" h="23810" extrusionOk="0">
                  <a:moveTo>
                    <a:pt x="11930" y="0"/>
                  </a:moveTo>
                  <a:cubicBezTo>
                    <a:pt x="5374" y="0"/>
                    <a:pt x="0" y="5324"/>
                    <a:pt x="0" y="11880"/>
                  </a:cubicBezTo>
                  <a:cubicBezTo>
                    <a:pt x="0" y="18485"/>
                    <a:pt x="5374" y="23809"/>
                    <a:pt x="11930" y="23809"/>
                  </a:cubicBezTo>
                  <a:cubicBezTo>
                    <a:pt x="18486" y="23809"/>
                    <a:pt x="23859" y="18485"/>
                    <a:pt x="23859" y="11880"/>
                  </a:cubicBezTo>
                  <a:cubicBezTo>
                    <a:pt x="23859" y="5324"/>
                    <a:pt x="18486" y="0"/>
                    <a:pt x="11930"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3898827" y="3382033"/>
              <a:ext cx="383690" cy="384673"/>
            </a:xfrm>
            <a:custGeom>
              <a:avLst/>
              <a:gdLst/>
              <a:ahLst/>
              <a:cxnLst/>
              <a:rect l="l" t="t" r="r" b="b"/>
              <a:pathLst>
                <a:path w="19521" h="19571" extrusionOk="0">
                  <a:moveTo>
                    <a:pt x="9761" y="1"/>
                  </a:moveTo>
                  <a:cubicBezTo>
                    <a:pt x="4388" y="1"/>
                    <a:pt x="0" y="4388"/>
                    <a:pt x="0" y="9761"/>
                  </a:cubicBezTo>
                  <a:cubicBezTo>
                    <a:pt x="0" y="15183"/>
                    <a:pt x="4388" y="19571"/>
                    <a:pt x="9761" y="19571"/>
                  </a:cubicBezTo>
                  <a:cubicBezTo>
                    <a:pt x="15134" y="19571"/>
                    <a:pt x="19521" y="15183"/>
                    <a:pt x="19521" y="9761"/>
                  </a:cubicBezTo>
                  <a:cubicBezTo>
                    <a:pt x="19521" y="4388"/>
                    <a:pt x="15134" y="1"/>
                    <a:pt x="97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3938549" y="3421755"/>
              <a:ext cx="304243" cy="305226"/>
            </a:xfrm>
            <a:custGeom>
              <a:avLst/>
              <a:gdLst/>
              <a:ahLst/>
              <a:cxnLst/>
              <a:rect l="l" t="t" r="r" b="b"/>
              <a:pathLst>
                <a:path w="15479" h="15529" extrusionOk="0">
                  <a:moveTo>
                    <a:pt x="7740" y="1"/>
                  </a:moveTo>
                  <a:cubicBezTo>
                    <a:pt x="3451" y="1"/>
                    <a:pt x="0" y="3501"/>
                    <a:pt x="0" y="7740"/>
                  </a:cubicBezTo>
                  <a:cubicBezTo>
                    <a:pt x="0" y="12029"/>
                    <a:pt x="3451" y="15528"/>
                    <a:pt x="7740" y="15528"/>
                  </a:cubicBezTo>
                  <a:cubicBezTo>
                    <a:pt x="12028" y="15528"/>
                    <a:pt x="15479" y="12029"/>
                    <a:pt x="15479" y="7740"/>
                  </a:cubicBezTo>
                  <a:cubicBezTo>
                    <a:pt x="15479" y="3501"/>
                    <a:pt x="12028" y="1"/>
                    <a:pt x="7740" y="1"/>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3965672" y="3448858"/>
              <a:ext cx="249995" cy="250762"/>
            </a:xfrm>
            <a:custGeom>
              <a:avLst/>
              <a:gdLst/>
              <a:ahLst/>
              <a:cxnLst/>
              <a:rect l="l" t="t" r="r" b="b"/>
              <a:pathLst>
                <a:path w="12719" h="12758" extrusionOk="0">
                  <a:moveTo>
                    <a:pt x="6298" y="0"/>
                  </a:moveTo>
                  <a:cubicBezTo>
                    <a:pt x="4186" y="0"/>
                    <a:pt x="2056" y="1025"/>
                    <a:pt x="789" y="3305"/>
                  </a:cubicBezTo>
                  <a:lnTo>
                    <a:pt x="691" y="3453"/>
                  </a:lnTo>
                  <a:cubicBezTo>
                    <a:pt x="247" y="4389"/>
                    <a:pt x="1" y="5375"/>
                    <a:pt x="1" y="6361"/>
                  </a:cubicBezTo>
                  <a:cubicBezTo>
                    <a:pt x="1" y="7347"/>
                    <a:pt x="198" y="8333"/>
                    <a:pt x="642" y="9220"/>
                  </a:cubicBezTo>
                  <a:cubicBezTo>
                    <a:pt x="1859" y="11656"/>
                    <a:pt x="4072" y="12757"/>
                    <a:pt x="6273" y="12757"/>
                  </a:cubicBezTo>
                  <a:cubicBezTo>
                    <a:pt x="9507" y="12757"/>
                    <a:pt x="12719" y="10379"/>
                    <a:pt x="12719" y="6361"/>
                  </a:cubicBezTo>
                  <a:cubicBezTo>
                    <a:pt x="12719" y="2397"/>
                    <a:pt x="9529" y="0"/>
                    <a:pt x="6298" y="0"/>
                  </a:cubicBezTo>
                  <a:close/>
                </a:path>
              </a:pathLst>
            </a:custGeom>
            <a:solidFill>
              <a:srgbClr val="007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3965672" y="3513797"/>
              <a:ext cx="125970" cy="116300"/>
            </a:xfrm>
            <a:custGeom>
              <a:avLst/>
              <a:gdLst/>
              <a:ahLst/>
              <a:cxnLst/>
              <a:rect l="l" t="t" r="r" b="b"/>
              <a:pathLst>
                <a:path w="6409" h="5917" extrusionOk="0">
                  <a:moveTo>
                    <a:pt x="839" y="1"/>
                  </a:moveTo>
                  <a:lnTo>
                    <a:pt x="740" y="149"/>
                  </a:lnTo>
                  <a:cubicBezTo>
                    <a:pt x="247" y="1085"/>
                    <a:pt x="1" y="2071"/>
                    <a:pt x="1" y="3057"/>
                  </a:cubicBezTo>
                  <a:cubicBezTo>
                    <a:pt x="1" y="4043"/>
                    <a:pt x="247" y="5029"/>
                    <a:pt x="691" y="5916"/>
                  </a:cubicBezTo>
                  <a:lnTo>
                    <a:pt x="6409" y="3057"/>
                  </a:lnTo>
                  <a:lnTo>
                    <a:pt x="8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4589622" y="3340385"/>
              <a:ext cx="468954" cy="467991"/>
            </a:xfrm>
            <a:custGeom>
              <a:avLst/>
              <a:gdLst/>
              <a:ahLst/>
              <a:cxnLst/>
              <a:rect l="l" t="t" r="r" b="b"/>
              <a:pathLst>
                <a:path w="23859" h="23810" extrusionOk="0">
                  <a:moveTo>
                    <a:pt x="11929" y="0"/>
                  </a:moveTo>
                  <a:cubicBezTo>
                    <a:pt x="5373" y="0"/>
                    <a:pt x="0" y="5324"/>
                    <a:pt x="0" y="11880"/>
                  </a:cubicBezTo>
                  <a:cubicBezTo>
                    <a:pt x="0" y="18485"/>
                    <a:pt x="5373" y="23809"/>
                    <a:pt x="11929" y="23809"/>
                  </a:cubicBezTo>
                  <a:cubicBezTo>
                    <a:pt x="18485" y="23809"/>
                    <a:pt x="23859" y="18485"/>
                    <a:pt x="23859" y="11880"/>
                  </a:cubicBezTo>
                  <a:cubicBezTo>
                    <a:pt x="23859" y="5324"/>
                    <a:pt x="18485" y="0"/>
                    <a:pt x="11929"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4632252" y="3382033"/>
              <a:ext cx="383690" cy="384673"/>
            </a:xfrm>
            <a:custGeom>
              <a:avLst/>
              <a:gdLst/>
              <a:ahLst/>
              <a:cxnLst/>
              <a:rect l="l" t="t" r="r" b="b"/>
              <a:pathLst>
                <a:path w="19521" h="19571" extrusionOk="0">
                  <a:moveTo>
                    <a:pt x="9760" y="1"/>
                  </a:moveTo>
                  <a:cubicBezTo>
                    <a:pt x="4387" y="1"/>
                    <a:pt x="0" y="4388"/>
                    <a:pt x="0" y="9761"/>
                  </a:cubicBezTo>
                  <a:cubicBezTo>
                    <a:pt x="0" y="15183"/>
                    <a:pt x="4387" y="19571"/>
                    <a:pt x="9760" y="19571"/>
                  </a:cubicBezTo>
                  <a:cubicBezTo>
                    <a:pt x="15133" y="19571"/>
                    <a:pt x="19521" y="15183"/>
                    <a:pt x="19521" y="9761"/>
                  </a:cubicBezTo>
                  <a:cubicBezTo>
                    <a:pt x="19521" y="4388"/>
                    <a:pt x="15133" y="1"/>
                    <a:pt x="9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4671974" y="3421755"/>
              <a:ext cx="304243" cy="305226"/>
            </a:xfrm>
            <a:custGeom>
              <a:avLst/>
              <a:gdLst/>
              <a:ahLst/>
              <a:cxnLst/>
              <a:rect l="l" t="t" r="r" b="b"/>
              <a:pathLst>
                <a:path w="15479" h="15529" extrusionOk="0">
                  <a:moveTo>
                    <a:pt x="7739" y="1"/>
                  </a:moveTo>
                  <a:cubicBezTo>
                    <a:pt x="3451" y="1"/>
                    <a:pt x="0" y="3501"/>
                    <a:pt x="0" y="7740"/>
                  </a:cubicBezTo>
                  <a:cubicBezTo>
                    <a:pt x="0" y="12029"/>
                    <a:pt x="3451" y="15528"/>
                    <a:pt x="7739" y="15528"/>
                  </a:cubicBezTo>
                  <a:cubicBezTo>
                    <a:pt x="12028" y="15528"/>
                    <a:pt x="15479" y="12029"/>
                    <a:pt x="15479" y="7740"/>
                  </a:cubicBezTo>
                  <a:cubicBezTo>
                    <a:pt x="15479" y="3501"/>
                    <a:pt x="12028" y="1"/>
                    <a:pt x="7739" y="1"/>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4694243" y="3448858"/>
              <a:ext cx="254850" cy="250762"/>
            </a:xfrm>
            <a:custGeom>
              <a:avLst/>
              <a:gdLst/>
              <a:ahLst/>
              <a:cxnLst/>
              <a:rect l="l" t="t" r="r" b="b"/>
              <a:pathLst>
                <a:path w="12966" h="12758" extrusionOk="0">
                  <a:moveTo>
                    <a:pt x="6545" y="0"/>
                  </a:moveTo>
                  <a:cubicBezTo>
                    <a:pt x="4432" y="0"/>
                    <a:pt x="2303" y="1025"/>
                    <a:pt x="1036" y="3305"/>
                  </a:cubicBezTo>
                  <a:lnTo>
                    <a:pt x="938" y="3453"/>
                  </a:lnTo>
                  <a:cubicBezTo>
                    <a:pt x="1" y="5277"/>
                    <a:pt x="1" y="7396"/>
                    <a:pt x="888" y="9220"/>
                  </a:cubicBezTo>
                  <a:cubicBezTo>
                    <a:pt x="2106" y="11656"/>
                    <a:pt x="4318" y="12757"/>
                    <a:pt x="6520" y="12757"/>
                  </a:cubicBezTo>
                  <a:cubicBezTo>
                    <a:pt x="9754" y="12757"/>
                    <a:pt x="12965" y="10379"/>
                    <a:pt x="12965" y="6361"/>
                  </a:cubicBezTo>
                  <a:cubicBezTo>
                    <a:pt x="12965" y="2397"/>
                    <a:pt x="9775" y="0"/>
                    <a:pt x="6545" y="0"/>
                  </a:cubicBezTo>
                  <a:close/>
                </a:path>
              </a:pathLst>
            </a:custGeom>
            <a:solidFill>
              <a:srgbClr val="007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4694243" y="3513797"/>
              <a:ext cx="129862" cy="116300"/>
            </a:xfrm>
            <a:custGeom>
              <a:avLst/>
              <a:gdLst/>
              <a:ahLst/>
              <a:cxnLst/>
              <a:rect l="l" t="t" r="r" b="b"/>
              <a:pathLst>
                <a:path w="6607" h="5917" extrusionOk="0">
                  <a:moveTo>
                    <a:pt x="1036" y="1"/>
                  </a:moveTo>
                  <a:lnTo>
                    <a:pt x="938" y="149"/>
                  </a:lnTo>
                  <a:cubicBezTo>
                    <a:pt x="1" y="1973"/>
                    <a:pt x="1" y="4092"/>
                    <a:pt x="888" y="5916"/>
                  </a:cubicBezTo>
                  <a:lnTo>
                    <a:pt x="6606" y="3057"/>
                  </a:lnTo>
                  <a:lnTo>
                    <a:pt x="103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3435710" y="2893561"/>
              <a:ext cx="479627" cy="445801"/>
            </a:xfrm>
            <a:custGeom>
              <a:avLst/>
              <a:gdLst/>
              <a:ahLst/>
              <a:cxnLst/>
              <a:rect l="l" t="t" r="r" b="b"/>
              <a:pathLst>
                <a:path w="24402" h="22681" extrusionOk="0">
                  <a:moveTo>
                    <a:pt x="12161" y="0"/>
                  </a:moveTo>
                  <a:cubicBezTo>
                    <a:pt x="6699" y="0"/>
                    <a:pt x="1921" y="3947"/>
                    <a:pt x="1036" y="9523"/>
                  </a:cubicBezTo>
                  <a:cubicBezTo>
                    <a:pt x="1" y="15685"/>
                    <a:pt x="4191" y="21502"/>
                    <a:pt x="10402" y="22537"/>
                  </a:cubicBezTo>
                  <a:cubicBezTo>
                    <a:pt x="11007" y="22634"/>
                    <a:pt x="11609" y="22681"/>
                    <a:pt x="12203" y="22681"/>
                  </a:cubicBezTo>
                  <a:cubicBezTo>
                    <a:pt x="17660" y="22681"/>
                    <a:pt x="22482" y="18728"/>
                    <a:pt x="23416" y="13171"/>
                  </a:cubicBezTo>
                  <a:cubicBezTo>
                    <a:pt x="24401" y="6960"/>
                    <a:pt x="20211" y="1143"/>
                    <a:pt x="14050" y="157"/>
                  </a:cubicBezTo>
                  <a:cubicBezTo>
                    <a:pt x="13414" y="51"/>
                    <a:pt x="12783" y="0"/>
                    <a:pt x="12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3485040" y="2944997"/>
              <a:ext cx="370123" cy="343098"/>
            </a:xfrm>
            <a:custGeom>
              <a:avLst/>
              <a:gdLst/>
              <a:ahLst/>
              <a:cxnLst/>
              <a:rect l="l" t="t" r="r" b="b"/>
              <a:pathLst>
                <a:path w="18831" h="17456" extrusionOk="0">
                  <a:moveTo>
                    <a:pt x="6466" y="1"/>
                  </a:moveTo>
                  <a:cubicBezTo>
                    <a:pt x="5971" y="1"/>
                    <a:pt x="5617" y="381"/>
                    <a:pt x="5571" y="892"/>
                  </a:cubicBezTo>
                  <a:lnTo>
                    <a:pt x="5571" y="4294"/>
                  </a:lnTo>
                  <a:cubicBezTo>
                    <a:pt x="5571" y="4787"/>
                    <a:pt x="5127" y="5181"/>
                    <a:pt x="4634" y="5181"/>
                  </a:cubicBezTo>
                  <a:lnTo>
                    <a:pt x="986" y="5181"/>
                  </a:lnTo>
                  <a:cubicBezTo>
                    <a:pt x="444" y="5181"/>
                    <a:pt x="1" y="5575"/>
                    <a:pt x="1" y="6068"/>
                  </a:cubicBezTo>
                  <a:lnTo>
                    <a:pt x="1" y="11392"/>
                  </a:lnTo>
                  <a:cubicBezTo>
                    <a:pt x="1" y="11885"/>
                    <a:pt x="444" y="12279"/>
                    <a:pt x="986" y="12279"/>
                  </a:cubicBezTo>
                  <a:lnTo>
                    <a:pt x="4684" y="12279"/>
                  </a:lnTo>
                  <a:cubicBezTo>
                    <a:pt x="5176" y="12279"/>
                    <a:pt x="5571" y="12674"/>
                    <a:pt x="5620" y="13167"/>
                  </a:cubicBezTo>
                  <a:lnTo>
                    <a:pt x="5620" y="16568"/>
                  </a:lnTo>
                  <a:cubicBezTo>
                    <a:pt x="5620" y="17061"/>
                    <a:pt x="6064" y="17455"/>
                    <a:pt x="6557" y="17455"/>
                  </a:cubicBezTo>
                  <a:lnTo>
                    <a:pt x="12275" y="17455"/>
                  </a:lnTo>
                  <a:cubicBezTo>
                    <a:pt x="12768" y="17455"/>
                    <a:pt x="13211" y="17061"/>
                    <a:pt x="13261" y="16568"/>
                  </a:cubicBezTo>
                  <a:lnTo>
                    <a:pt x="13261" y="13167"/>
                  </a:lnTo>
                  <a:cubicBezTo>
                    <a:pt x="13261" y="12674"/>
                    <a:pt x="13704" y="12279"/>
                    <a:pt x="14197" y="12279"/>
                  </a:cubicBezTo>
                  <a:lnTo>
                    <a:pt x="17845" y="12279"/>
                  </a:lnTo>
                  <a:cubicBezTo>
                    <a:pt x="18338" y="12279"/>
                    <a:pt x="18782" y="11885"/>
                    <a:pt x="18831" y="11392"/>
                  </a:cubicBezTo>
                  <a:lnTo>
                    <a:pt x="18831" y="6068"/>
                  </a:lnTo>
                  <a:cubicBezTo>
                    <a:pt x="18784" y="5557"/>
                    <a:pt x="18387" y="5177"/>
                    <a:pt x="17928" y="5177"/>
                  </a:cubicBezTo>
                  <a:cubicBezTo>
                    <a:pt x="17901" y="5177"/>
                    <a:pt x="17873" y="5178"/>
                    <a:pt x="17845" y="5181"/>
                  </a:cubicBezTo>
                  <a:lnTo>
                    <a:pt x="14148" y="5181"/>
                  </a:lnTo>
                  <a:cubicBezTo>
                    <a:pt x="13655" y="5181"/>
                    <a:pt x="13211" y="4787"/>
                    <a:pt x="13211" y="4294"/>
                  </a:cubicBezTo>
                  <a:lnTo>
                    <a:pt x="13211" y="892"/>
                  </a:lnTo>
                  <a:cubicBezTo>
                    <a:pt x="13211" y="381"/>
                    <a:pt x="12817" y="1"/>
                    <a:pt x="12358" y="1"/>
                  </a:cubicBezTo>
                  <a:cubicBezTo>
                    <a:pt x="12331" y="1"/>
                    <a:pt x="12303" y="2"/>
                    <a:pt x="12275" y="5"/>
                  </a:cubicBezTo>
                  <a:lnTo>
                    <a:pt x="6557" y="5"/>
                  </a:lnTo>
                  <a:cubicBezTo>
                    <a:pt x="6526" y="2"/>
                    <a:pt x="6496" y="1"/>
                    <a:pt x="6466"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3490939" y="2945076"/>
              <a:ext cx="343986" cy="343023"/>
            </a:xfrm>
            <a:custGeom>
              <a:avLst/>
              <a:gdLst/>
              <a:ahLst/>
              <a:cxnLst/>
              <a:rect l="l" t="t" r="r" b="b"/>
              <a:pathLst>
                <a:path w="17501" h="17452" extrusionOk="0">
                  <a:moveTo>
                    <a:pt x="6113" y="1"/>
                  </a:moveTo>
                  <a:cubicBezTo>
                    <a:pt x="5620" y="1"/>
                    <a:pt x="5226" y="395"/>
                    <a:pt x="5226" y="888"/>
                  </a:cubicBezTo>
                  <a:lnTo>
                    <a:pt x="5226" y="4290"/>
                  </a:lnTo>
                  <a:cubicBezTo>
                    <a:pt x="5226" y="4783"/>
                    <a:pt x="4831" y="5177"/>
                    <a:pt x="4338" y="5177"/>
                  </a:cubicBezTo>
                  <a:lnTo>
                    <a:pt x="937" y="5177"/>
                  </a:lnTo>
                  <a:cubicBezTo>
                    <a:pt x="395" y="5177"/>
                    <a:pt x="1" y="5571"/>
                    <a:pt x="1" y="6064"/>
                  </a:cubicBezTo>
                  <a:lnTo>
                    <a:pt x="1" y="11388"/>
                  </a:lnTo>
                  <a:cubicBezTo>
                    <a:pt x="1" y="11881"/>
                    <a:pt x="444" y="12275"/>
                    <a:pt x="937" y="12275"/>
                  </a:cubicBezTo>
                  <a:lnTo>
                    <a:pt x="4338" y="12275"/>
                  </a:lnTo>
                  <a:cubicBezTo>
                    <a:pt x="4831" y="12275"/>
                    <a:pt x="5226" y="12670"/>
                    <a:pt x="5226" y="13163"/>
                  </a:cubicBezTo>
                  <a:lnTo>
                    <a:pt x="5226" y="16564"/>
                  </a:lnTo>
                  <a:cubicBezTo>
                    <a:pt x="5226" y="17057"/>
                    <a:pt x="5620" y="17451"/>
                    <a:pt x="6113" y="17451"/>
                  </a:cubicBezTo>
                  <a:lnTo>
                    <a:pt x="11437" y="17451"/>
                  </a:lnTo>
                  <a:cubicBezTo>
                    <a:pt x="11930" y="17451"/>
                    <a:pt x="12324" y="17057"/>
                    <a:pt x="12324" y="16564"/>
                  </a:cubicBezTo>
                  <a:lnTo>
                    <a:pt x="12324" y="13163"/>
                  </a:lnTo>
                  <a:cubicBezTo>
                    <a:pt x="12324" y="12670"/>
                    <a:pt x="12718" y="12275"/>
                    <a:pt x="13211" y="12275"/>
                  </a:cubicBezTo>
                  <a:lnTo>
                    <a:pt x="16613" y="12275"/>
                  </a:lnTo>
                  <a:cubicBezTo>
                    <a:pt x="17106" y="12275"/>
                    <a:pt x="17500" y="11881"/>
                    <a:pt x="17500" y="11388"/>
                  </a:cubicBezTo>
                  <a:lnTo>
                    <a:pt x="17500" y="6064"/>
                  </a:lnTo>
                  <a:cubicBezTo>
                    <a:pt x="17500" y="5571"/>
                    <a:pt x="17106" y="5177"/>
                    <a:pt x="16613" y="5177"/>
                  </a:cubicBezTo>
                  <a:lnTo>
                    <a:pt x="13211" y="5177"/>
                  </a:lnTo>
                  <a:cubicBezTo>
                    <a:pt x="12718" y="5177"/>
                    <a:pt x="12324" y="4783"/>
                    <a:pt x="12324" y="4290"/>
                  </a:cubicBezTo>
                  <a:lnTo>
                    <a:pt x="12324" y="888"/>
                  </a:lnTo>
                  <a:cubicBezTo>
                    <a:pt x="12324" y="395"/>
                    <a:pt x="11930" y="1"/>
                    <a:pt x="11437" y="1"/>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4870582" y="3029354"/>
              <a:ext cx="188160" cy="157753"/>
            </a:xfrm>
            <a:custGeom>
              <a:avLst/>
              <a:gdLst/>
              <a:ahLst/>
              <a:cxnLst/>
              <a:rect l="l" t="t" r="r" b="b"/>
              <a:pathLst>
                <a:path w="9573" h="8026" extrusionOk="0">
                  <a:moveTo>
                    <a:pt x="5467" y="1"/>
                  </a:moveTo>
                  <a:cubicBezTo>
                    <a:pt x="5436" y="1"/>
                    <a:pt x="5405" y="1"/>
                    <a:pt x="5374" y="2"/>
                  </a:cubicBezTo>
                  <a:cubicBezTo>
                    <a:pt x="1726" y="2"/>
                    <a:pt x="0" y="4487"/>
                    <a:pt x="2662" y="6952"/>
                  </a:cubicBezTo>
                  <a:cubicBezTo>
                    <a:pt x="3465" y="7695"/>
                    <a:pt x="4419" y="8026"/>
                    <a:pt x="5353" y="8026"/>
                  </a:cubicBezTo>
                  <a:cubicBezTo>
                    <a:pt x="7518" y="8026"/>
                    <a:pt x="9573" y="6247"/>
                    <a:pt x="9366" y="3699"/>
                  </a:cubicBezTo>
                  <a:cubicBezTo>
                    <a:pt x="9269" y="1610"/>
                    <a:pt x="7545" y="1"/>
                    <a:pt x="5467"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4872528" y="3029373"/>
              <a:ext cx="169566" cy="145842"/>
            </a:xfrm>
            <a:custGeom>
              <a:avLst/>
              <a:gdLst/>
              <a:ahLst/>
              <a:cxnLst/>
              <a:rect l="l" t="t" r="r" b="b"/>
              <a:pathLst>
                <a:path w="8627" h="7420" extrusionOk="0">
                  <a:moveTo>
                    <a:pt x="4929" y="1"/>
                  </a:moveTo>
                  <a:cubicBezTo>
                    <a:pt x="1627" y="1"/>
                    <a:pt x="0" y="3993"/>
                    <a:pt x="2317" y="6310"/>
                  </a:cubicBezTo>
                  <a:cubicBezTo>
                    <a:pt x="3068" y="7077"/>
                    <a:pt x="3994" y="7419"/>
                    <a:pt x="4904" y="7419"/>
                  </a:cubicBezTo>
                  <a:cubicBezTo>
                    <a:pt x="6802" y="7419"/>
                    <a:pt x="8627" y="5930"/>
                    <a:pt x="8627" y="3698"/>
                  </a:cubicBezTo>
                  <a:cubicBezTo>
                    <a:pt x="8627" y="1677"/>
                    <a:pt x="7000" y="1"/>
                    <a:pt x="49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222279" y="3029354"/>
              <a:ext cx="188454" cy="157753"/>
            </a:xfrm>
            <a:custGeom>
              <a:avLst/>
              <a:gdLst/>
              <a:ahLst/>
              <a:cxnLst/>
              <a:rect l="l" t="t" r="r" b="b"/>
              <a:pathLst>
                <a:path w="9588" h="8026" extrusionOk="0">
                  <a:moveTo>
                    <a:pt x="5516" y="1"/>
                  </a:moveTo>
                  <a:cubicBezTo>
                    <a:pt x="5485" y="1"/>
                    <a:pt x="5454" y="1"/>
                    <a:pt x="5423" y="2"/>
                  </a:cubicBezTo>
                  <a:cubicBezTo>
                    <a:pt x="1775" y="2"/>
                    <a:pt x="0" y="4487"/>
                    <a:pt x="2662" y="6952"/>
                  </a:cubicBezTo>
                  <a:cubicBezTo>
                    <a:pt x="3479" y="7695"/>
                    <a:pt x="4439" y="8026"/>
                    <a:pt x="5376" y="8026"/>
                  </a:cubicBezTo>
                  <a:cubicBezTo>
                    <a:pt x="7546" y="8026"/>
                    <a:pt x="9588" y="6247"/>
                    <a:pt x="9415" y="3699"/>
                  </a:cubicBezTo>
                  <a:cubicBezTo>
                    <a:pt x="9318" y="1610"/>
                    <a:pt x="7594" y="1"/>
                    <a:pt x="5516"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5224205" y="3029373"/>
              <a:ext cx="170549" cy="145842"/>
            </a:xfrm>
            <a:custGeom>
              <a:avLst/>
              <a:gdLst/>
              <a:ahLst/>
              <a:cxnLst/>
              <a:rect l="l" t="t" r="r" b="b"/>
              <a:pathLst>
                <a:path w="8677" h="7420" extrusionOk="0">
                  <a:moveTo>
                    <a:pt x="4980" y="1"/>
                  </a:moveTo>
                  <a:cubicBezTo>
                    <a:pt x="1677" y="1"/>
                    <a:pt x="1" y="3993"/>
                    <a:pt x="2367" y="6310"/>
                  </a:cubicBezTo>
                  <a:cubicBezTo>
                    <a:pt x="3118" y="7077"/>
                    <a:pt x="4045" y="7419"/>
                    <a:pt x="4954" y="7419"/>
                  </a:cubicBezTo>
                  <a:cubicBezTo>
                    <a:pt x="6852" y="7419"/>
                    <a:pt x="8677" y="5930"/>
                    <a:pt x="8677" y="3698"/>
                  </a:cubicBezTo>
                  <a:cubicBezTo>
                    <a:pt x="8677" y="1677"/>
                    <a:pt x="7001" y="1"/>
                    <a:pt x="4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5052032" y="2861682"/>
              <a:ext cx="187216" cy="156868"/>
            </a:xfrm>
            <a:custGeom>
              <a:avLst/>
              <a:gdLst/>
              <a:ahLst/>
              <a:cxnLst/>
              <a:rect l="l" t="t" r="r" b="b"/>
              <a:pathLst>
                <a:path w="9525" h="7981" extrusionOk="0">
                  <a:moveTo>
                    <a:pt x="5542" y="0"/>
                  </a:moveTo>
                  <a:cubicBezTo>
                    <a:pt x="5482" y="0"/>
                    <a:pt x="5421" y="2"/>
                    <a:pt x="5360" y="5"/>
                  </a:cubicBezTo>
                  <a:cubicBezTo>
                    <a:pt x="5340" y="4"/>
                    <a:pt x="5320" y="4"/>
                    <a:pt x="5300" y="4"/>
                  </a:cubicBezTo>
                  <a:cubicBezTo>
                    <a:pt x="1693" y="4"/>
                    <a:pt x="1" y="4455"/>
                    <a:pt x="2648" y="6906"/>
                  </a:cubicBezTo>
                  <a:cubicBezTo>
                    <a:pt x="3452" y="7650"/>
                    <a:pt x="4404" y="7981"/>
                    <a:pt x="5335" y="7981"/>
                  </a:cubicBezTo>
                  <a:cubicBezTo>
                    <a:pt x="7487" y="7981"/>
                    <a:pt x="9524" y="6214"/>
                    <a:pt x="9352" y="3702"/>
                  </a:cubicBezTo>
                  <a:cubicBezTo>
                    <a:pt x="9257" y="1595"/>
                    <a:pt x="7580" y="0"/>
                    <a:pt x="5542"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5053703" y="2861760"/>
              <a:ext cx="169566" cy="145213"/>
            </a:xfrm>
            <a:custGeom>
              <a:avLst/>
              <a:gdLst/>
              <a:ahLst/>
              <a:cxnLst/>
              <a:rect l="l" t="t" r="r" b="b"/>
              <a:pathLst>
                <a:path w="8627" h="7388" extrusionOk="0">
                  <a:moveTo>
                    <a:pt x="4929" y="1"/>
                  </a:moveTo>
                  <a:cubicBezTo>
                    <a:pt x="1627" y="1"/>
                    <a:pt x="0" y="3944"/>
                    <a:pt x="2317" y="6310"/>
                  </a:cubicBezTo>
                  <a:cubicBezTo>
                    <a:pt x="3061" y="7055"/>
                    <a:pt x="3979" y="7387"/>
                    <a:pt x="4882" y="7387"/>
                  </a:cubicBezTo>
                  <a:cubicBezTo>
                    <a:pt x="6788" y="7387"/>
                    <a:pt x="8627" y="5906"/>
                    <a:pt x="8627" y="3698"/>
                  </a:cubicBezTo>
                  <a:cubicBezTo>
                    <a:pt x="8627" y="1627"/>
                    <a:pt x="6951" y="1"/>
                    <a:pt x="4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5078880" y="3196987"/>
              <a:ext cx="156986" cy="144387"/>
            </a:xfrm>
            <a:custGeom>
              <a:avLst/>
              <a:gdLst/>
              <a:ahLst/>
              <a:cxnLst/>
              <a:rect l="l" t="t" r="r" b="b"/>
              <a:pathLst>
                <a:path w="7987" h="7346" extrusionOk="0">
                  <a:moveTo>
                    <a:pt x="3994" y="1"/>
                  </a:moveTo>
                  <a:cubicBezTo>
                    <a:pt x="1775" y="1"/>
                    <a:pt x="1" y="1627"/>
                    <a:pt x="1" y="3648"/>
                  </a:cubicBezTo>
                  <a:cubicBezTo>
                    <a:pt x="1" y="5669"/>
                    <a:pt x="1775" y="7345"/>
                    <a:pt x="3994" y="7345"/>
                  </a:cubicBezTo>
                  <a:cubicBezTo>
                    <a:pt x="6212" y="7345"/>
                    <a:pt x="7986" y="5669"/>
                    <a:pt x="7986" y="3648"/>
                  </a:cubicBezTo>
                  <a:cubicBezTo>
                    <a:pt x="7986" y="1627"/>
                    <a:pt x="6212" y="1"/>
                    <a:pt x="3994"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5053703" y="3196024"/>
              <a:ext cx="169566" cy="145409"/>
            </a:xfrm>
            <a:custGeom>
              <a:avLst/>
              <a:gdLst/>
              <a:ahLst/>
              <a:cxnLst/>
              <a:rect l="l" t="t" r="r" b="b"/>
              <a:pathLst>
                <a:path w="8627" h="7398" extrusionOk="0">
                  <a:moveTo>
                    <a:pt x="4929" y="0"/>
                  </a:moveTo>
                  <a:cubicBezTo>
                    <a:pt x="1627" y="0"/>
                    <a:pt x="0" y="3993"/>
                    <a:pt x="2317" y="6310"/>
                  </a:cubicBezTo>
                  <a:cubicBezTo>
                    <a:pt x="3067" y="7060"/>
                    <a:pt x="3994" y="7397"/>
                    <a:pt x="4903" y="7397"/>
                  </a:cubicBezTo>
                  <a:cubicBezTo>
                    <a:pt x="6801" y="7397"/>
                    <a:pt x="8627" y="5930"/>
                    <a:pt x="8627" y="3697"/>
                  </a:cubicBezTo>
                  <a:cubicBezTo>
                    <a:pt x="8627" y="1676"/>
                    <a:pt x="6951" y="0"/>
                    <a:pt x="4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4206911" y="3058442"/>
              <a:ext cx="125990" cy="116280"/>
            </a:xfrm>
            <a:custGeom>
              <a:avLst/>
              <a:gdLst/>
              <a:ahLst/>
              <a:cxnLst/>
              <a:rect l="l" t="t" r="r" b="b"/>
              <a:pathLst>
                <a:path w="6410" h="5916" extrusionOk="0">
                  <a:moveTo>
                    <a:pt x="3205" y="0"/>
                  </a:moveTo>
                  <a:cubicBezTo>
                    <a:pt x="1431" y="0"/>
                    <a:pt x="1" y="1331"/>
                    <a:pt x="1" y="2958"/>
                  </a:cubicBezTo>
                  <a:cubicBezTo>
                    <a:pt x="1" y="4585"/>
                    <a:pt x="1431" y="5916"/>
                    <a:pt x="3205" y="5916"/>
                  </a:cubicBezTo>
                  <a:cubicBezTo>
                    <a:pt x="4930" y="5916"/>
                    <a:pt x="6409" y="4585"/>
                    <a:pt x="6409" y="2958"/>
                  </a:cubicBezTo>
                  <a:cubicBezTo>
                    <a:pt x="6409" y="1331"/>
                    <a:pt x="4930" y="0"/>
                    <a:pt x="3205"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4205948" y="3058442"/>
              <a:ext cx="116280" cy="116280"/>
            </a:xfrm>
            <a:custGeom>
              <a:avLst/>
              <a:gdLst/>
              <a:ahLst/>
              <a:cxnLst/>
              <a:rect l="l" t="t" r="r" b="b"/>
              <a:pathLst>
                <a:path w="5916" h="5916" extrusionOk="0">
                  <a:moveTo>
                    <a:pt x="2958" y="0"/>
                  </a:moveTo>
                  <a:cubicBezTo>
                    <a:pt x="1332" y="0"/>
                    <a:pt x="1" y="1331"/>
                    <a:pt x="1" y="2958"/>
                  </a:cubicBezTo>
                  <a:cubicBezTo>
                    <a:pt x="1" y="4585"/>
                    <a:pt x="1332" y="5916"/>
                    <a:pt x="2958" y="5916"/>
                  </a:cubicBezTo>
                  <a:cubicBezTo>
                    <a:pt x="4585" y="5916"/>
                    <a:pt x="5916" y="4585"/>
                    <a:pt x="5916" y="2958"/>
                  </a:cubicBezTo>
                  <a:cubicBezTo>
                    <a:pt x="5916" y="1331"/>
                    <a:pt x="4585" y="0"/>
                    <a:pt x="2958"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4387122" y="3058423"/>
              <a:ext cx="151660" cy="126757"/>
            </a:xfrm>
            <a:custGeom>
              <a:avLst/>
              <a:gdLst/>
              <a:ahLst/>
              <a:cxnLst/>
              <a:rect l="l" t="t" r="r" b="b"/>
              <a:pathLst>
                <a:path w="7716" h="6449" extrusionOk="0">
                  <a:moveTo>
                    <a:pt x="4432" y="0"/>
                  </a:moveTo>
                  <a:cubicBezTo>
                    <a:pt x="4401" y="0"/>
                    <a:pt x="4370" y="1"/>
                    <a:pt x="4339" y="1"/>
                  </a:cubicBezTo>
                  <a:cubicBezTo>
                    <a:pt x="1430" y="1"/>
                    <a:pt x="1" y="3600"/>
                    <a:pt x="2170" y="5572"/>
                  </a:cubicBezTo>
                  <a:cubicBezTo>
                    <a:pt x="2807" y="6179"/>
                    <a:pt x="3569" y="6448"/>
                    <a:pt x="4316" y="6448"/>
                  </a:cubicBezTo>
                  <a:cubicBezTo>
                    <a:pt x="6055" y="6448"/>
                    <a:pt x="7715" y="4993"/>
                    <a:pt x="7543" y="2959"/>
                  </a:cubicBezTo>
                  <a:cubicBezTo>
                    <a:pt x="7494" y="1266"/>
                    <a:pt x="6069" y="0"/>
                    <a:pt x="4432"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4409410" y="3058442"/>
              <a:ext cx="116280" cy="116280"/>
            </a:xfrm>
            <a:custGeom>
              <a:avLst/>
              <a:gdLst/>
              <a:ahLst/>
              <a:cxnLst/>
              <a:rect l="l" t="t" r="r" b="b"/>
              <a:pathLst>
                <a:path w="5916" h="5916" extrusionOk="0">
                  <a:moveTo>
                    <a:pt x="2958" y="0"/>
                  </a:moveTo>
                  <a:cubicBezTo>
                    <a:pt x="1331" y="0"/>
                    <a:pt x="0" y="1331"/>
                    <a:pt x="0" y="2958"/>
                  </a:cubicBezTo>
                  <a:cubicBezTo>
                    <a:pt x="0" y="4585"/>
                    <a:pt x="1331" y="5916"/>
                    <a:pt x="2958" y="5916"/>
                  </a:cubicBezTo>
                  <a:cubicBezTo>
                    <a:pt x="4585" y="5916"/>
                    <a:pt x="5916" y="4585"/>
                    <a:pt x="5916" y="2958"/>
                  </a:cubicBezTo>
                  <a:cubicBezTo>
                    <a:pt x="5916" y="1331"/>
                    <a:pt x="4585" y="0"/>
                    <a:pt x="2958"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4590585" y="3058423"/>
              <a:ext cx="151640" cy="126324"/>
            </a:xfrm>
            <a:custGeom>
              <a:avLst/>
              <a:gdLst/>
              <a:ahLst/>
              <a:cxnLst/>
              <a:rect l="l" t="t" r="r" b="b"/>
              <a:pathLst>
                <a:path w="7715" h="6427" extrusionOk="0">
                  <a:moveTo>
                    <a:pt x="4385" y="0"/>
                  </a:moveTo>
                  <a:cubicBezTo>
                    <a:pt x="4353" y="0"/>
                    <a:pt x="4321" y="1"/>
                    <a:pt x="4289" y="1"/>
                  </a:cubicBezTo>
                  <a:cubicBezTo>
                    <a:pt x="1381" y="1"/>
                    <a:pt x="0" y="3600"/>
                    <a:pt x="2120" y="5572"/>
                  </a:cubicBezTo>
                  <a:cubicBezTo>
                    <a:pt x="2771" y="6163"/>
                    <a:pt x="3542" y="6427"/>
                    <a:pt x="4295" y="6427"/>
                  </a:cubicBezTo>
                  <a:cubicBezTo>
                    <a:pt x="6052" y="6427"/>
                    <a:pt x="7715" y="4995"/>
                    <a:pt x="7542" y="2959"/>
                  </a:cubicBezTo>
                  <a:cubicBezTo>
                    <a:pt x="7446" y="1266"/>
                    <a:pt x="6067" y="0"/>
                    <a:pt x="4385"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4612873" y="3058442"/>
              <a:ext cx="115317" cy="116280"/>
            </a:xfrm>
            <a:custGeom>
              <a:avLst/>
              <a:gdLst/>
              <a:ahLst/>
              <a:cxnLst/>
              <a:rect l="l" t="t" r="r" b="b"/>
              <a:pathLst>
                <a:path w="5867" h="5916" extrusionOk="0">
                  <a:moveTo>
                    <a:pt x="2909" y="0"/>
                  </a:moveTo>
                  <a:cubicBezTo>
                    <a:pt x="1282" y="0"/>
                    <a:pt x="0" y="1331"/>
                    <a:pt x="0" y="2958"/>
                  </a:cubicBezTo>
                  <a:cubicBezTo>
                    <a:pt x="0" y="4585"/>
                    <a:pt x="1282" y="5916"/>
                    <a:pt x="2909" y="5916"/>
                  </a:cubicBezTo>
                  <a:cubicBezTo>
                    <a:pt x="4535" y="5916"/>
                    <a:pt x="5866" y="4585"/>
                    <a:pt x="5866" y="2958"/>
                  </a:cubicBezTo>
                  <a:cubicBezTo>
                    <a:pt x="5866" y="1331"/>
                    <a:pt x="4535" y="0"/>
                    <a:pt x="2909"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457200" y="411475"/>
            <a:ext cx="82296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Game Mechanics</a:t>
            </a:r>
          </a:p>
        </p:txBody>
      </p:sp>
      <p:grpSp>
        <p:nvGrpSpPr>
          <p:cNvPr id="109" name="Google Shape;109;p18"/>
          <p:cNvGrpSpPr/>
          <p:nvPr/>
        </p:nvGrpSpPr>
        <p:grpSpPr>
          <a:xfrm>
            <a:off x="457200" y="2311916"/>
            <a:ext cx="2962800" cy="1806140"/>
            <a:chOff x="457200" y="2311916"/>
            <a:chExt cx="2962800" cy="1806140"/>
          </a:xfrm>
        </p:grpSpPr>
        <p:cxnSp>
          <p:nvCxnSpPr>
            <p:cNvPr id="110" name="Google Shape;110;p18"/>
            <p:cNvCxnSpPr/>
            <p:nvPr/>
          </p:nvCxnSpPr>
          <p:spPr>
            <a:xfrm rot="10800000">
              <a:off x="2067900" y="3260356"/>
              <a:ext cx="1352100" cy="8577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111" name="Google Shape;111;p18"/>
            <p:cNvSpPr txBox="1"/>
            <p:nvPr/>
          </p:nvSpPr>
          <p:spPr>
            <a:xfrm>
              <a:off x="457200" y="2311916"/>
              <a:ext cx="1855200" cy="7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ES" sz="1200">
                  <a:solidFill>
                    <a:schemeClr val="dk1"/>
                  </a:solidFill>
                  <a:latin typeface="Roboto"/>
                  <a:ea typeface="Roboto"/>
                  <a:cs typeface="Roboto"/>
                  <a:sym typeface="Roboto"/>
                </a:rPr>
                <a:t>El jugador puede destruir a sus enemigos golpeándolos.</a:t>
              </a:r>
              <a:endParaRPr sz="1200">
                <a:solidFill>
                  <a:schemeClr val="dk1"/>
                </a:solidFill>
                <a:latin typeface="Roboto"/>
                <a:ea typeface="Roboto"/>
                <a:cs typeface="Roboto"/>
                <a:sym typeface="Roboto"/>
              </a:endParaRPr>
            </a:p>
          </p:txBody>
        </p:sp>
        <p:sp>
          <p:nvSpPr>
            <p:cNvPr id="112" name="Google Shape;112;p18"/>
            <p:cNvSpPr/>
            <p:nvPr/>
          </p:nvSpPr>
          <p:spPr>
            <a:xfrm>
              <a:off x="688800" y="3097906"/>
              <a:ext cx="1392000" cy="324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Ataques</a:t>
              </a:r>
              <a:endParaRPr>
                <a:solidFill>
                  <a:schemeClr val="lt1"/>
                </a:solidFill>
              </a:endParaRPr>
            </a:p>
          </p:txBody>
        </p:sp>
      </p:grpSp>
      <p:grpSp>
        <p:nvGrpSpPr>
          <p:cNvPr id="113" name="Google Shape;113;p18"/>
          <p:cNvGrpSpPr/>
          <p:nvPr/>
        </p:nvGrpSpPr>
        <p:grpSpPr>
          <a:xfrm>
            <a:off x="5724000" y="2148616"/>
            <a:ext cx="2962800" cy="1969440"/>
            <a:chOff x="5724000" y="2148616"/>
            <a:chExt cx="2962800" cy="1969440"/>
          </a:xfrm>
        </p:grpSpPr>
        <p:cxnSp>
          <p:nvCxnSpPr>
            <p:cNvPr id="114" name="Google Shape;114;p18"/>
            <p:cNvCxnSpPr/>
            <p:nvPr/>
          </p:nvCxnSpPr>
          <p:spPr>
            <a:xfrm rot="10800000" flipH="1">
              <a:off x="5724000" y="3260356"/>
              <a:ext cx="1352100" cy="857700"/>
            </a:xfrm>
            <a:prstGeom prst="curvedConnector3">
              <a:avLst>
                <a:gd name="adj1" fmla="val 50000"/>
              </a:avLst>
            </a:prstGeom>
            <a:noFill/>
            <a:ln w="28575" cap="flat" cmpd="sng">
              <a:solidFill>
                <a:schemeClr val="accent3"/>
              </a:solidFill>
              <a:prstDash val="solid"/>
              <a:round/>
              <a:headEnd type="none" w="med" len="med"/>
              <a:tailEnd type="none" w="med" len="med"/>
            </a:ln>
          </p:spPr>
        </p:cxnSp>
        <p:sp>
          <p:nvSpPr>
            <p:cNvPr id="115" name="Google Shape;115;p18"/>
            <p:cNvSpPr txBox="1"/>
            <p:nvPr/>
          </p:nvSpPr>
          <p:spPr>
            <a:xfrm>
              <a:off x="6831600" y="2148616"/>
              <a:ext cx="1855200" cy="949299"/>
            </a:xfrm>
            <a:prstGeom prst="rect">
              <a:avLst/>
            </a:prstGeom>
            <a:noFill/>
            <a:ln>
              <a:noFill/>
            </a:ln>
          </p:spPr>
          <p:txBody>
            <a:bodyPr spcFirstLastPara="1" wrap="square" lIns="91425" tIns="91425" rIns="91425" bIns="91425" anchor="ctr" anchorCtr="0">
              <a:noAutofit/>
            </a:bodyPr>
            <a:lstStyle/>
            <a:p>
              <a:pPr algn="ctr">
                <a:buClr>
                  <a:schemeClr val="dk1"/>
                </a:buClr>
                <a:buSzPts val="1100"/>
              </a:pPr>
              <a:r>
                <a:rPr lang="es-ES" sz="1200">
                  <a:solidFill>
                    <a:schemeClr val="dk1"/>
                  </a:solidFill>
                  <a:latin typeface="Roboto"/>
                  <a:ea typeface="Roboto"/>
                  <a:cs typeface="Roboto"/>
                  <a:sym typeface="Roboto"/>
                </a:rPr>
                <a:t>Si junta los pedazos de la llave debe regresar a la base y ubicar la puerta de salida.</a:t>
              </a:r>
            </a:p>
          </p:txBody>
        </p:sp>
        <p:sp>
          <p:nvSpPr>
            <p:cNvPr id="116" name="Google Shape;116;p18"/>
            <p:cNvSpPr/>
            <p:nvPr/>
          </p:nvSpPr>
          <p:spPr>
            <a:xfrm>
              <a:off x="7063200" y="3097906"/>
              <a:ext cx="1392000" cy="324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Fin 2</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117" name="Google Shape;117;p18"/>
          <p:cNvGrpSpPr/>
          <p:nvPr/>
        </p:nvGrpSpPr>
        <p:grpSpPr>
          <a:xfrm>
            <a:off x="2243074" y="1233675"/>
            <a:ext cx="2354400" cy="1787065"/>
            <a:chOff x="2243074" y="1233675"/>
            <a:chExt cx="2354400" cy="1787065"/>
          </a:xfrm>
        </p:grpSpPr>
        <p:cxnSp>
          <p:nvCxnSpPr>
            <p:cNvPr id="118" name="Google Shape;118;p18"/>
            <p:cNvCxnSpPr/>
            <p:nvPr/>
          </p:nvCxnSpPr>
          <p:spPr>
            <a:xfrm rot="5400000" flipH="1">
              <a:off x="3248739" y="2359540"/>
              <a:ext cx="773700" cy="548700"/>
            </a:xfrm>
            <a:prstGeom prst="curvedConnector3">
              <a:avLst>
                <a:gd name="adj1" fmla="val 50000"/>
              </a:avLst>
            </a:prstGeom>
            <a:noFill/>
            <a:ln w="28575" cap="flat" cmpd="sng">
              <a:solidFill>
                <a:schemeClr val="accent5"/>
              </a:solidFill>
              <a:prstDash val="solid"/>
              <a:round/>
              <a:headEnd type="none" w="med" len="med"/>
              <a:tailEnd type="none" w="med" len="med"/>
            </a:ln>
          </p:spPr>
        </p:cxnSp>
        <p:sp>
          <p:nvSpPr>
            <p:cNvPr id="119" name="Google Shape;119;p18"/>
            <p:cNvSpPr txBox="1"/>
            <p:nvPr/>
          </p:nvSpPr>
          <p:spPr>
            <a:xfrm>
              <a:off x="2243074" y="1233675"/>
              <a:ext cx="2354400" cy="6884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S" sz="1200">
                  <a:solidFill>
                    <a:schemeClr val="dk1"/>
                  </a:solidFill>
                  <a:latin typeface="Roboto"/>
                  <a:ea typeface="Roboto"/>
                  <a:cs typeface="Roboto"/>
                  <a:sym typeface="Roboto"/>
                </a:rPr>
                <a:t>Si el jugador no desea terminar el nivel inmediatamente puede recolectar objetos secundarios.</a:t>
              </a:r>
            </a:p>
          </p:txBody>
        </p:sp>
        <p:sp>
          <p:nvSpPr>
            <p:cNvPr id="120" name="Google Shape;120;p18"/>
            <p:cNvSpPr/>
            <p:nvPr/>
          </p:nvSpPr>
          <p:spPr>
            <a:xfrm>
              <a:off x="2661200" y="1922140"/>
              <a:ext cx="1392000" cy="324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Opciones</a:t>
              </a:r>
              <a:endParaRPr>
                <a:solidFill>
                  <a:schemeClr val="lt1"/>
                </a:solidFill>
              </a:endParaRPr>
            </a:p>
          </p:txBody>
        </p:sp>
      </p:grpSp>
      <p:grpSp>
        <p:nvGrpSpPr>
          <p:cNvPr id="121" name="Google Shape;121;p18"/>
          <p:cNvGrpSpPr/>
          <p:nvPr/>
        </p:nvGrpSpPr>
        <p:grpSpPr>
          <a:xfrm>
            <a:off x="4684026" y="1129487"/>
            <a:ext cx="2216900" cy="1891253"/>
            <a:chOff x="4684026" y="1129487"/>
            <a:chExt cx="2216900" cy="1891253"/>
          </a:xfrm>
        </p:grpSpPr>
        <p:cxnSp>
          <p:nvCxnSpPr>
            <p:cNvPr id="122" name="Google Shape;122;p18"/>
            <p:cNvCxnSpPr/>
            <p:nvPr/>
          </p:nvCxnSpPr>
          <p:spPr>
            <a:xfrm rot="-5400000">
              <a:off x="5121561" y="2359540"/>
              <a:ext cx="773700" cy="548700"/>
            </a:xfrm>
            <a:prstGeom prst="curvedConnector3">
              <a:avLst>
                <a:gd name="adj1" fmla="val 50000"/>
              </a:avLst>
            </a:prstGeom>
            <a:noFill/>
            <a:ln w="28575" cap="flat" cmpd="sng">
              <a:solidFill>
                <a:schemeClr val="accent1"/>
              </a:solidFill>
              <a:prstDash val="solid"/>
              <a:round/>
              <a:headEnd type="none" w="med" len="med"/>
              <a:tailEnd type="none" w="med" len="med"/>
            </a:ln>
          </p:spPr>
        </p:cxnSp>
        <p:sp>
          <p:nvSpPr>
            <p:cNvPr id="123" name="Google Shape;123;p18"/>
            <p:cNvSpPr txBox="1"/>
            <p:nvPr/>
          </p:nvSpPr>
          <p:spPr>
            <a:xfrm>
              <a:off x="4684026" y="1129487"/>
              <a:ext cx="2216900" cy="786000"/>
            </a:xfrm>
            <a:prstGeom prst="rect">
              <a:avLst/>
            </a:prstGeom>
            <a:noFill/>
            <a:ln>
              <a:noFill/>
            </a:ln>
          </p:spPr>
          <p:txBody>
            <a:bodyPr spcFirstLastPara="1" wrap="square" lIns="91425" tIns="91425" rIns="91425" bIns="91425" anchor="ctr" anchorCtr="0">
              <a:noAutofit/>
            </a:bodyPr>
            <a:lstStyle/>
            <a:p>
              <a:pPr algn="ctr">
                <a:buClr>
                  <a:schemeClr val="dk1"/>
                </a:buClr>
                <a:buSzPts val="1100"/>
              </a:pPr>
              <a:r>
                <a:rPr lang="es-ES" sz="1200">
                  <a:solidFill>
                    <a:schemeClr val="dk1"/>
                  </a:solidFill>
                  <a:latin typeface="Roboto"/>
                  <a:ea typeface="Roboto"/>
                  <a:cs typeface="Roboto"/>
                  <a:sym typeface="Roboto"/>
                </a:rPr>
                <a:t>El jugador tiene un almacén limitado de salud y al agotarlo morirá.</a:t>
              </a:r>
            </a:p>
          </p:txBody>
        </p:sp>
        <p:sp>
          <p:nvSpPr>
            <p:cNvPr id="124" name="Google Shape;124;p18"/>
            <p:cNvSpPr/>
            <p:nvPr/>
          </p:nvSpPr>
          <p:spPr>
            <a:xfrm>
              <a:off x="5090800" y="1922140"/>
              <a:ext cx="1392000" cy="324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Fin 1</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125" name="Google Shape;125;p18"/>
          <p:cNvGrpSpPr/>
          <p:nvPr/>
        </p:nvGrpSpPr>
        <p:grpSpPr>
          <a:xfrm>
            <a:off x="3135123" y="2714543"/>
            <a:ext cx="2873754" cy="2085402"/>
            <a:chOff x="3013296" y="2497740"/>
            <a:chExt cx="2873754" cy="2085402"/>
          </a:xfrm>
        </p:grpSpPr>
        <p:sp>
          <p:nvSpPr>
            <p:cNvPr id="126" name="Google Shape;126;p18"/>
            <p:cNvSpPr/>
            <p:nvPr/>
          </p:nvSpPr>
          <p:spPr>
            <a:xfrm>
              <a:off x="3118900" y="4350605"/>
              <a:ext cx="2662486" cy="232538"/>
            </a:xfrm>
            <a:custGeom>
              <a:avLst/>
              <a:gdLst/>
              <a:ahLst/>
              <a:cxnLst/>
              <a:rect l="l" t="t" r="r" b="b"/>
              <a:pathLst>
                <a:path w="135461" h="11831" extrusionOk="0">
                  <a:moveTo>
                    <a:pt x="67731" y="0"/>
                  </a:moveTo>
                  <a:cubicBezTo>
                    <a:pt x="30317" y="0"/>
                    <a:pt x="1" y="2662"/>
                    <a:pt x="1" y="5916"/>
                  </a:cubicBezTo>
                  <a:cubicBezTo>
                    <a:pt x="1" y="9169"/>
                    <a:pt x="30317" y="11831"/>
                    <a:pt x="67731" y="11831"/>
                  </a:cubicBezTo>
                  <a:cubicBezTo>
                    <a:pt x="105145" y="11831"/>
                    <a:pt x="135461" y="9169"/>
                    <a:pt x="135461" y="5916"/>
                  </a:cubicBezTo>
                  <a:cubicBezTo>
                    <a:pt x="135461" y="2662"/>
                    <a:pt x="105145" y="0"/>
                    <a:pt x="67731"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436614" y="2497740"/>
              <a:ext cx="544234" cy="248541"/>
            </a:xfrm>
            <a:custGeom>
              <a:avLst/>
              <a:gdLst/>
              <a:ahLst/>
              <a:cxnLst/>
              <a:rect l="l" t="t" r="r" b="b"/>
              <a:pathLst>
                <a:path w="27689" h="12645" extrusionOk="0">
                  <a:moveTo>
                    <a:pt x="23951" y="0"/>
                  </a:moveTo>
                  <a:cubicBezTo>
                    <a:pt x="23796" y="0"/>
                    <a:pt x="23635" y="12"/>
                    <a:pt x="23468" y="36"/>
                  </a:cubicBezTo>
                  <a:cubicBezTo>
                    <a:pt x="16025" y="973"/>
                    <a:pt x="8926" y="3586"/>
                    <a:pt x="2617" y="7578"/>
                  </a:cubicBezTo>
                  <a:cubicBezTo>
                    <a:pt x="1" y="9213"/>
                    <a:pt x="1960" y="12645"/>
                    <a:pt x="4505" y="12645"/>
                  </a:cubicBezTo>
                  <a:cubicBezTo>
                    <a:pt x="5029" y="12645"/>
                    <a:pt x="5578" y="12499"/>
                    <a:pt x="6117" y="12163"/>
                  </a:cubicBezTo>
                  <a:cubicBezTo>
                    <a:pt x="11588" y="8761"/>
                    <a:pt x="17750" y="6543"/>
                    <a:pt x="24158" y="5754"/>
                  </a:cubicBezTo>
                  <a:cubicBezTo>
                    <a:pt x="27688" y="5237"/>
                    <a:pt x="27219" y="0"/>
                    <a:pt x="23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4919404" y="2497740"/>
              <a:ext cx="544214" cy="248541"/>
            </a:xfrm>
            <a:custGeom>
              <a:avLst/>
              <a:gdLst/>
              <a:ahLst/>
              <a:cxnLst/>
              <a:rect l="l" t="t" r="r" b="b"/>
              <a:pathLst>
                <a:path w="27688" h="12645" extrusionOk="0">
                  <a:moveTo>
                    <a:pt x="3787" y="0"/>
                  </a:moveTo>
                  <a:cubicBezTo>
                    <a:pt x="515" y="0"/>
                    <a:pt x="0" y="5237"/>
                    <a:pt x="3530" y="5754"/>
                  </a:cubicBezTo>
                  <a:cubicBezTo>
                    <a:pt x="9939" y="6543"/>
                    <a:pt x="16100" y="8761"/>
                    <a:pt x="21572" y="12163"/>
                  </a:cubicBezTo>
                  <a:cubicBezTo>
                    <a:pt x="22111" y="12499"/>
                    <a:pt x="22660" y="12645"/>
                    <a:pt x="23184" y="12645"/>
                  </a:cubicBezTo>
                  <a:cubicBezTo>
                    <a:pt x="25728" y="12645"/>
                    <a:pt x="27688" y="9213"/>
                    <a:pt x="25072" y="7578"/>
                  </a:cubicBezTo>
                  <a:cubicBezTo>
                    <a:pt x="18762" y="3586"/>
                    <a:pt x="11664" y="973"/>
                    <a:pt x="4270" y="36"/>
                  </a:cubicBezTo>
                  <a:cubicBezTo>
                    <a:pt x="4103" y="12"/>
                    <a:pt x="3942" y="0"/>
                    <a:pt x="3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3013296" y="2511047"/>
              <a:ext cx="2873754" cy="1992059"/>
            </a:xfrm>
            <a:custGeom>
              <a:avLst/>
              <a:gdLst/>
              <a:ahLst/>
              <a:cxnLst/>
              <a:rect l="l" t="t" r="r" b="b"/>
              <a:pathLst>
                <a:path w="146208" h="101350" extrusionOk="0">
                  <a:moveTo>
                    <a:pt x="73104" y="0"/>
                  </a:moveTo>
                  <a:cubicBezTo>
                    <a:pt x="32732" y="0"/>
                    <a:pt x="1" y="19669"/>
                    <a:pt x="1" y="43921"/>
                  </a:cubicBezTo>
                  <a:cubicBezTo>
                    <a:pt x="1" y="55998"/>
                    <a:pt x="8036" y="70195"/>
                    <a:pt x="21098" y="81484"/>
                  </a:cubicBezTo>
                  <a:cubicBezTo>
                    <a:pt x="34359" y="92920"/>
                    <a:pt x="52745" y="101349"/>
                    <a:pt x="73104" y="101349"/>
                  </a:cubicBezTo>
                  <a:cubicBezTo>
                    <a:pt x="113476" y="101349"/>
                    <a:pt x="146207" y="68174"/>
                    <a:pt x="146207" y="43921"/>
                  </a:cubicBezTo>
                  <a:cubicBezTo>
                    <a:pt x="146207" y="32978"/>
                    <a:pt x="139503" y="22922"/>
                    <a:pt x="128461" y="15232"/>
                  </a:cubicBezTo>
                  <a:cubicBezTo>
                    <a:pt x="115053" y="5915"/>
                    <a:pt x="95237" y="0"/>
                    <a:pt x="73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3427966" y="2810423"/>
              <a:ext cx="2459067" cy="1692670"/>
            </a:xfrm>
            <a:custGeom>
              <a:avLst/>
              <a:gdLst/>
              <a:ahLst/>
              <a:cxnLst/>
              <a:rect l="l" t="t" r="r" b="b"/>
              <a:pathLst>
                <a:path w="125110" h="86118" extrusionOk="0">
                  <a:moveTo>
                    <a:pt x="107363" y="0"/>
                  </a:moveTo>
                  <a:lnTo>
                    <a:pt x="107363" y="0"/>
                  </a:lnTo>
                  <a:cubicBezTo>
                    <a:pt x="110124" y="5225"/>
                    <a:pt x="111455" y="11042"/>
                    <a:pt x="111159" y="16957"/>
                  </a:cubicBezTo>
                  <a:cubicBezTo>
                    <a:pt x="110863" y="24450"/>
                    <a:pt x="108300" y="31746"/>
                    <a:pt x="104455" y="38203"/>
                  </a:cubicBezTo>
                  <a:cubicBezTo>
                    <a:pt x="95237" y="53928"/>
                    <a:pt x="78773" y="64723"/>
                    <a:pt x="61125" y="69308"/>
                  </a:cubicBezTo>
                  <a:cubicBezTo>
                    <a:pt x="53376" y="71294"/>
                    <a:pt x="45420" y="72183"/>
                    <a:pt x="37437" y="72183"/>
                  </a:cubicBezTo>
                  <a:cubicBezTo>
                    <a:pt x="27189" y="72183"/>
                    <a:pt x="16899" y="70717"/>
                    <a:pt x="6951" y="68223"/>
                  </a:cubicBezTo>
                  <a:cubicBezTo>
                    <a:pt x="4585" y="67681"/>
                    <a:pt x="2268" y="67040"/>
                    <a:pt x="0" y="66252"/>
                  </a:cubicBezTo>
                  <a:lnTo>
                    <a:pt x="0" y="66252"/>
                  </a:lnTo>
                  <a:cubicBezTo>
                    <a:pt x="13261" y="77688"/>
                    <a:pt x="31647" y="86117"/>
                    <a:pt x="52006" y="86117"/>
                  </a:cubicBezTo>
                  <a:cubicBezTo>
                    <a:pt x="92378" y="86117"/>
                    <a:pt x="125109" y="52942"/>
                    <a:pt x="125109" y="28689"/>
                  </a:cubicBezTo>
                  <a:cubicBezTo>
                    <a:pt x="125109" y="17746"/>
                    <a:pt x="118405" y="7690"/>
                    <a:pt x="107363"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3856197" y="3340385"/>
              <a:ext cx="468954" cy="467991"/>
            </a:xfrm>
            <a:custGeom>
              <a:avLst/>
              <a:gdLst/>
              <a:ahLst/>
              <a:cxnLst/>
              <a:rect l="l" t="t" r="r" b="b"/>
              <a:pathLst>
                <a:path w="23859" h="23810" extrusionOk="0">
                  <a:moveTo>
                    <a:pt x="11930" y="0"/>
                  </a:moveTo>
                  <a:cubicBezTo>
                    <a:pt x="5374" y="0"/>
                    <a:pt x="0" y="5324"/>
                    <a:pt x="0" y="11880"/>
                  </a:cubicBezTo>
                  <a:cubicBezTo>
                    <a:pt x="0" y="18485"/>
                    <a:pt x="5374" y="23809"/>
                    <a:pt x="11930" y="23809"/>
                  </a:cubicBezTo>
                  <a:cubicBezTo>
                    <a:pt x="18486" y="23809"/>
                    <a:pt x="23859" y="18485"/>
                    <a:pt x="23859" y="11880"/>
                  </a:cubicBezTo>
                  <a:cubicBezTo>
                    <a:pt x="23859" y="5324"/>
                    <a:pt x="18486" y="0"/>
                    <a:pt x="11930"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3898827" y="3382033"/>
              <a:ext cx="383690" cy="384673"/>
            </a:xfrm>
            <a:custGeom>
              <a:avLst/>
              <a:gdLst/>
              <a:ahLst/>
              <a:cxnLst/>
              <a:rect l="l" t="t" r="r" b="b"/>
              <a:pathLst>
                <a:path w="19521" h="19571" extrusionOk="0">
                  <a:moveTo>
                    <a:pt x="9761" y="1"/>
                  </a:moveTo>
                  <a:cubicBezTo>
                    <a:pt x="4388" y="1"/>
                    <a:pt x="0" y="4388"/>
                    <a:pt x="0" y="9761"/>
                  </a:cubicBezTo>
                  <a:cubicBezTo>
                    <a:pt x="0" y="15183"/>
                    <a:pt x="4388" y="19571"/>
                    <a:pt x="9761" y="19571"/>
                  </a:cubicBezTo>
                  <a:cubicBezTo>
                    <a:pt x="15134" y="19571"/>
                    <a:pt x="19521" y="15183"/>
                    <a:pt x="19521" y="9761"/>
                  </a:cubicBezTo>
                  <a:cubicBezTo>
                    <a:pt x="19521" y="4388"/>
                    <a:pt x="15134" y="1"/>
                    <a:pt x="97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3938549" y="3421755"/>
              <a:ext cx="304243" cy="305226"/>
            </a:xfrm>
            <a:custGeom>
              <a:avLst/>
              <a:gdLst/>
              <a:ahLst/>
              <a:cxnLst/>
              <a:rect l="l" t="t" r="r" b="b"/>
              <a:pathLst>
                <a:path w="15479" h="15529" extrusionOk="0">
                  <a:moveTo>
                    <a:pt x="7740" y="1"/>
                  </a:moveTo>
                  <a:cubicBezTo>
                    <a:pt x="3451" y="1"/>
                    <a:pt x="0" y="3501"/>
                    <a:pt x="0" y="7740"/>
                  </a:cubicBezTo>
                  <a:cubicBezTo>
                    <a:pt x="0" y="12029"/>
                    <a:pt x="3451" y="15528"/>
                    <a:pt x="7740" y="15528"/>
                  </a:cubicBezTo>
                  <a:cubicBezTo>
                    <a:pt x="12028" y="15528"/>
                    <a:pt x="15479" y="12029"/>
                    <a:pt x="15479" y="7740"/>
                  </a:cubicBezTo>
                  <a:cubicBezTo>
                    <a:pt x="15479" y="3501"/>
                    <a:pt x="12028" y="1"/>
                    <a:pt x="7740" y="1"/>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3965672" y="3448858"/>
              <a:ext cx="249995" cy="250762"/>
            </a:xfrm>
            <a:custGeom>
              <a:avLst/>
              <a:gdLst/>
              <a:ahLst/>
              <a:cxnLst/>
              <a:rect l="l" t="t" r="r" b="b"/>
              <a:pathLst>
                <a:path w="12719" h="12758" extrusionOk="0">
                  <a:moveTo>
                    <a:pt x="6298" y="0"/>
                  </a:moveTo>
                  <a:cubicBezTo>
                    <a:pt x="4186" y="0"/>
                    <a:pt x="2056" y="1025"/>
                    <a:pt x="789" y="3305"/>
                  </a:cubicBezTo>
                  <a:lnTo>
                    <a:pt x="691" y="3453"/>
                  </a:lnTo>
                  <a:cubicBezTo>
                    <a:pt x="247" y="4389"/>
                    <a:pt x="1" y="5375"/>
                    <a:pt x="1" y="6361"/>
                  </a:cubicBezTo>
                  <a:cubicBezTo>
                    <a:pt x="1" y="7347"/>
                    <a:pt x="198" y="8333"/>
                    <a:pt x="642" y="9220"/>
                  </a:cubicBezTo>
                  <a:cubicBezTo>
                    <a:pt x="1859" y="11656"/>
                    <a:pt x="4072" y="12757"/>
                    <a:pt x="6273" y="12757"/>
                  </a:cubicBezTo>
                  <a:cubicBezTo>
                    <a:pt x="9507" y="12757"/>
                    <a:pt x="12719" y="10379"/>
                    <a:pt x="12719" y="6361"/>
                  </a:cubicBezTo>
                  <a:cubicBezTo>
                    <a:pt x="12719" y="2397"/>
                    <a:pt x="9529" y="0"/>
                    <a:pt x="6298" y="0"/>
                  </a:cubicBezTo>
                  <a:close/>
                </a:path>
              </a:pathLst>
            </a:custGeom>
            <a:solidFill>
              <a:srgbClr val="007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3965672" y="3513797"/>
              <a:ext cx="125970" cy="116300"/>
            </a:xfrm>
            <a:custGeom>
              <a:avLst/>
              <a:gdLst/>
              <a:ahLst/>
              <a:cxnLst/>
              <a:rect l="l" t="t" r="r" b="b"/>
              <a:pathLst>
                <a:path w="6409" h="5917" extrusionOk="0">
                  <a:moveTo>
                    <a:pt x="839" y="1"/>
                  </a:moveTo>
                  <a:lnTo>
                    <a:pt x="740" y="149"/>
                  </a:lnTo>
                  <a:cubicBezTo>
                    <a:pt x="247" y="1085"/>
                    <a:pt x="1" y="2071"/>
                    <a:pt x="1" y="3057"/>
                  </a:cubicBezTo>
                  <a:cubicBezTo>
                    <a:pt x="1" y="4043"/>
                    <a:pt x="247" y="5029"/>
                    <a:pt x="691" y="5916"/>
                  </a:cubicBezTo>
                  <a:lnTo>
                    <a:pt x="6409" y="3057"/>
                  </a:lnTo>
                  <a:lnTo>
                    <a:pt x="8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4589622" y="3340385"/>
              <a:ext cx="468954" cy="467991"/>
            </a:xfrm>
            <a:custGeom>
              <a:avLst/>
              <a:gdLst/>
              <a:ahLst/>
              <a:cxnLst/>
              <a:rect l="l" t="t" r="r" b="b"/>
              <a:pathLst>
                <a:path w="23859" h="23810" extrusionOk="0">
                  <a:moveTo>
                    <a:pt x="11929" y="0"/>
                  </a:moveTo>
                  <a:cubicBezTo>
                    <a:pt x="5373" y="0"/>
                    <a:pt x="0" y="5324"/>
                    <a:pt x="0" y="11880"/>
                  </a:cubicBezTo>
                  <a:cubicBezTo>
                    <a:pt x="0" y="18485"/>
                    <a:pt x="5373" y="23809"/>
                    <a:pt x="11929" y="23809"/>
                  </a:cubicBezTo>
                  <a:cubicBezTo>
                    <a:pt x="18485" y="23809"/>
                    <a:pt x="23859" y="18485"/>
                    <a:pt x="23859" y="11880"/>
                  </a:cubicBezTo>
                  <a:cubicBezTo>
                    <a:pt x="23859" y="5324"/>
                    <a:pt x="18485" y="0"/>
                    <a:pt x="11929"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4632252" y="3382033"/>
              <a:ext cx="383690" cy="384673"/>
            </a:xfrm>
            <a:custGeom>
              <a:avLst/>
              <a:gdLst/>
              <a:ahLst/>
              <a:cxnLst/>
              <a:rect l="l" t="t" r="r" b="b"/>
              <a:pathLst>
                <a:path w="19521" h="19571" extrusionOk="0">
                  <a:moveTo>
                    <a:pt x="9760" y="1"/>
                  </a:moveTo>
                  <a:cubicBezTo>
                    <a:pt x="4387" y="1"/>
                    <a:pt x="0" y="4388"/>
                    <a:pt x="0" y="9761"/>
                  </a:cubicBezTo>
                  <a:cubicBezTo>
                    <a:pt x="0" y="15183"/>
                    <a:pt x="4387" y="19571"/>
                    <a:pt x="9760" y="19571"/>
                  </a:cubicBezTo>
                  <a:cubicBezTo>
                    <a:pt x="15133" y="19571"/>
                    <a:pt x="19521" y="15183"/>
                    <a:pt x="19521" y="9761"/>
                  </a:cubicBezTo>
                  <a:cubicBezTo>
                    <a:pt x="19521" y="4388"/>
                    <a:pt x="15133" y="1"/>
                    <a:pt x="9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4671974" y="3421755"/>
              <a:ext cx="304243" cy="305226"/>
            </a:xfrm>
            <a:custGeom>
              <a:avLst/>
              <a:gdLst/>
              <a:ahLst/>
              <a:cxnLst/>
              <a:rect l="l" t="t" r="r" b="b"/>
              <a:pathLst>
                <a:path w="15479" h="15529" extrusionOk="0">
                  <a:moveTo>
                    <a:pt x="7739" y="1"/>
                  </a:moveTo>
                  <a:cubicBezTo>
                    <a:pt x="3451" y="1"/>
                    <a:pt x="0" y="3501"/>
                    <a:pt x="0" y="7740"/>
                  </a:cubicBezTo>
                  <a:cubicBezTo>
                    <a:pt x="0" y="12029"/>
                    <a:pt x="3451" y="15528"/>
                    <a:pt x="7739" y="15528"/>
                  </a:cubicBezTo>
                  <a:cubicBezTo>
                    <a:pt x="12028" y="15528"/>
                    <a:pt x="15479" y="12029"/>
                    <a:pt x="15479" y="7740"/>
                  </a:cubicBezTo>
                  <a:cubicBezTo>
                    <a:pt x="15479" y="3501"/>
                    <a:pt x="12028" y="1"/>
                    <a:pt x="7739" y="1"/>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4694243" y="3448858"/>
              <a:ext cx="254850" cy="250762"/>
            </a:xfrm>
            <a:custGeom>
              <a:avLst/>
              <a:gdLst/>
              <a:ahLst/>
              <a:cxnLst/>
              <a:rect l="l" t="t" r="r" b="b"/>
              <a:pathLst>
                <a:path w="12966" h="12758" extrusionOk="0">
                  <a:moveTo>
                    <a:pt x="6545" y="0"/>
                  </a:moveTo>
                  <a:cubicBezTo>
                    <a:pt x="4432" y="0"/>
                    <a:pt x="2303" y="1025"/>
                    <a:pt x="1036" y="3305"/>
                  </a:cubicBezTo>
                  <a:lnTo>
                    <a:pt x="938" y="3453"/>
                  </a:lnTo>
                  <a:cubicBezTo>
                    <a:pt x="1" y="5277"/>
                    <a:pt x="1" y="7396"/>
                    <a:pt x="888" y="9220"/>
                  </a:cubicBezTo>
                  <a:cubicBezTo>
                    <a:pt x="2106" y="11656"/>
                    <a:pt x="4318" y="12757"/>
                    <a:pt x="6520" y="12757"/>
                  </a:cubicBezTo>
                  <a:cubicBezTo>
                    <a:pt x="9754" y="12757"/>
                    <a:pt x="12965" y="10379"/>
                    <a:pt x="12965" y="6361"/>
                  </a:cubicBezTo>
                  <a:cubicBezTo>
                    <a:pt x="12965" y="2397"/>
                    <a:pt x="9775" y="0"/>
                    <a:pt x="6545" y="0"/>
                  </a:cubicBezTo>
                  <a:close/>
                </a:path>
              </a:pathLst>
            </a:custGeom>
            <a:solidFill>
              <a:srgbClr val="007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4694243" y="3513797"/>
              <a:ext cx="129862" cy="116300"/>
            </a:xfrm>
            <a:custGeom>
              <a:avLst/>
              <a:gdLst/>
              <a:ahLst/>
              <a:cxnLst/>
              <a:rect l="l" t="t" r="r" b="b"/>
              <a:pathLst>
                <a:path w="6607" h="5917" extrusionOk="0">
                  <a:moveTo>
                    <a:pt x="1036" y="1"/>
                  </a:moveTo>
                  <a:lnTo>
                    <a:pt x="938" y="149"/>
                  </a:lnTo>
                  <a:cubicBezTo>
                    <a:pt x="1" y="1973"/>
                    <a:pt x="1" y="4092"/>
                    <a:pt x="888" y="5916"/>
                  </a:cubicBezTo>
                  <a:lnTo>
                    <a:pt x="6606" y="3057"/>
                  </a:lnTo>
                  <a:lnTo>
                    <a:pt x="103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3435710" y="2893561"/>
              <a:ext cx="479627" cy="445801"/>
            </a:xfrm>
            <a:custGeom>
              <a:avLst/>
              <a:gdLst/>
              <a:ahLst/>
              <a:cxnLst/>
              <a:rect l="l" t="t" r="r" b="b"/>
              <a:pathLst>
                <a:path w="24402" h="22681" extrusionOk="0">
                  <a:moveTo>
                    <a:pt x="12161" y="0"/>
                  </a:moveTo>
                  <a:cubicBezTo>
                    <a:pt x="6699" y="0"/>
                    <a:pt x="1921" y="3947"/>
                    <a:pt x="1036" y="9523"/>
                  </a:cubicBezTo>
                  <a:cubicBezTo>
                    <a:pt x="1" y="15685"/>
                    <a:pt x="4191" y="21502"/>
                    <a:pt x="10402" y="22537"/>
                  </a:cubicBezTo>
                  <a:cubicBezTo>
                    <a:pt x="11007" y="22634"/>
                    <a:pt x="11609" y="22681"/>
                    <a:pt x="12203" y="22681"/>
                  </a:cubicBezTo>
                  <a:cubicBezTo>
                    <a:pt x="17660" y="22681"/>
                    <a:pt x="22482" y="18728"/>
                    <a:pt x="23416" y="13171"/>
                  </a:cubicBezTo>
                  <a:cubicBezTo>
                    <a:pt x="24401" y="6960"/>
                    <a:pt x="20211" y="1143"/>
                    <a:pt x="14050" y="157"/>
                  </a:cubicBezTo>
                  <a:cubicBezTo>
                    <a:pt x="13414" y="51"/>
                    <a:pt x="12783" y="0"/>
                    <a:pt x="12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3485040" y="2944997"/>
              <a:ext cx="370123" cy="343098"/>
            </a:xfrm>
            <a:custGeom>
              <a:avLst/>
              <a:gdLst/>
              <a:ahLst/>
              <a:cxnLst/>
              <a:rect l="l" t="t" r="r" b="b"/>
              <a:pathLst>
                <a:path w="18831" h="17456" extrusionOk="0">
                  <a:moveTo>
                    <a:pt x="6466" y="1"/>
                  </a:moveTo>
                  <a:cubicBezTo>
                    <a:pt x="5971" y="1"/>
                    <a:pt x="5617" y="381"/>
                    <a:pt x="5571" y="892"/>
                  </a:cubicBezTo>
                  <a:lnTo>
                    <a:pt x="5571" y="4294"/>
                  </a:lnTo>
                  <a:cubicBezTo>
                    <a:pt x="5571" y="4787"/>
                    <a:pt x="5127" y="5181"/>
                    <a:pt x="4634" y="5181"/>
                  </a:cubicBezTo>
                  <a:lnTo>
                    <a:pt x="986" y="5181"/>
                  </a:lnTo>
                  <a:cubicBezTo>
                    <a:pt x="444" y="5181"/>
                    <a:pt x="1" y="5575"/>
                    <a:pt x="1" y="6068"/>
                  </a:cubicBezTo>
                  <a:lnTo>
                    <a:pt x="1" y="11392"/>
                  </a:lnTo>
                  <a:cubicBezTo>
                    <a:pt x="1" y="11885"/>
                    <a:pt x="444" y="12279"/>
                    <a:pt x="986" y="12279"/>
                  </a:cubicBezTo>
                  <a:lnTo>
                    <a:pt x="4684" y="12279"/>
                  </a:lnTo>
                  <a:cubicBezTo>
                    <a:pt x="5176" y="12279"/>
                    <a:pt x="5571" y="12674"/>
                    <a:pt x="5620" y="13167"/>
                  </a:cubicBezTo>
                  <a:lnTo>
                    <a:pt x="5620" y="16568"/>
                  </a:lnTo>
                  <a:cubicBezTo>
                    <a:pt x="5620" y="17061"/>
                    <a:pt x="6064" y="17455"/>
                    <a:pt x="6557" y="17455"/>
                  </a:cubicBezTo>
                  <a:lnTo>
                    <a:pt x="12275" y="17455"/>
                  </a:lnTo>
                  <a:cubicBezTo>
                    <a:pt x="12768" y="17455"/>
                    <a:pt x="13211" y="17061"/>
                    <a:pt x="13261" y="16568"/>
                  </a:cubicBezTo>
                  <a:lnTo>
                    <a:pt x="13261" y="13167"/>
                  </a:lnTo>
                  <a:cubicBezTo>
                    <a:pt x="13261" y="12674"/>
                    <a:pt x="13704" y="12279"/>
                    <a:pt x="14197" y="12279"/>
                  </a:cubicBezTo>
                  <a:lnTo>
                    <a:pt x="17845" y="12279"/>
                  </a:lnTo>
                  <a:cubicBezTo>
                    <a:pt x="18338" y="12279"/>
                    <a:pt x="18782" y="11885"/>
                    <a:pt x="18831" y="11392"/>
                  </a:cubicBezTo>
                  <a:lnTo>
                    <a:pt x="18831" y="6068"/>
                  </a:lnTo>
                  <a:cubicBezTo>
                    <a:pt x="18784" y="5557"/>
                    <a:pt x="18387" y="5177"/>
                    <a:pt x="17928" y="5177"/>
                  </a:cubicBezTo>
                  <a:cubicBezTo>
                    <a:pt x="17901" y="5177"/>
                    <a:pt x="17873" y="5178"/>
                    <a:pt x="17845" y="5181"/>
                  </a:cubicBezTo>
                  <a:lnTo>
                    <a:pt x="14148" y="5181"/>
                  </a:lnTo>
                  <a:cubicBezTo>
                    <a:pt x="13655" y="5181"/>
                    <a:pt x="13211" y="4787"/>
                    <a:pt x="13211" y="4294"/>
                  </a:cubicBezTo>
                  <a:lnTo>
                    <a:pt x="13211" y="892"/>
                  </a:lnTo>
                  <a:cubicBezTo>
                    <a:pt x="13211" y="381"/>
                    <a:pt x="12817" y="1"/>
                    <a:pt x="12358" y="1"/>
                  </a:cubicBezTo>
                  <a:cubicBezTo>
                    <a:pt x="12331" y="1"/>
                    <a:pt x="12303" y="2"/>
                    <a:pt x="12275" y="5"/>
                  </a:cubicBezTo>
                  <a:lnTo>
                    <a:pt x="6557" y="5"/>
                  </a:lnTo>
                  <a:cubicBezTo>
                    <a:pt x="6526" y="2"/>
                    <a:pt x="6496" y="1"/>
                    <a:pt x="6466"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3490939" y="2945076"/>
              <a:ext cx="343986" cy="343023"/>
            </a:xfrm>
            <a:custGeom>
              <a:avLst/>
              <a:gdLst/>
              <a:ahLst/>
              <a:cxnLst/>
              <a:rect l="l" t="t" r="r" b="b"/>
              <a:pathLst>
                <a:path w="17501" h="17452" extrusionOk="0">
                  <a:moveTo>
                    <a:pt x="6113" y="1"/>
                  </a:moveTo>
                  <a:cubicBezTo>
                    <a:pt x="5620" y="1"/>
                    <a:pt x="5226" y="395"/>
                    <a:pt x="5226" y="888"/>
                  </a:cubicBezTo>
                  <a:lnTo>
                    <a:pt x="5226" y="4290"/>
                  </a:lnTo>
                  <a:cubicBezTo>
                    <a:pt x="5226" y="4783"/>
                    <a:pt x="4831" y="5177"/>
                    <a:pt x="4338" y="5177"/>
                  </a:cubicBezTo>
                  <a:lnTo>
                    <a:pt x="937" y="5177"/>
                  </a:lnTo>
                  <a:cubicBezTo>
                    <a:pt x="395" y="5177"/>
                    <a:pt x="1" y="5571"/>
                    <a:pt x="1" y="6064"/>
                  </a:cubicBezTo>
                  <a:lnTo>
                    <a:pt x="1" y="11388"/>
                  </a:lnTo>
                  <a:cubicBezTo>
                    <a:pt x="1" y="11881"/>
                    <a:pt x="444" y="12275"/>
                    <a:pt x="937" y="12275"/>
                  </a:cubicBezTo>
                  <a:lnTo>
                    <a:pt x="4338" y="12275"/>
                  </a:lnTo>
                  <a:cubicBezTo>
                    <a:pt x="4831" y="12275"/>
                    <a:pt x="5226" y="12670"/>
                    <a:pt x="5226" y="13163"/>
                  </a:cubicBezTo>
                  <a:lnTo>
                    <a:pt x="5226" y="16564"/>
                  </a:lnTo>
                  <a:cubicBezTo>
                    <a:pt x="5226" y="17057"/>
                    <a:pt x="5620" y="17451"/>
                    <a:pt x="6113" y="17451"/>
                  </a:cubicBezTo>
                  <a:lnTo>
                    <a:pt x="11437" y="17451"/>
                  </a:lnTo>
                  <a:cubicBezTo>
                    <a:pt x="11930" y="17451"/>
                    <a:pt x="12324" y="17057"/>
                    <a:pt x="12324" y="16564"/>
                  </a:cubicBezTo>
                  <a:lnTo>
                    <a:pt x="12324" y="13163"/>
                  </a:lnTo>
                  <a:cubicBezTo>
                    <a:pt x="12324" y="12670"/>
                    <a:pt x="12718" y="12275"/>
                    <a:pt x="13211" y="12275"/>
                  </a:cubicBezTo>
                  <a:lnTo>
                    <a:pt x="16613" y="12275"/>
                  </a:lnTo>
                  <a:cubicBezTo>
                    <a:pt x="17106" y="12275"/>
                    <a:pt x="17500" y="11881"/>
                    <a:pt x="17500" y="11388"/>
                  </a:cubicBezTo>
                  <a:lnTo>
                    <a:pt x="17500" y="6064"/>
                  </a:lnTo>
                  <a:cubicBezTo>
                    <a:pt x="17500" y="5571"/>
                    <a:pt x="17106" y="5177"/>
                    <a:pt x="16613" y="5177"/>
                  </a:cubicBezTo>
                  <a:lnTo>
                    <a:pt x="13211" y="5177"/>
                  </a:lnTo>
                  <a:cubicBezTo>
                    <a:pt x="12718" y="5177"/>
                    <a:pt x="12324" y="4783"/>
                    <a:pt x="12324" y="4290"/>
                  </a:cubicBezTo>
                  <a:lnTo>
                    <a:pt x="12324" y="888"/>
                  </a:lnTo>
                  <a:cubicBezTo>
                    <a:pt x="12324" y="395"/>
                    <a:pt x="11930" y="1"/>
                    <a:pt x="11437" y="1"/>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4870582" y="3029354"/>
              <a:ext cx="188160" cy="157753"/>
            </a:xfrm>
            <a:custGeom>
              <a:avLst/>
              <a:gdLst/>
              <a:ahLst/>
              <a:cxnLst/>
              <a:rect l="l" t="t" r="r" b="b"/>
              <a:pathLst>
                <a:path w="9573" h="8026" extrusionOk="0">
                  <a:moveTo>
                    <a:pt x="5467" y="1"/>
                  </a:moveTo>
                  <a:cubicBezTo>
                    <a:pt x="5436" y="1"/>
                    <a:pt x="5405" y="1"/>
                    <a:pt x="5374" y="2"/>
                  </a:cubicBezTo>
                  <a:cubicBezTo>
                    <a:pt x="1726" y="2"/>
                    <a:pt x="0" y="4487"/>
                    <a:pt x="2662" y="6952"/>
                  </a:cubicBezTo>
                  <a:cubicBezTo>
                    <a:pt x="3465" y="7695"/>
                    <a:pt x="4419" y="8026"/>
                    <a:pt x="5353" y="8026"/>
                  </a:cubicBezTo>
                  <a:cubicBezTo>
                    <a:pt x="7518" y="8026"/>
                    <a:pt x="9573" y="6247"/>
                    <a:pt x="9366" y="3699"/>
                  </a:cubicBezTo>
                  <a:cubicBezTo>
                    <a:pt x="9269" y="1610"/>
                    <a:pt x="7545" y="1"/>
                    <a:pt x="5467"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4872528" y="3029373"/>
              <a:ext cx="169566" cy="145842"/>
            </a:xfrm>
            <a:custGeom>
              <a:avLst/>
              <a:gdLst/>
              <a:ahLst/>
              <a:cxnLst/>
              <a:rect l="l" t="t" r="r" b="b"/>
              <a:pathLst>
                <a:path w="8627" h="7420" extrusionOk="0">
                  <a:moveTo>
                    <a:pt x="4929" y="1"/>
                  </a:moveTo>
                  <a:cubicBezTo>
                    <a:pt x="1627" y="1"/>
                    <a:pt x="0" y="3993"/>
                    <a:pt x="2317" y="6310"/>
                  </a:cubicBezTo>
                  <a:cubicBezTo>
                    <a:pt x="3068" y="7077"/>
                    <a:pt x="3994" y="7419"/>
                    <a:pt x="4904" y="7419"/>
                  </a:cubicBezTo>
                  <a:cubicBezTo>
                    <a:pt x="6802" y="7419"/>
                    <a:pt x="8627" y="5930"/>
                    <a:pt x="8627" y="3698"/>
                  </a:cubicBezTo>
                  <a:cubicBezTo>
                    <a:pt x="8627" y="1677"/>
                    <a:pt x="7000" y="1"/>
                    <a:pt x="49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222279" y="3029354"/>
              <a:ext cx="188454" cy="157753"/>
            </a:xfrm>
            <a:custGeom>
              <a:avLst/>
              <a:gdLst/>
              <a:ahLst/>
              <a:cxnLst/>
              <a:rect l="l" t="t" r="r" b="b"/>
              <a:pathLst>
                <a:path w="9588" h="8026" extrusionOk="0">
                  <a:moveTo>
                    <a:pt x="5516" y="1"/>
                  </a:moveTo>
                  <a:cubicBezTo>
                    <a:pt x="5485" y="1"/>
                    <a:pt x="5454" y="1"/>
                    <a:pt x="5423" y="2"/>
                  </a:cubicBezTo>
                  <a:cubicBezTo>
                    <a:pt x="1775" y="2"/>
                    <a:pt x="0" y="4487"/>
                    <a:pt x="2662" y="6952"/>
                  </a:cubicBezTo>
                  <a:cubicBezTo>
                    <a:pt x="3479" y="7695"/>
                    <a:pt x="4439" y="8026"/>
                    <a:pt x="5376" y="8026"/>
                  </a:cubicBezTo>
                  <a:cubicBezTo>
                    <a:pt x="7546" y="8026"/>
                    <a:pt x="9588" y="6247"/>
                    <a:pt x="9415" y="3699"/>
                  </a:cubicBezTo>
                  <a:cubicBezTo>
                    <a:pt x="9318" y="1610"/>
                    <a:pt x="7594" y="1"/>
                    <a:pt x="5516"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5224205" y="3029373"/>
              <a:ext cx="170549" cy="145842"/>
            </a:xfrm>
            <a:custGeom>
              <a:avLst/>
              <a:gdLst/>
              <a:ahLst/>
              <a:cxnLst/>
              <a:rect l="l" t="t" r="r" b="b"/>
              <a:pathLst>
                <a:path w="8677" h="7420" extrusionOk="0">
                  <a:moveTo>
                    <a:pt x="4980" y="1"/>
                  </a:moveTo>
                  <a:cubicBezTo>
                    <a:pt x="1677" y="1"/>
                    <a:pt x="1" y="3993"/>
                    <a:pt x="2367" y="6310"/>
                  </a:cubicBezTo>
                  <a:cubicBezTo>
                    <a:pt x="3118" y="7077"/>
                    <a:pt x="4045" y="7419"/>
                    <a:pt x="4954" y="7419"/>
                  </a:cubicBezTo>
                  <a:cubicBezTo>
                    <a:pt x="6852" y="7419"/>
                    <a:pt x="8677" y="5930"/>
                    <a:pt x="8677" y="3698"/>
                  </a:cubicBezTo>
                  <a:cubicBezTo>
                    <a:pt x="8677" y="1677"/>
                    <a:pt x="7001" y="1"/>
                    <a:pt x="4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5052032" y="2861682"/>
              <a:ext cx="187216" cy="156868"/>
            </a:xfrm>
            <a:custGeom>
              <a:avLst/>
              <a:gdLst/>
              <a:ahLst/>
              <a:cxnLst/>
              <a:rect l="l" t="t" r="r" b="b"/>
              <a:pathLst>
                <a:path w="9525" h="7981" extrusionOk="0">
                  <a:moveTo>
                    <a:pt x="5542" y="0"/>
                  </a:moveTo>
                  <a:cubicBezTo>
                    <a:pt x="5482" y="0"/>
                    <a:pt x="5421" y="2"/>
                    <a:pt x="5360" y="5"/>
                  </a:cubicBezTo>
                  <a:cubicBezTo>
                    <a:pt x="5340" y="4"/>
                    <a:pt x="5320" y="4"/>
                    <a:pt x="5300" y="4"/>
                  </a:cubicBezTo>
                  <a:cubicBezTo>
                    <a:pt x="1693" y="4"/>
                    <a:pt x="1" y="4455"/>
                    <a:pt x="2648" y="6906"/>
                  </a:cubicBezTo>
                  <a:cubicBezTo>
                    <a:pt x="3452" y="7650"/>
                    <a:pt x="4404" y="7981"/>
                    <a:pt x="5335" y="7981"/>
                  </a:cubicBezTo>
                  <a:cubicBezTo>
                    <a:pt x="7487" y="7981"/>
                    <a:pt x="9524" y="6214"/>
                    <a:pt x="9352" y="3702"/>
                  </a:cubicBezTo>
                  <a:cubicBezTo>
                    <a:pt x="9257" y="1595"/>
                    <a:pt x="7580" y="0"/>
                    <a:pt x="5542"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5053703" y="2861760"/>
              <a:ext cx="169566" cy="145213"/>
            </a:xfrm>
            <a:custGeom>
              <a:avLst/>
              <a:gdLst/>
              <a:ahLst/>
              <a:cxnLst/>
              <a:rect l="l" t="t" r="r" b="b"/>
              <a:pathLst>
                <a:path w="8627" h="7388" extrusionOk="0">
                  <a:moveTo>
                    <a:pt x="4929" y="1"/>
                  </a:moveTo>
                  <a:cubicBezTo>
                    <a:pt x="1627" y="1"/>
                    <a:pt x="0" y="3944"/>
                    <a:pt x="2317" y="6310"/>
                  </a:cubicBezTo>
                  <a:cubicBezTo>
                    <a:pt x="3061" y="7055"/>
                    <a:pt x="3979" y="7387"/>
                    <a:pt x="4882" y="7387"/>
                  </a:cubicBezTo>
                  <a:cubicBezTo>
                    <a:pt x="6788" y="7387"/>
                    <a:pt x="8627" y="5906"/>
                    <a:pt x="8627" y="3698"/>
                  </a:cubicBezTo>
                  <a:cubicBezTo>
                    <a:pt x="8627" y="1627"/>
                    <a:pt x="6951" y="1"/>
                    <a:pt x="4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5078880" y="3196987"/>
              <a:ext cx="156986" cy="144387"/>
            </a:xfrm>
            <a:custGeom>
              <a:avLst/>
              <a:gdLst/>
              <a:ahLst/>
              <a:cxnLst/>
              <a:rect l="l" t="t" r="r" b="b"/>
              <a:pathLst>
                <a:path w="7987" h="7346" extrusionOk="0">
                  <a:moveTo>
                    <a:pt x="3994" y="1"/>
                  </a:moveTo>
                  <a:cubicBezTo>
                    <a:pt x="1775" y="1"/>
                    <a:pt x="1" y="1627"/>
                    <a:pt x="1" y="3648"/>
                  </a:cubicBezTo>
                  <a:cubicBezTo>
                    <a:pt x="1" y="5669"/>
                    <a:pt x="1775" y="7345"/>
                    <a:pt x="3994" y="7345"/>
                  </a:cubicBezTo>
                  <a:cubicBezTo>
                    <a:pt x="6212" y="7345"/>
                    <a:pt x="7986" y="5669"/>
                    <a:pt x="7986" y="3648"/>
                  </a:cubicBezTo>
                  <a:cubicBezTo>
                    <a:pt x="7986" y="1627"/>
                    <a:pt x="6212" y="1"/>
                    <a:pt x="3994"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5053703" y="3196024"/>
              <a:ext cx="169566" cy="145409"/>
            </a:xfrm>
            <a:custGeom>
              <a:avLst/>
              <a:gdLst/>
              <a:ahLst/>
              <a:cxnLst/>
              <a:rect l="l" t="t" r="r" b="b"/>
              <a:pathLst>
                <a:path w="8627" h="7398" extrusionOk="0">
                  <a:moveTo>
                    <a:pt x="4929" y="0"/>
                  </a:moveTo>
                  <a:cubicBezTo>
                    <a:pt x="1627" y="0"/>
                    <a:pt x="0" y="3993"/>
                    <a:pt x="2317" y="6310"/>
                  </a:cubicBezTo>
                  <a:cubicBezTo>
                    <a:pt x="3067" y="7060"/>
                    <a:pt x="3994" y="7397"/>
                    <a:pt x="4903" y="7397"/>
                  </a:cubicBezTo>
                  <a:cubicBezTo>
                    <a:pt x="6801" y="7397"/>
                    <a:pt x="8627" y="5930"/>
                    <a:pt x="8627" y="3697"/>
                  </a:cubicBezTo>
                  <a:cubicBezTo>
                    <a:pt x="8627" y="1676"/>
                    <a:pt x="6951" y="0"/>
                    <a:pt x="4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4206911" y="3058442"/>
              <a:ext cx="125990" cy="116280"/>
            </a:xfrm>
            <a:custGeom>
              <a:avLst/>
              <a:gdLst/>
              <a:ahLst/>
              <a:cxnLst/>
              <a:rect l="l" t="t" r="r" b="b"/>
              <a:pathLst>
                <a:path w="6410" h="5916" extrusionOk="0">
                  <a:moveTo>
                    <a:pt x="3205" y="0"/>
                  </a:moveTo>
                  <a:cubicBezTo>
                    <a:pt x="1431" y="0"/>
                    <a:pt x="1" y="1331"/>
                    <a:pt x="1" y="2958"/>
                  </a:cubicBezTo>
                  <a:cubicBezTo>
                    <a:pt x="1" y="4585"/>
                    <a:pt x="1431" y="5916"/>
                    <a:pt x="3205" y="5916"/>
                  </a:cubicBezTo>
                  <a:cubicBezTo>
                    <a:pt x="4930" y="5916"/>
                    <a:pt x="6409" y="4585"/>
                    <a:pt x="6409" y="2958"/>
                  </a:cubicBezTo>
                  <a:cubicBezTo>
                    <a:pt x="6409" y="1331"/>
                    <a:pt x="4930" y="0"/>
                    <a:pt x="3205"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4205948" y="3058442"/>
              <a:ext cx="116280" cy="116280"/>
            </a:xfrm>
            <a:custGeom>
              <a:avLst/>
              <a:gdLst/>
              <a:ahLst/>
              <a:cxnLst/>
              <a:rect l="l" t="t" r="r" b="b"/>
              <a:pathLst>
                <a:path w="5916" h="5916" extrusionOk="0">
                  <a:moveTo>
                    <a:pt x="2958" y="0"/>
                  </a:moveTo>
                  <a:cubicBezTo>
                    <a:pt x="1332" y="0"/>
                    <a:pt x="1" y="1331"/>
                    <a:pt x="1" y="2958"/>
                  </a:cubicBezTo>
                  <a:cubicBezTo>
                    <a:pt x="1" y="4585"/>
                    <a:pt x="1332" y="5916"/>
                    <a:pt x="2958" y="5916"/>
                  </a:cubicBezTo>
                  <a:cubicBezTo>
                    <a:pt x="4585" y="5916"/>
                    <a:pt x="5916" y="4585"/>
                    <a:pt x="5916" y="2958"/>
                  </a:cubicBezTo>
                  <a:cubicBezTo>
                    <a:pt x="5916" y="1331"/>
                    <a:pt x="4585" y="0"/>
                    <a:pt x="2958"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4387122" y="3058423"/>
              <a:ext cx="151660" cy="126757"/>
            </a:xfrm>
            <a:custGeom>
              <a:avLst/>
              <a:gdLst/>
              <a:ahLst/>
              <a:cxnLst/>
              <a:rect l="l" t="t" r="r" b="b"/>
              <a:pathLst>
                <a:path w="7716" h="6449" extrusionOk="0">
                  <a:moveTo>
                    <a:pt x="4432" y="0"/>
                  </a:moveTo>
                  <a:cubicBezTo>
                    <a:pt x="4401" y="0"/>
                    <a:pt x="4370" y="1"/>
                    <a:pt x="4339" y="1"/>
                  </a:cubicBezTo>
                  <a:cubicBezTo>
                    <a:pt x="1430" y="1"/>
                    <a:pt x="1" y="3600"/>
                    <a:pt x="2170" y="5572"/>
                  </a:cubicBezTo>
                  <a:cubicBezTo>
                    <a:pt x="2807" y="6179"/>
                    <a:pt x="3569" y="6448"/>
                    <a:pt x="4316" y="6448"/>
                  </a:cubicBezTo>
                  <a:cubicBezTo>
                    <a:pt x="6055" y="6448"/>
                    <a:pt x="7715" y="4993"/>
                    <a:pt x="7543" y="2959"/>
                  </a:cubicBezTo>
                  <a:cubicBezTo>
                    <a:pt x="7494" y="1266"/>
                    <a:pt x="6069" y="0"/>
                    <a:pt x="4432"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4409410" y="3058442"/>
              <a:ext cx="116280" cy="116280"/>
            </a:xfrm>
            <a:custGeom>
              <a:avLst/>
              <a:gdLst/>
              <a:ahLst/>
              <a:cxnLst/>
              <a:rect l="l" t="t" r="r" b="b"/>
              <a:pathLst>
                <a:path w="5916" h="5916" extrusionOk="0">
                  <a:moveTo>
                    <a:pt x="2958" y="0"/>
                  </a:moveTo>
                  <a:cubicBezTo>
                    <a:pt x="1331" y="0"/>
                    <a:pt x="0" y="1331"/>
                    <a:pt x="0" y="2958"/>
                  </a:cubicBezTo>
                  <a:cubicBezTo>
                    <a:pt x="0" y="4585"/>
                    <a:pt x="1331" y="5916"/>
                    <a:pt x="2958" y="5916"/>
                  </a:cubicBezTo>
                  <a:cubicBezTo>
                    <a:pt x="4585" y="5916"/>
                    <a:pt x="5916" y="4585"/>
                    <a:pt x="5916" y="2958"/>
                  </a:cubicBezTo>
                  <a:cubicBezTo>
                    <a:pt x="5916" y="1331"/>
                    <a:pt x="4585" y="0"/>
                    <a:pt x="2958"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4590585" y="3058423"/>
              <a:ext cx="151640" cy="126324"/>
            </a:xfrm>
            <a:custGeom>
              <a:avLst/>
              <a:gdLst/>
              <a:ahLst/>
              <a:cxnLst/>
              <a:rect l="l" t="t" r="r" b="b"/>
              <a:pathLst>
                <a:path w="7715" h="6427" extrusionOk="0">
                  <a:moveTo>
                    <a:pt x="4385" y="0"/>
                  </a:moveTo>
                  <a:cubicBezTo>
                    <a:pt x="4353" y="0"/>
                    <a:pt x="4321" y="1"/>
                    <a:pt x="4289" y="1"/>
                  </a:cubicBezTo>
                  <a:cubicBezTo>
                    <a:pt x="1381" y="1"/>
                    <a:pt x="0" y="3600"/>
                    <a:pt x="2120" y="5572"/>
                  </a:cubicBezTo>
                  <a:cubicBezTo>
                    <a:pt x="2771" y="6163"/>
                    <a:pt x="3542" y="6427"/>
                    <a:pt x="4295" y="6427"/>
                  </a:cubicBezTo>
                  <a:cubicBezTo>
                    <a:pt x="6052" y="6427"/>
                    <a:pt x="7715" y="4995"/>
                    <a:pt x="7542" y="2959"/>
                  </a:cubicBezTo>
                  <a:cubicBezTo>
                    <a:pt x="7446" y="1266"/>
                    <a:pt x="6067" y="0"/>
                    <a:pt x="4385"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4612873" y="3058442"/>
              <a:ext cx="115317" cy="116280"/>
            </a:xfrm>
            <a:custGeom>
              <a:avLst/>
              <a:gdLst/>
              <a:ahLst/>
              <a:cxnLst/>
              <a:rect l="l" t="t" r="r" b="b"/>
              <a:pathLst>
                <a:path w="5867" h="5916" extrusionOk="0">
                  <a:moveTo>
                    <a:pt x="2909" y="0"/>
                  </a:moveTo>
                  <a:cubicBezTo>
                    <a:pt x="1282" y="0"/>
                    <a:pt x="0" y="1331"/>
                    <a:pt x="0" y="2958"/>
                  </a:cubicBezTo>
                  <a:cubicBezTo>
                    <a:pt x="0" y="4585"/>
                    <a:pt x="1282" y="5916"/>
                    <a:pt x="2909" y="5916"/>
                  </a:cubicBezTo>
                  <a:cubicBezTo>
                    <a:pt x="4535" y="5916"/>
                    <a:pt x="5866" y="4585"/>
                    <a:pt x="5866" y="2958"/>
                  </a:cubicBezTo>
                  <a:cubicBezTo>
                    <a:pt x="5866" y="1331"/>
                    <a:pt x="4535" y="0"/>
                    <a:pt x="2909"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33132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p39"/>
          <p:cNvSpPr txBox="1">
            <a:spLocks noGrp="1"/>
          </p:cNvSpPr>
          <p:nvPr>
            <p:ph type="title"/>
          </p:nvPr>
        </p:nvSpPr>
        <p:spPr>
          <a:xfrm>
            <a:off x="457200" y="411475"/>
            <a:ext cx="82296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Game Features</a:t>
            </a:r>
            <a:endParaRPr/>
          </a:p>
        </p:txBody>
      </p:sp>
      <p:grpSp>
        <p:nvGrpSpPr>
          <p:cNvPr id="1778" name="Google Shape;1778;p39"/>
          <p:cNvGrpSpPr/>
          <p:nvPr/>
        </p:nvGrpSpPr>
        <p:grpSpPr>
          <a:xfrm>
            <a:off x="450324" y="1573278"/>
            <a:ext cx="1074115" cy="2144111"/>
            <a:chOff x="-36780" y="1940418"/>
            <a:chExt cx="1074115" cy="2144111"/>
          </a:xfrm>
        </p:grpSpPr>
        <p:sp>
          <p:nvSpPr>
            <p:cNvPr id="1779" name="Google Shape;1779;p39"/>
            <p:cNvSpPr/>
            <p:nvPr/>
          </p:nvSpPr>
          <p:spPr>
            <a:xfrm flipH="1">
              <a:off x="-36780" y="1940418"/>
              <a:ext cx="785866" cy="411062"/>
            </a:xfrm>
            <a:custGeom>
              <a:avLst/>
              <a:gdLst/>
              <a:ahLst/>
              <a:cxnLst/>
              <a:rect l="l" t="t" r="r" b="b"/>
              <a:pathLst>
                <a:path w="25186" h="13174" extrusionOk="0">
                  <a:moveTo>
                    <a:pt x="23551" y="1"/>
                  </a:moveTo>
                  <a:cubicBezTo>
                    <a:pt x="23519" y="1"/>
                    <a:pt x="23486" y="2"/>
                    <a:pt x="23454" y="4"/>
                  </a:cubicBezTo>
                  <a:cubicBezTo>
                    <a:pt x="14490" y="444"/>
                    <a:pt x="6077" y="4375"/>
                    <a:pt x="1" y="10974"/>
                  </a:cubicBezTo>
                  <a:lnTo>
                    <a:pt x="2365" y="13174"/>
                  </a:lnTo>
                  <a:cubicBezTo>
                    <a:pt x="7892" y="7180"/>
                    <a:pt x="15535" y="3606"/>
                    <a:pt x="23674" y="3221"/>
                  </a:cubicBezTo>
                  <a:cubicBezTo>
                    <a:pt x="24526" y="3166"/>
                    <a:pt x="25186" y="2451"/>
                    <a:pt x="25186" y="1598"/>
                  </a:cubicBezTo>
                  <a:cubicBezTo>
                    <a:pt x="25186" y="723"/>
                    <a:pt x="24443" y="1"/>
                    <a:pt x="23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9"/>
            <p:cNvSpPr/>
            <p:nvPr/>
          </p:nvSpPr>
          <p:spPr>
            <a:xfrm flipH="1">
              <a:off x="676135" y="2282834"/>
              <a:ext cx="361200" cy="730076"/>
            </a:xfrm>
            <a:custGeom>
              <a:avLst/>
              <a:gdLst/>
              <a:ahLst/>
              <a:cxnLst/>
              <a:rect l="l" t="t" r="r" b="b"/>
              <a:pathLst>
                <a:path w="11576" h="23398" extrusionOk="0">
                  <a:moveTo>
                    <a:pt x="9239" y="0"/>
                  </a:moveTo>
                  <a:cubicBezTo>
                    <a:pt x="3355" y="6269"/>
                    <a:pt x="83" y="14517"/>
                    <a:pt x="28" y="23095"/>
                  </a:cubicBezTo>
                  <a:cubicBezTo>
                    <a:pt x="1" y="23205"/>
                    <a:pt x="1" y="23288"/>
                    <a:pt x="1" y="23398"/>
                  </a:cubicBezTo>
                  <a:lnTo>
                    <a:pt x="3245" y="23398"/>
                  </a:lnTo>
                  <a:lnTo>
                    <a:pt x="3245" y="23123"/>
                  </a:lnTo>
                  <a:cubicBezTo>
                    <a:pt x="3300" y="15342"/>
                    <a:pt x="6269" y="7891"/>
                    <a:pt x="11576" y="2200"/>
                  </a:cubicBezTo>
                  <a:lnTo>
                    <a:pt x="9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9"/>
            <p:cNvSpPr/>
            <p:nvPr/>
          </p:nvSpPr>
          <p:spPr>
            <a:xfrm flipH="1">
              <a:off x="-36780" y="3673467"/>
              <a:ext cx="785866" cy="411062"/>
            </a:xfrm>
            <a:custGeom>
              <a:avLst/>
              <a:gdLst/>
              <a:ahLst/>
              <a:cxnLst/>
              <a:rect l="l" t="t" r="r" b="b"/>
              <a:pathLst>
                <a:path w="25186" h="13174" extrusionOk="0">
                  <a:moveTo>
                    <a:pt x="2365" y="0"/>
                  </a:moveTo>
                  <a:lnTo>
                    <a:pt x="1" y="2200"/>
                  </a:lnTo>
                  <a:cubicBezTo>
                    <a:pt x="6077" y="8771"/>
                    <a:pt x="14490" y="12703"/>
                    <a:pt x="23454" y="13170"/>
                  </a:cubicBezTo>
                  <a:cubicBezTo>
                    <a:pt x="23486" y="13172"/>
                    <a:pt x="23519" y="13173"/>
                    <a:pt x="23551" y="13173"/>
                  </a:cubicBezTo>
                  <a:cubicBezTo>
                    <a:pt x="24443" y="13173"/>
                    <a:pt x="25186" y="12450"/>
                    <a:pt x="25186" y="11548"/>
                  </a:cubicBezTo>
                  <a:cubicBezTo>
                    <a:pt x="25186" y="10696"/>
                    <a:pt x="24526" y="9981"/>
                    <a:pt x="23674" y="9953"/>
                  </a:cubicBezTo>
                  <a:cubicBezTo>
                    <a:pt x="15535" y="9541"/>
                    <a:pt x="7892" y="5967"/>
                    <a:pt x="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9"/>
            <p:cNvSpPr/>
            <p:nvPr/>
          </p:nvSpPr>
          <p:spPr>
            <a:xfrm flipH="1">
              <a:off x="676135" y="3012879"/>
              <a:ext cx="361200" cy="729234"/>
            </a:xfrm>
            <a:custGeom>
              <a:avLst/>
              <a:gdLst/>
              <a:ahLst/>
              <a:cxnLst/>
              <a:rect l="l" t="t" r="r" b="b"/>
              <a:pathLst>
                <a:path w="11576" h="23371" extrusionOk="0">
                  <a:moveTo>
                    <a:pt x="1" y="1"/>
                  </a:moveTo>
                  <a:cubicBezTo>
                    <a:pt x="1" y="83"/>
                    <a:pt x="1" y="166"/>
                    <a:pt x="28" y="248"/>
                  </a:cubicBezTo>
                  <a:cubicBezTo>
                    <a:pt x="83" y="8854"/>
                    <a:pt x="3355" y="17102"/>
                    <a:pt x="9239" y="23371"/>
                  </a:cubicBezTo>
                  <a:lnTo>
                    <a:pt x="11576" y="21199"/>
                  </a:lnTo>
                  <a:cubicBezTo>
                    <a:pt x="6269" y="15508"/>
                    <a:pt x="3300" y="8057"/>
                    <a:pt x="3245" y="276"/>
                  </a:cubicBezTo>
                  <a:lnTo>
                    <a:pt x="3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39"/>
          <p:cNvGrpSpPr/>
          <p:nvPr/>
        </p:nvGrpSpPr>
        <p:grpSpPr>
          <a:xfrm>
            <a:off x="941812" y="979080"/>
            <a:ext cx="7749813" cy="982450"/>
            <a:chOff x="941812" y="1296525"/>
            <a:chExt cx="7749813" cy="982450"/>
          </a:xfrm>
        </p:grpSpPr>
        <p:sp>
          <p:nvSpPr>
            <p:cNvPr id="1784" name="Google Shape;1784;p39"/>
            <p:cNvSpPr/>
            <p:nvPr/>
          </p:nvSpPr>
          <p:spPr>
            <a:xfrm>
              <a:off x="4152325" y="1730275"/>
              <a:ext cx="4539300" cy="548700"/>
            </a:xfrm>
            <a:prstGeom prst="round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Control de la salud del personaje.</a:t>
              </a:r>
              <a:endParaRPr>
                <a:solidFill>
                  <a:srgbClr val="000000"/>
                </a:solidFill>
              </a:endParaRPr>
            </a:p>
          </p:txBody>
        </p:sp>
        <p:sp>
          <p:nvSpPr>
            <p:cNvPr id="1785" name="Google Shape;1785;p39"/>
            <p:cNvSpPr/>
            <p:nvPr/>
          </p:nvSpPr>
          <p:spPr>
            <a:xfrm>
              <a:off x="2956443" y="1730275"/>
              <a:ext cx="1027200" cy="548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a:solidFill>
                    <a:schemeClr val="lt1"/>
                  </a:solidFill>
                  <a:latin typeface="Fira Sans Extra Condensed SemiBold"/>
                  <a:ea typeface="Fira Sans Extra Condensed SemiBold"/>
                  <a:cs typeface="Fira Sans Extra Condensed SemiBold"/>
                  <a:sym typeface="Fira Sans Extra Condensed SemiBold"/>
                </a:rPr>
                <a:t>1</a:t>
              </a:r>
              <a:endParaRPr>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786" name="Google Shape;1786;p39"/>
            <p:cNvGrpSpPr/>
            <p:nvPr/>
          </p:nvGrpSpPr>
          <p:grpSpPr>
            <a:xfrm>
              <a:off x="941812" y="1296525"/>
              <a:ext cx="643200" cy="643200"/>
              <a:chOff x="454708" y="1296525"/>
              <a:chExt cx="643200" cy="643200"/>
            </a:xfrm>
          </p:grpSpPr>
          <p:sp>
            <p:nvSpPr>
              <p:cNvPr id="1787" name="Google Shape;1787;p39"/>
              <p:cNvSpPr/>
              <p:nvPr/>
            </p:nvSpPr>
            <p:spPr>
              <a:xfrm>
                <a:off x="454708" y="1296525"/>
                <a:ext cx="643200" cy="64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9"/>
              <p:cNvSpPr/>
              <p:nvPr/>
            </p:nvSpPr>
            <p:spPr>
              <a:xfrm>
                <a:off x="654748" y="1447886"/>
                <a:ext cx="302883" cy="341855"/>
              </a:xfrm>
              <a:custGeom>
                <a:avLst/>
                <a:gdLst/>
                <a:ahLst/>
                <a:cxnLst/>
                <a:rect l="l" t="t" r="r" b="b"/>
                <a:pathLst>
                  <a:path w="9707" h="10956" extrusionOk="0">
                    <a:moveTo>
                      <a:pt x="1706" y="2344"/>
                    </a:moveTo>
                    <a:lnTo>
                      <a:pt x="7149" y="5478"/>
                    </a:lnTo>
                    <a:lnTo>
                      <a:pt x="1706" y="8613"/>
                    </a:lnTo>
                    <a:lnTo>
                      <a:pt x="1706" y="2344"/>
                    </a:lnTo>
                    <a:close/>
                    <a:moveTo>
                      <a:pt x="862" y="1"/>
                    </a:moveTo>
                    <a:cubicBezTo>
                      <a:pt x="412" y="1"/>
                      <a:pt x="1" y="359"/>
                      <a:pt x="1" y="859"/>
                    </a:cubicBezTo>
                    <a:lnTo>
                      <a:pt x="1" y="10097"/>
                    </a:lnTo>
                    <a:cubicBezTo>
                      <a:pt x="1" y="10598"/>
                      <a:pt x="412" y="10956"/>
                      <a:pt x="862" y="10956"/>
                    </a:cubicBezTo>
                    <a:cubicBezTo>
                      <a:pt x="1006" y="10956"/>
                      <a:pt x="1154" y="10920"/>
                      <a:pt x="1293" y="10840"/>
                    </a:cubicBezTo>
                    <a:lnTo>
                      <a:pt x="9294" y="6221"/>
                    </a:lnTo>
                    <a:cubicBezTo>
                      <a:pt x="9542" y="6056"/>
                      <a:pt x="9706" y="5781"/>
                      <a:pt x="9706" y="5478"/>
                    </a:cubicBezTo>
                    <a:cubicBezTo>
                      <a:pt x="9706" y="5176"/>
                      <a:pt x="9542" y="4874"/>
                      <a:pt x="9294" y="4736"/>
                    </a:cubicBezTo>
                    <a:lnTo>
                      <a:pt x="1293" y="117"/>
                    </a:lnTo>
                    <a:cubicBezTo>
                      <a:pt x="1154" y="37"/>
                      <a:pt x="1006" y="1"/>
                      <a:pt x="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0" name="Google Shape;1790;p39"/>
          <p:cNvGrpSpPr/>
          <p:nvPr/>
        </p:nvGrpSpPr>
        <p:grpSpPr>
          <a:xfrm>
            <a:off x="1689750" y="1832755"/>
            <a:ext cx="7001875" cy="800681"/>
            <a:chOff x="1689750" y="2150200"/>
            <a:chExt cx="7001875" cy="800681"/>
          </a:xfrm>
        </p:grpSpPr>
        <p:sp>
          <p:nvSpPr>
            <p:cNvPr id="1791" name="Google Shape;1791;p39"/>
            <p:cNvSpPr/>
            <p:nvPr/>
          </p:nvSpPr>
          <p:spPr>
            <a:xfrm>
              <a:off x="4152325" y="2397975"/>
              <a:ext cx="4539300" cy="552900"/>
            </a:xfrm>
            <a:prstGeom prst="round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Control de ítems recolectados.</a:t>
              </a:r>
              <a:endParaRPr>
                <a:solidFill>
                  <a:srgbClr val="000000"/>
                </a:solidFill>
              </a:endParaRPr>
            </a:p>
          </p:txBody>
        </p:sp>
        <p:sp>
          <p:nvSpPr>
            <p:cNvPr id="1792" name="Google Shape;1792;p39"/>
            <p:cNvSpPr/>
            <p:nvPr/>
          </p:nvSpPr>
          <p:spPr>
            <a:xfrm>
              <a:off x="2956443" y="2397981"/>
              <a:ext cx="1027200" cy="552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Fira Sans Extra Condensed SemiBold"/>
                  <a:ea typeface="Fira Sans Extra Condensed SemiBold"/>
                  <a:cs typeface="Fira Sans Extra Condensed SemiBold"/>
                  <a:sym typeface="Fira Sans Extra Condensed SemiBold"/>
                </a:rPr>
                <a:t>2</a:t>
              </a:r>
              <a:endParaRPr>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793" name="Google Shape;1793;p39"/>
            <p:cNvGrpSpPr/>
            <p:nvPr/>
          </p:nvGrpSpPr>
          <p:grpSpPr>
            <a:xfrm>
              <a:off x="1689750" y="2150200"/>
              <a:ext cx="643200" cy="643200"/>
              <a:chOff x="1202645" y="2150200"/>
              <a:chExt cx="643200" cy="643200"/>
            </a:xfrm>
          </p:grpSpPr>
          <p:sp>
            <p:nvSpPr>
              <p:cNvPr id="1794" name="Google Shape;1794;p39"/>
              <p:cNvSpPr/>
              <p:nvPr/>
            </p:nvSpPr>
            <p:spPr>
              <a:xfrm>
                <a:off x="1202645" y="2150200"/>
                <a:ext cx="643200" cy="643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9"/>
              <p:cNvSpPr/>
              <p:nvPr/>
            </p:nvSpPr>
            <p:spPr>
              <a:xfrm flipH="1">
                <a:off x="1354358" y="2322274"/>
                <a:ext cx="339764" cy="299450"/>
              </a:xfrm>
              <a:custGeom>
                <a:avLst/>
                <a:gdLst/>
                <a:ahLst/>
                <a:cxnLst/>
                <a:rect l="l" t="t" r="r" b="b"/>
                <a:pathLst>
                  <a:path w="10889" h="9597" extrusionOk="0">
                    <a:moveTo>
                      <a:pt x="7204" y="1705"/>
                    </a:moveTo>
                    <a:lnTo>
                      <a:pt x="8991" y="4785"/>
                    </a:lnTo>
                    <a:lnTo>
                      <a:pt x="7204" y="7864"/>
                    </a:lnTo>
                    <a:lnTo>
                      <a:pt x="3657" y="7864"/>
                    </a:lnTo>
                    <a:lnTo>
                      <a:pt x="1898" y="4785"/>
                    </a:lnTo>
                    <a:lnTo>
                      <a:pt x="3657" y="1705"/>
                    </a:lnTo>
                    <a:close/>
                    <a:moveTo>
                      <a:pt x="3162" y="1"/>
                    </a:moveTo>
                    <a:cubicBezTo>
                      <a:pt x="2860" y="1"/>
                      <a:pt x="2585" y="166"/>
                      <a:pt x="2420" y="441"/>
                    </a:cubicBezTo>
                    <a:lnTo>
                      <a:pt x="165" y="4372"/>
                    </a:lnTo>
                    <a:cubicBezTo>
                      <a:pt x="1" y="4620"/>
                      <a:pt x="1" y="4950"/>
                      <a:pt x="165" y="5225"/>
                    </a:cubicBezTo>
                    <a:lnTo>
                      <a:pt x="2420" y="9156"/>
                    </a:lnTo>
                    <a:cubicBezTo>
                      <a:pt x="2585" y="9431"/>
                      <a:pt x="2860" y="9596"/>
                      <a:pt x="3162" y="9596"/>
                    </a:cubicBezTo>
                    <a:lnTo>
                      <a:pt x="7726" y="9596"/>
                    </a:lnTo>
                    <a:cubicBezTo>
                      <a:pt x="8029" y="9596"/>
                      <a:pt x="8304" y="9431"/>
                      <a:pt x="8469" y="9156"/>
                    </a:cubicBezTo>
                    <a:lnTo>
                      <a:pt x="10723" y="5225"/>
                    </a:lnTo>
                    <a:cubicBezTo>
                      <a:pt x="10888" y="4950"/>
                      <a:pt x="10888" y="4620"/>
                      <a:pt x="10723" y="4372"/>
                    </a:cubicBezTo>
                    <a:lnTo>
                      <a:pt x="8469" y="441"/>
                    </a:lnTo>
                    <a:cubicBezTo>
                      <a:pt x="8304" y="166"/>
                      <a:pt x="8029" y="1"/>
                      <a:pt x="77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7" name="Google Shape;1797;p39"/>
          <p:cNvGrpSpPr/>
          <p:nvPr/>
        </p:nvGrpSpPr>
        <p:grpSpPr>
          <a:xfrm>
            <a:off x="1689750" y="2752430"/>
            <a:ext cx="7001875" cy="802950"/>
            <a:chOff x="1689750" y="3069875"/>
            <a:chExt cx="7001875" cy="802950"/>
          </a:xfrm>
        </p:grpSpPr>
        <p:sp>
          <p:nvSpPr>
            <p:cNvPr id="1798" name="Google Shape;1798;p39"/>
            <p:cNvSpPr/>
            <p:nvPr/>
          </p:nvSpPr>
          <p:spPr>
            <a:xfrm>
              <a:off x="4152325" y="3069875"/>
              <a:ext cx="4539300" cy="552900"/>
            </a:xfrm>
            <a:prstGeom prst="round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Enemigos que reaccionan ante la presencia del jugador.</a:t>
              </a:r>
              <a:endParaRPr sz="1200">
                <a:solidFill>
                  <a:srgbClr val="000000"/>
                </a:solidFill>
                <a:latin typeface="Roboto"/>
                <a:ea typeface="Roboto"/>
                <a:cs typeface="Roboto"/>
                <a:sym typeface="Roboto"/>
              </a:endParaRPr>
            </a:p>
          </p:txBody>
        </p:sp>
        <p:sp>
          <p:nvSpPr>
            <p:cNvPr id="1799" name="Google Shape;1799;p39"/>
            <p:cNvSpPr/>
            <p:nvPr/>
          </p:nvSpPr>
          <p:spPr>
            <a:xfrm>
              <a:off x="2956443" y="3069887"/>
              <a:ext cx="1027200" cy="55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Fira Sans Extra Condensed SemiBold"/>
                  <a:ea typeface="Fira Sans Extra Condensed SemiBold"/>
                  <a:cs typeface="Fira Sans Extra Condensed SemiBold"/>
                  <a:sym typeface="Fira Sans Extra Condensed SemiBold"/>
                </a:rPr>
                <a:t>3</a:t>
              </a:r>
              <a:endParaRPr b="1">
                <a:solidFill>
                  <a:schemeClr val="lt1"/>
                </a:solidFill>
                <a:latin typeface="Roboto"/>
                <a:ea typeface="Roboto"/>
                <a:cs typeface="Roboto"/>
                <a:sym typeface="Roboto"/>
              </a:endParaRPr>
            </a:p>
          </p:txBody>
        </p:sp>
        <p:grpSp>
          <p:nvGrpSpPr>
            <p:cNvPr id="1800" name="Google Shape;1800;p39"/>
            <p:cNvGrpSpPr/>
            <p:nvPr/>
          </p:nvGrpSpPr>
          <p:grpSpPr>
            <a:xfrm>
              <a:off x="1689750" y="3229625"/>
              <a:ext cx="643200" cy="643200"/>
              <a:chOff x="1202645" y="3229625"/>
              <a:chExt cx="643200" cy="643200"/>
            </a:xfrm>
          </p:grpSpPr>
          <p:sp>
            <p:nvSpPr>
              <p:cNvPr id="1801" name="Google Shape;1801;p39"/>
              <p:cNvSpPr/>
              <p:nvPr/>
            </p:nvSpPr>
            <p:spPr>
              <a:xfrm>
                <a:off x="1202645" y="3229625"/>
                <a:ext cx="643200" cy="64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9"/>
              <p:cNvSpPr/>
              <p:nvPr/>
            </p:nvSpPr>
            <p:spPr>
              <a:xfrm flipH="1">
                <a:off x="1332860" y="3369555"/>
                <a:ext cx="373276" cy="363353"/>
              </a:xfrm>
              <a:custGeom>
                <a:avLst/>
                <a:gdLst/>
                <a:ahLst/>
                <a:cxnLst/>
                <a:rect l="l" t="t" r="r" b="b"/>
                <a:pathLst>
                  <a:path w="11963" h="11645" extrusionOk="0">
                    <a:moveTo>
                      <a:pt x="5816" y="1"/>
                    </a:moveTo>
                    <a:cubicBezTo>
                      <a:pt x="5410" y="1"/>
                      <a:pt x="5005" y="269"/>
                      <a:pt x="5005" y="805"/>
                    </a:cubicBezTo>
                    <a:lnTo>
                      <a:pt x="5005" y="5011"/>
                    </a:lnTo>
                    <a:lnTo>
                      <a:pt x="825" y="5011"/>
                    </a:lnTo>
                    <a:cubicBezTo>
                      <a:pt x="358" y="5011"/>
                      <a:pt x="1" y="5369"/>
                      <a:pt x="1" y="5809"/>
                    </a:cubicBezTo>
                    <a:cubicBezTo>
                      <a:pt x="1" y="6276"/>
                      <a:pt x="358" y="6634"/>
                      <a:pt x="798" y="6634"/>
                    </a:cubicBezTo>
                    <a:lnTo>
                      <a:pt x="5005" y="6634"/>
                    </a:lnTo>
                    <a:lnTo>
                      <a:pt x="5005" y="10840"/>
                    </a:lnTo>
                    <a:cubicBezTo>
                      <a:pt x="5005" y="11376"/>
                      <a:pt x="5410" y="11644"/>
                      <a:pt x="5816" y="11644"/>
                    </a:cubicBezTo>
                    <a:cubicBezTo>
                      <a:pt x="6221" y="11644"/>
                      <a:pt x="6627" y="11376"/>
                      <a:pt x="6627" y="10840"/>
                    </a:cubicBezTo>
                    <a:lnTo>
                      <a:pt x="6627" y="6634"/>
                    </a:lnTo>
                    <a:lnTo>
                      <a:pt x="10833" y="6634"/>
                    </a:lnTo>
                    <a:cubicBezTo>
                      <a:pt x="10859" y="6635"/>
                      <a:pt x="10885" y="6636"/>
                      <a:pt x="10910" y="6636"/>
                    </a:cubicBezTo>
                    <a:cubicBezTo>
                      <a:pt x="11963" y="6636"/>
                      <a:pt x="11963" y="5009"/>
                      <a:pt x="10910" y="5009"/>
                    </a:cubicBezTo>
                    <a:cubicBezTo>
                      <a:pt x="10885" y="5009"/>
                      <a:pt x="10859" y="5010"/>
                      <a:pt x="10833" y="5011"/>
                    </a:cubicBezTo>
                    <a:lnTo>
                      <a:pt x="6627" y="5011"/>
                    </a:lnTo>
                    <a:lnTo>
                      <a:pt x="6627" y="805"/>
                    </a:lnTo>
                    <a:cubicBezTo>
                      <a:pt x="6627" y="269"/>
                      <a:pt x="6221" y="1"/>
                      <a:pt x="58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7" name="Google Shape;1807;p39"/>
          <p:cNvGrpSpPr/>
          <p:nvPr/>
        </p:nvGrpSpPr>
        <p:grpSpPr>
          <a:xfrm>
            <a:off x="939512" y="3767780"/>
            <a:ext cx="643200" cy="643200"/>
            <a:chOff x="452408" y="4085225"/>
            <a:chExt cx="643200" cy="643200"/>
          </a:xfrm>
        </p:grpSpPr>
        <p:sp>
          <p:nvSpPr>
            <p:cNvPr id="1808" name="Google Shape;1808;p39"/>
            <p:cNvSpPr/>
            <p:nvPr/>
          </p:nvSpPr>
          <p:spPr>
            <a:xfrm>
              <a:off x="452408" y="4085225"/>
              <a:ext cx="643200" cy="6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9"/>
            <p:cNvSpPr/>
            <p:nvPr/>
          </p:nvSpPr>
          <p:spPr>
            <a:xfrm flipH="1">
              <a:off x="578820" y="4213301"/>
              <a:ext cx="390374" cy="385008"/>
            </a:xfrm>
            <a:custGeom>
              <a:avLst/>
              <a:gdLst/>
              <a:ahLst/>
              <a:cxnLst/>
              <a:rect l="l" t="t" r="r" b="b"/>
              <a:pathLst>
                <a:path w="12511" h="12339" extrusionOk="0">
                  <a:moveTo>
                    <a:pt x="6269" y="2083"/>
                  </a:moveTo>
                  <a:lnTo>
                    <a:pt x="10366" y="6180"/>
                  </a:lnTo>
                  <a:lnTo>
                    <a:pt x="6269" y="10249"/>
                  </a:lnTo>
                  <a:lnTo>
                    <a:pt x="2172" y="6180"/>
                  </a:lnTo>
                  <a:lnTo>
                    <a:pt x="6269" y="2083"/>
                  </a:lnTo>
                  <a:close/>
                  <a:moveTo>
                    <a:pt x="6255" y="0"/>
                  </a:moveTo>
                  <a:cubicBezTo>
                    <a:pt x="6035" y="0"/>
                    <a:pt x="5815" y="90"/>
                    <a:pt x="5637" y="268"/>
                  </a:cubicBezTo>
                  <a:lnTo>
                    <a:pt x="330" y="5575"/>
                  </a:lnTo>
                  <a:cubicBezTo>
                    <a:pt x="0" y="5905"/>
                    <a:pt x="0" y="6427"/>
                    <a:pt x="330" y="6785"/>
                  </a:cubicBezTo>
                  <a:lnTo>
                    <a:pt x="5637" y="12091"/>
                  </a:lnTo>
                  <a:cubicBezTo>
                    <a:pt x="5802" y="12256"/>
                    <a:pt x="6022" y="12338"/>
                    <a:pt x="6245" y="12338"/>
                  </a:cubicBezTo>
                  <a:cubicBezTo>
                    <a:pt x="6468" y="12338"/>
                    <a:pt x="6695" y="12256"/>
                    <a:pt x="6874" y="12091"/>
                  </a:cubicBezTo>
                  <a:lnTo>
                    <a:pt x="12153" y="6785"/>
                  </a:lnTo>
                  <a:cubicBezTo>
                    <a:pt x="12510" y="6427"/>
                    <a:pt x="12510" y="5905"/>
                    <a:pt x="12153" y="5575"/>
                  </a:cubicBezTo>
                  <a:lnTo>
                    <a:pt x="6874" y="268"/>
                  </a:lnTo>
                  <a:cubicBezTo>
                    <a:pt x="6695" y="90"/>
                    <a:pt x="6475" y="0"/>
                    <a:pt x="6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790;p39">
            <a:extLst>
              <a:ext uri="{FF2B5EF4-FFF2-40B4-BE49-F238E27FC236}">
                <a16:creationId xmlns:a16="http://schemas.microsoft.com/office/drawing/2014/main" id="{87EB9D1D-24BA-474E-A990-322F7C1DE90E}"/>
              </a:ext>
            </a:extLst>
          </p:cNvPr>
          <p:cNvGrpSpPr/>
          <p:nvPr/>
        </p:nvGrpSpPr>
        <p:grpSpPr>
          <a:xfrm>
            <a:off x="2951618" y="3424330"/>
            <a:ext cx="5735182" cy="552906"/>
            <a:chOff x="2956443" y="2397975"/>
            <a:chExt cx="5735182" cy="552906"/>
          </a:xfrm>
        </p:grpSpPr>
        <p:sp>
          <p:nvSpPr>
            <p:cNvPr id="52" name="Google Shape;1791;p39">
              <a:extLst>
                <a:ext uri="{FF2B5EF4-FFF2-40B4-BE49-F238E27FC236}">
                  <a16:creationId xmlns:a16="http://schemas.microsoft.com/office/drawing/2014/main" id="{65BBD55C-15CF-4FA2-9B93-643C6B2B27FD}"/>
                </a:ext>
              </a:extLst>
            </p:cNvPr>
            <p:cNvSpPr/>
            <p:nvPr/>
          </p:nvSpPr>
          <p:spPr>
            <a:xfrm>
              <a:off x="4152325" y="2397975"/>
              <a:ext cx="4539300" cy="552900"/>
            </a:xfrm>
            <a:prstGeom prst="round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sym typeface="Roboto"/>
                </a:rPr>
                <a:t>Control de la vida de los enemigos</a:t>
              </a:r>
            </a:p>
          </p:txBody>
        </p:sp>
        <p:sp>
          <p:nvSpPr>
            <p:cNvPr id="53" name="Google Shape;1792;p39">
              <a:extLst>
                <a:ext uri="{FF2B5EF4-FFF2-40B4-BE49-F238E27FC236}">
                  <a16:creationId xmlns:a16="http://schemas.microsoft.com/office/drawing/2014/main" id="{6082CB05-79FD-48F0-B966-46F162E22FB6}"/>
                </a:ext>
              </a:extLst>
            </p:cNvPr>
            <p:cNvSpPr/>
            <p:nvPr/>
          </p:nvSpPr>
          <p:spPr>
            <a:xfrm>
              <a:off x="2956443" y="2397981"/>
              <a:ext cx="1027200" cy="552900"/>
            </a:xfrm>
            <a:prstGeom prst="roundRect">
              <a:avLst>
                <a:gd name="adj" fmla="val 16667"/>
              </a:avLst>
            </a:prstGeom>
            <a:solidFill>
              <a:srgbClr val="FB37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a:solidFill>
                    <a:schemeClr val="lt1"/>
                  </a:solidFill>
                  <a:latin typeface="Fira Sans Extra Condensed SemiBold"/>
                  <a:ea typeface="Fira Sans Extra Condensed SemiBold"/>
                  <a:cs typeface="Fira Sans Extra Condensed SemiBold"/>
                  <a:sym typeface="Fira Sans Extra Condensed SemiBold"/>
                </a:rPr>
                <a:t>4</a:t>
              </a:r>
              <a:endParaRPr>
                <a:solidFill>
                  <a:schemeClr val="lt1"/>
                </a:solidFill>
                <a:latin typeface="Fira Sans Extra Condensed SemiBold"/>
                <a:ea typeface="Fira Sans Extra Condensed SemiBold"/>
                <a:cs typeface="Fira Sans Extra Condensed SemiBold"/>
                <a:sym typeface="Fira Sans Extra Condensed SemiBold"/>
              </a:endParaRPr>
            </a:p>
          </p:txBody>
        </p:sp>
      </p:grpSp>
    </p:spTree>
    <p:extLst>
      <p:ext uri="{BB962C8B-B14F-4D97-AF65-F5344CB8AC3E}">
        <p14:creationId xmlns:p14="http://schemas.microsoft.com/office/powerpoint/2010/main" val="388466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p39"/>
          <p:cNvSpPr txBox="1">
            <a:spLocks noGrp="1"/>
          </p:cNvSpPr>
          <p:nvPr>
            <p:ph type="title"/>
          </p:nvPr>
        </p:nvSpPr>
        <p:spPr>
          <a:xfrm>
            <a:off x="457200" y="411475"/>
            <a:ext cx="82296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Game Features</a:t>
            </a:r>
            <a:endParaRPr/>
          </a:p>
        </p:txBody>
      </p:sp>
      <p:grpSp>
        <p:nvGrpSpPr>
          <p:cNvPr id="1778" name="Google Shape;1778;p39"/>
          <p:cNvGrpSpPr/>
          <p:nvPr/>
        </p:nvGrpSpPr>
        <p:grpSpPr>
          <a:xfrm>
            <a:off x="450324" y="1573278"/>
            <a:ext cx="1074115" cy="2144111"/>
            <a:chOff x="-36780" y="1940418"/>
            <a:chExt cx="1074115" cy="2144111"/>
          </a:xfrm>
        </p:grpSpPr>
        <p:sp>
          <p:nvSpPr>
            <p:cNvPr id="1779" name="Google Shape;1779;p39"/>
            <p:cNvSpPr/>
            <p:nvPr/>
          </p:nvSpPr>
          <p:spPr>
            <a:xfrm flipH="1">
              <a:off x="-36780" y="1940418"/>
              <a:ext cx="785866" cy="411062"/>
            </a:xfrm>
            <a:custGeom>
              <a:avLst/>
              <a:gdLst/>
              <a:ahLst/>
              <a:cxnLst/>
              <a:rect l="l" t="t" r="r" b="b"/>
              <a:pathLst>
                <a:path w="25186" h="13174" extrusionOk="0">
                  <a:moveTo>
                    <a:pt x="23551" y="1"/>
                  </a:moveTo>
                  <a:cubicBezTo>
                    <a:pt x="23519" y="1"/>
                    <a:pt x="23486" y="2"/>
                    <a:pt x="23454" y="4"/>
                  </a:cubicBezTo>
                  <a:cubicBezTo>
                    <a:pt x="14490" y="444"/>
                    <a:pt x="6077" y="4375"/>
                    <a:pt x="1" y="10974"/>
                  </a:cubicBezTo>
                  <a:lnTo>
                    <a:pt x="2365" y="13174"/>
                  </a:lnTo>
                  <a:cubicBezTo>
                    <a:pt x="7892" y="7180"/>
                    <a:pt x="15535" y="3606"/>
                    <a:pt x="23674" y="3221"/>
                  </a:cubicBezTo>
                  <a:cubicBezTo>
                    <a:pt x="24526" y="3166"/>
                    <a:pt x="25186" y="2451"/>
                    <a:pt x="25186" y="1598"/>
                  </a:cubicBezTo>
                  <a:cubicBezTo>
                    <a:pt x="25186" y="723"/>
                    <a:pt x="24443" y="1"/>
                    <a:pt x="23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9"/>
            <p:cNvSpPr/>
            <p:nvPr/>
          </p:nvSpPr>
          <p:spPr>
            <a:xfrm flipH="1">
              <a:off x="676135" y="2282834"/>
              <a:ext cx="361200" cy="730076"/>
            </a:xfrm>
            <a:custGeom>
              <a:avLst/>
              <a:gdLst/>
              <a:ahLst/>
              <a:cxnLst/>
              <a:rect l="l" t="t" r="r" b="b"/>
              <a:pathLst>
                <a:path w="11576" h="23398" extrusionOk="0">
                  <a:moveTo>
                    <a:pt x="9239" y="0"/>
                  </a:moveTo>
                  <a:cubicBezTo>
                    <a:pt x="3355" y="6269"/>
                    <a:pt x="83" y="14517"/>
                    <a:pt x="28" y="23095"/>
                  </a:cubicBezTo>
                  <a:cubicBezTo>
                    <a:pt x="1" y="23205"/>
                    <a:pt x="1" y="23288"/>
                    <a:pt x="1" y="23398"/>
                  </a:cubicBezTo>
                  <a:lnTo>
                    <a:pt x="3245" y="23398"/>
                  </a:lnTo>
                  <a:lnTo>
                    <a:pt x="3245" y="23123"/>
                  </a:lnTo>
                  <a:cubicBezTo>
                    <a:pt x="3300" y="15342"/>
                    <a:pt x="6269" y="7891"/>
                    <a:pt x="11576" y="2200"/>
                  </a:cubicBezTo>
                  <a:lnTo>
                    <a:pt x="9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9"/>
            <p:cNvSpPr/>
            <p:nvPr/>
          </p:nvSpPr>
          <p:spPr>
            <a:xfrm flipH="1">
              <a:off x="-36780" y="3673467"/>
              <a:ext cx="785866" cy="411062"/>
            </a:xfrm>
            <a:custGeom>
              <a:avLst/>
              <a:gdLst/>
              <a:ahLst/>
              <a:cxnLst/>
              <a:rect l="l" t="t" r="r" b="b"/>
              <a:pathLst>
                <a:path w="25186" h="13174" extrusionOk="0">
                  <a:moveTo>
                    <a:pt x="2365" y="0"/>
                  </a:moveTo>
                  <a:lnTo>
                    <a:pt x="1" y="2200"/>
                  </a:lnTo>
                  <a:cubicBezTo>
                    <a:pt x="6077" y="8771"/>
                    <a:pt x="14490" y="12703"/>
                    <a:pt x="23454" y="13170"/>
                  </a:cubicBezTo>
                  <a:cubicBezTo>
                    <a:pt x="23486" y="13172"/>
                    <a:pt x="23519" y="13173"/>
                    <a:pt x="23551" y="13173"/>
                  </a:cubicBezTo>
                  <a:cubicBezTo>
                    <a:pt x="24443" y="13173"/>
                    <a:pt x="25186" y="12450"/>
                    <a:pt x="25186" y="11548"/>
                  </a:cubicBezTo>
                  <a:cubicBezTo>
                    <a:pt x="25186" y="10696"/>
                    <a:pt x="24526" y="9981"/>
                    <a:pt x="23674" y="9953"/>
                  </a:cubicBezTo>
                  <a:cubicBezTo>
                    <a:pt x="15535" y="9541"/>
                    <a:pt x="7892" y="5967"/>
                    <a:pt x="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9"/>
            <p:cNvSpPr/>
            <p:nvPr/>
          </p:nvSpPr>
          <p:spPr>
            <a:xfrm flipH="1">
              <a:off x="676135" y="3012879"/>
              <a:ext cx="361200" cy="729234"/>
            </a:xfrm>
            <a:custGeom>
              <a:avLst/>
              <a:gdLst/>
              <a:ahLst/>
              <a:cxnLst/>
              <a:rect l="l" t="t" r="r" b="b"/>
              <a:pathLst>
                <a:path w="11576" h="23371" extrusionOk="0">
                  <a:moveTo>
                    <a:pt x="1" y="1"/>
                  </a:moveTo>
                  <a:cubicBezTo>
                    <a:pt x="1" y="83"/>
                    <a:pt x="1" y="166"/>
                    <a:pt x="28" y="248"/>
                  </a:cubicBezTo>
                  <a:cubicBezTo>
                    <a:pt x="83" y="8854"/>
                    <a:pt x="3355" y="17102"/>
                    <a:pt x="9239" y="23371"/>
                  </a:cubicBezTo>
                  <a:lnTo>
                    <a:pt x="11576" y="21199"/>
                  </a:lnTo>
                  <a:cubicBezTo>
                    <a:pt x="6269" y="15508"/>
                    <a:pt x="3300" y="8057"/>
                    <a:pt x="3245" y="276"/>
                  </a:cubicBezTo>
                  <a:lnTo>
                    <a:pt x="3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39"/>
          <p:cNvGrpSpPr/>
          <p:nvPr/>
        </p:nvGrpSpPr>
        <p:grpSpPr>
          <a:xfrm>
            <a:off x="941812" y="929382"/>
            <a:ext cx="643200" cy="643200"/>
            <a:chOff x="454708" y="1296525"/>
            <a:chExt cx="643200" cy="643200"/>
          </a:xfrm>
        </p:grpSpPr>
        <p:sp>
          <p:nvSpPr>
            <p:cNvPr id="1787" name="Google Shape;1787;p39"/>
            <p:cNvSpPr/>
            <p:nvPr/>
          </p:nvSpPr>
          <p:spPr>
            <a:xfrm>
              <a:off x="454708" y="1296525"/>
              <a:ext cx="643200" cy="64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9"/>
            <p:cNvSpPr/>
            <p:nvPr/>
          </p:nvSpPr>
          <p:spPr>
            <a:xfrm>
              <a:off x="654748" y="1447886"/>
              <a:ext cx="302883" cy="341855"/>
            </a:xfrm>
            <a:custGeom>
              <a:avLst/>
              <a:gdLst/>
              <a:ahLst/>
              <a:cxnLst/>
              <a:rect l="l" t="t" r="r" b="b"/>
              <a:pathLst>
                <a:path w="9707" h="10956" extrusionOk="0">
                  <a:moveTo>
                    <a:pt x="1706" y="2344"/>
                  </a:moveTo>
                  <a:lnTo>
                    <a:pt x="7149" y="5478"/>
                  </a:lnTo>
                  <a:lnTo>
                    <a:pt x="1706" y="8613"/>
                  </a:lnTo>
                  <a:lnTo>
                    <a:pt x="1706" y="2344"/>
                  </a:lnTo>
                  <a:close/>
                  <a:moveTo>
                    <a:pt x="862" y="1"/>
                  </a:moveTo>
                  <a:cubicBezTo>
                    <a:pt x="412" y="1"/>
                    <a:pt x="1" y="359"/>
                    <a:pt x="1" y="859"/>
                  </a:cubicBezTo>
                  <a:lnTo>
                    <a:pt x="1" y="10097"/>
                  </a:lnTo>
                  <a:cubicBezTo>
                    <a:pt x="1" y="10598"/>
                    <a:pt x="412" y="10956"/>
                    <a:pt x="862" y="10956"/>
                  </a:cubicBezTo>
                  <a:cubicBezTo>
                    <a:pt x="1006" y="10956"/>
                    <a:pt x="1154" y="10920"/>
                    <a:pt x="1293" y="10840"/>
                  </a:cubicBezTo>
                  <a:lnTo>
                    <a:pt x="9294" y="6221"/>
                  </a:lnTo>
                  <a:cubicBezTo>
                    <a:pt x="9542" y="6056"/>
                    <a:pt x="9706" y="5781"/>
                    <a:pt x="9706" y="5478"/>
                  </a:cubicBezTo>
                  <a:cubicBezTo>
                    <a:pt x="9706" y="5176"/>
                    <a:pt x="9542" y="4874"/>
                    <a:pt x="9294" y="4736"/>
                  </a:cubicBezTo>
                  <a:lnTo>
                    <a:pt x="1293" y="117"/>
                  </a:lnTo>
                  <a:cubicBezTo>
                    <a:pt x="1154" y="37"/>
                    <a:pt x="1006" y="1"/>
                    <a:pt x="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3" name="Google Shape;1793;p39"/>
          <p:cNvGrpSpPr/>
          <p:nvPr/>
        </p:nvGrpSpPr>
        <p:grpSpPr>
          <a:xfrm>
            <a:off x="1689750" y="1783057"/>
            <a:ext cx="643200" cy="643200"/>
            <a:chOff x="1202645" y="2150200"/>
            <a:chExt cx="643200" cy="643200"/>
          </a:xfrm>
        </p:grpSpPr>
        <p:sp>
          <p:nvSpPr>
            <p:cNvPr id="1794" name="Google Shape;1794;p39"/>
            <p:cNvSpPr/>
            <p:nvPr/>
          </p:nvSpPr>
          <p:spPr>
            <a:xfrm>
              <a:off x="1202645" y="2150200"/>
              <a:ext cx="643200" cy="643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9"/>
            <p:cNvSpPr/>
            <p:nvPr/>
          </p:nvSpPr>
          <p:spPr>
            <a:xfrm flipH="1">
              <a:off x="1354358" y="2322274"/>
              <a:ext cx="339764" cy="299450"/>
            </a:xfrm>
            <a:custGeom>
              <a:avLst/>
              <a:gdLst/>
              <a:ahLst/>
              <a:cxnLst/>
              <a:rect l="l" t="t" r="r" b="b"/>
              <a:pathLst>
                <a:path w="10889" h="9597" extrusionOk="0">
                  <a:moveTo>
                    <a:pt x="7204" y="1705"/>
                  </a:moveTo>
                  <a:lnTo>
                    <a:pt x="8991" y="4785"/>
                  </a:lnTo>
                  <a:lnTo>
                    <a:pt x="7204" y="7864"/>
                  </a:lnTo>
                  <a:lnTo>
                    <a:pt x="3657" y="7864"/>
                  </a:lnTo>
                  <a:lnTo>
                    <a:pt x="1898" y="4785"/>
                  </a:lnTo>
                  <a:lnTo>
                    <a:pt x="3657" y="1705"/>
                  </a:lnTo>
                  <a:close/>
                  <a:moveTo>
                    <a:pt x="3162" y="1"/>
                  </a:moveTo>
                  <a:cubicBezTo>
                    <a:pt x="2860" y="1"/>
                    <a:pt x="2585" y="166"/>
                    <a:pt x="2420" y="441"/>
                  </a:cubicBezTo>
                  <a:lnTo>
                    <a:pt x="165" y="4372"/>
                  </a:lnTo>
                  <a:cubicBezTo>
                    <a:pt x="1" y="4620"/>
                    <a:pt x="1" y="4950"/>
                    <a:pt x="165" y="5225"/>
                  </a:cubicBezTo>
                  <a:lnTo>
                    <a:pt x="2420" y="9156"/>
                  </a:lnTo>
                  <a:cubicBezTo>
                    <a:pt x="2585" y="9431"/>
                    <a:pt x="2860" y="9596"/>
                    <a:pt x="3162" y="9596"/>
                  </a:cubicBezTo>
                  <a:lnTo>
                    <a:pt x="7726" y="9596"/>
                  </a:lnTo>
                  <a:cubicBezTo>
                    <a:pt x="8029" y="9596"/>
                    <a:pt x="8304" y="9431"/>
                    <a:pt x="8469" y="9156"/>
                  </a:cubicBezTo>
                  <a:lnTo>
                    <a:pt x="10723" y="5225"/>
                  </a:lnTo>
                  <a:cubicBezTo>
                    <a:pt x="10888" y="4950"/>
                    <a:pt x="10888" y="4620"/>
                    <a:pt x="10723" y="4372"/>
                  </a:cubicBezTo>
                  <a:lnTo>
                    <a:pt x="8469" y="441"/>
                  </a:lnTo>
                  <a:cubicBezTo>
                    <a:pt x="8304" y="166"/>
                    <a:pt x="8029" y="1"/>
                    <a:pt x="77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39"/>
          <p:cNvGrpSpPr/>
          <p:nvPr/>
        </p:nvGrpSpPr>
        <p:grpSpPr>
          <a:xfrm>
            <a:off x="1689750" y="2862482"/>
            <a:ext cx="643200" cy="643200"/>
            <a:chOff x="1202645" y="3229625"/>
            <a:chExt cx="643200" cy="643200"/>
          </a:xfrm>
        </p:grpSpPr>
        <p:sp>
          <p:nvSpPr>
            <p:cNvPr id="1801" name="Google Shape;1801;p39"/>
            <p:cNvSpPr/>
            <p:nvPr/>
          </p:nvSpPr>
          <p:spPr>
            <a:xfrm>
              <a:off x="1202645" y="3229625"/>
              <a:ext cx="643200" cy="64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9"/>
            <p:cNvSpPr/>
            <p:nvPr/>
          </p:nvSpPr>
          <p:spPr>
            <a:xfrm flipH="1">
              <a:off x="1332860" y="3369555"/>
              <a:ext cx="373276" cy="363353"/>
            </a:xfrm>
            <a:custGeom>
              <a:avLst/>
              <a:gdLst/>
              <a:ahLst/>
              <a:cxnLst/>
              <a:rect l="l" t="t" r="r" b="b"/>
              <a:pathLst>
                <a:path w="11963" h="11645" extrusionOk="0">
                  <a:moveTo>
                    <a:pt x="5816" y="1"/>
                  </a:moveTo>
                  <a:cubicBezTo>
                    <a:pt x="5410" y="1"/>
                    <a:pt x="5005" y="269"/>
                    <a:pt x="5005" y="805"/>
                  </a:cubicBezTo>
                  <a:lnTo>
                    <a:pt x="5005" y="5011"/>
                  </a:lnTo>
                  <a:lnTo>
                    <a:pt x="825" y="5011"/>
                  </a:lnTo>
                  <a:cubicBezTo>
                    <a:pt x="358" y="5011"/>
                    <a:pt x="1" y="5369"/>
                    <a:pt x="1" y="5809"/>
                  </a:cubicBezTo>
                  <a:cubicBezTo>
                    <a:pt x="1" y="6276"/>
                    <a:pt x="358" y="6634"/>
                    <a:pt x="798" y="6634"/>
                  </a:cubicBezTo>
                  <a:lnTo>
                    <a:pt x="5005" y="6634"/>
                  </a:lnTo>
                  <a:lnTo>
                    <a:pt x="5005" y="10840"/>
                  </a:lnTo>
                  <a:cubicBezTo>
                    <a:pt x="5005" y="11376"/>
                    <a:pt x="5410" y="11644"/>
                    <a:pt x="5816" y="11644"/>
                  </a:cubicBezTo>
                  <a:cubicBezTo>
                    <a:pt x="6221" y="11644"/>
                    <a:pt x="6627" y="11376"/>
                    <a:pt x="6627" y="10840"/>
                  </a:cubicBezTo>
                  <a:lnTo>
                    <a:pt x="6627" y="6634"/>
                  </a:lnTo>
                  <a:lnTo>
                    <a:pt x="10833" y="6634"/>
                  </a:lnTo>
                  <a:cubicBezTo>
                    <a:pt x="10859" y="6635"/>
                    <a:pt x="10885" y="6636"/>
                    <a:pt x="10910" y="6636"/>
                  </a:cubicBezTo>
                  <a:cubicBezTo>
                    <a:pt x="11963" y="6636"/>
                    <a:pt x="11963" y="5009"/>
                    <a:pt x="10910" y="5009"/>
                  </a:cubicBezTo>
                  <a:cubicBezTo>
                    <a:pt x="10885" y="5009"/>
                    <a:pt x="10859" y="5010"/>
                    <a:pt x="10833" y="5011"/>
                  </a:cubicBezTo>
                  <a:lnTo>
                    <a:pt x="6627" y="5011"/>
                  </a:lnTo>
                  <a:lnTo>
                    <a:pt x="6627" y="805"/>
                  </a:lnTo>
                  <a:cubicBezTo>
                    <a:pt x="6627" y="269"/>
                    <a:pt x="6221" y="1"/>
                    <a:pt x="58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7" name="Google Shape;1807;p39"/>
          <p:cNvGrpSpPr/>
          <p:nvPr/>
        </p:nvGrpSpPr>
        <p:grpSpPr>
          <a:xfrm>
            <a:off x="939512" y="3718082"/>
            <a:ext cx="643200" cy="643200"/>
            <a:chOff x="452408" y="4085225"/>
            <a:chExt cx="643200" cy="643200"/>
          </a:xfrm>
        </p:grpSpPr>
        <p:sp>
          <p:nvSpPr>
            <p:cNvPr id="1808" name="Google Shape;1808;p39"/>
            <p:cNvSpPr/>
            <p:nvPr/>
          </p:nvSpPr>
          <p:spPr>
            <a:xfrm>
              <a:off x="452408" y="4085225"/>
              <a:ext cx="643200" cy="6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9"/>
            <p:cNvSpPr/>
            <p:nvPr/>
          </p:nvSpPr>
          <p:spPr>
            <a:xfrm flipH="1">
              <a:off x="578820" y="4213301"/>
              <a:ext cx="390374" cy="385008"/>
            </a:xfrm>
            <a:custGeom>
              <a:avLst/>
              <a:gdLst/>
              <a:ahLst/>
              <a:cxnLst/>
              <a:rect l="l" t="t" r="r" b="b"/>
              <a:pathLst>
                <a:path w="12511" h="12339" extrusionOk="0">
                  <a:moveTo>
                    <a:pt x="6269" y="2083"/>
                  </a:moveTo>
                  <a:lnTo>
                    <a:pt x="10366" y="6180"/>
                  </a:lnTo>
                  <a:lnTo>
                    <a:pt x="6269" y="10249"/>
                  </a:lnTo>
                  <a:lnTo>
                    <a:pt x="2172" y="6180"/>
                  </a:lnTo>
                  <a:lnTo>
                    <a:pt x="6269" y="2083"/>
                  </a:lnTo>
                  <a:close/>
                  <a:moveTo>
                    <a:pt x="6255" y="0"/>
                  </a:moveTo>
                  <a:cubicBezTo>
                    <a:pt x="6035" y="0"/>
                    <a:pt x="5815" y="90"/>
                    <a:pt x="5637" y="268"/>
                  </a:cubicBezTo>
                  <a:lnTo>
                    <a:pt x="330" y="5575"/>
                  </a:lnTo>
                  <a:cubicBezTo>
                    <a:pt x="0" y="5905"/>
                    <a:pt x="0" y="6427"/>
                    <a:pt x="330" y="6785"/>
                  </a:cubicBezTo>
                  <a:lnTo>
                    <a:pt x="5637" y="12091"/>
                  </a:lnTo>
                  <a:cubicBezTo>
                    <a:pt x="5802" y="12256"/>
                    <a:pt x="6022" y="12338"/>
                    <a:pt x="6245" y="12338"/>
                  </a:cubicBezTo>
                  <a:cubicBezTo>
                    <a:pt x="6468" y="12338"/>
                    <a:pt x="6695" y="12256"/>
                    <a:pt x="6874" y="12091"/>
                  </a:cubicBezTo>
                  <a:lnTo>
                    <a:pt x="12153" y="6785"/>
                  </a:lnTo>
                  <a:cubicBezTo>
                    <a:pt x="12510" y="6427"/>
                    <a:pt x="12510" y="5905"/>
                    <a:pt x="12153" y="5575"/>
                  </a:cubicBezTo>
                  <a:lnTo>
                    <a:pt x="6874" y="268"/>
                  </a:lnTo>
                  <a:cubicBezTo>
                    <a:pt x="6695" y="90"/>
                    <a:pt x="6475" y="0"/>
                    <a:pt x="6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790;p39">
            <a:extLst>
              <a:ext uri="{FF2B5EF4-FFF2-40B4-BE49-F238E27FC236}">
                <a16:creationId xmlns:a16="http://schemas.microsoft.com/office/drawing/2014/main" id="{6DEA5207-E44F-4611-A66A-6D88699FA531}"/>
              </a:ext>
            </a:extLst>
          </p:cNvPr>
          <p:cNvGrpSpPr/>
          <p:nvPr/>
        </p:nvGrpSpPr>
        <p:grpSpPr>
          <a:xfrm>
            <a:off x="3060948" y="2516470"/>
            <a:ext cx="5735182" cy="552906"/>
            <a:chOff x="2956443" y="2397975"/>
            <a:chExt cx="5735182" cy="552906"/>
          </a:xfrm>
        </p:grpSpPr>
        <p:sp>
          <p:nvSpPr>
            <p:cNvPr id="37" name="Google Shape;1791;p39">
              <a:extLst>
                <a:ext uri="{FF2B5EF4-FFF2-40B4-BE49-F238E27FC236}">
                  <a16:creationId xmlns:a16="http://schemas.microsoft.com/office/drawing/2014/main" id="{4CD0C9F3-0F66-4991-9362-4EBAA8A6E5AE}"/>
                </a:ext>
              </a:extLst>
            </p:cNvPr>
            <p:cNvSpPr/>
            <p:nvPr/>
          </p:nvSpPr>
          <p:spPr>
            <a:xfrm>
              <a:off x="4152325" y="2397975"/>
              <a:ext cx="4539300" cy="552900"/>
            </a:xfrm>
            <a:prstGeom prst="round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419" sz="1200">
                  <a:latin typeface="Roboto"/>
                  <a:ea typeface="Roboto"/>
                  <a:cs typeface="Roboto"/>
                </a:rPr>
                <a:t>Control de habilidades especiales</a:t>
              </a:r>
              <a:endParaRPr sz="1200">
                <a:latin typeface="Roboto"/>
                <a:ea typeface="Roboto"/>
                <a:cs typeface="Roboto"/>
              </a:endParaRPr>
            </a:p>
          </p:txBody>
        </p:sp>
        <p:sp>
          <p:nvSpPr>
            <p:cNvPr id="38" name="Google Shape;1792;p39">
              <a:extLst>
                <a:ext uri="{FF2B5EF4-FFF2-40B4-BE49-F238E27FC236}">
                  <a16:creationId xmlns:a16="http://schemas.microsoft.com/office/drawing/2014/main" id="{B66EA422-FBBE-435D-A988-14885A1D0061}"/>
                </a:ext>
              </a:extLst>
            </p:cNvPr>
            <p:cNvSpPr/>
            <p:nvPr/>
          </p:nvSpPr>
          <p:spPr>
            <a:xfrm>
              <a:off x="2956443" y="2397981"/>
              <a:ext cx="1027200" cy="5529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Fira Sans Extra Condensed SemiBold"/>
                  <a:ea typeface="Fira Sans Extra Condensed SemiBold"/>
                  <a:cs typeface="Fira Sans Extra Condensed SemiBold"/>
                  <a:sym typeface="Fira Sans Extra Condensed SemiBold"/>
                </a:rPr>
                <a:t>6</a:t>
              </a:r>
              <a:endParaRPr>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42" name="Google Shape;1790;p39">
            <a:extLst>
              <a:ext uri="{FF2B5EF4-FFF2-40B4-BE49-F238E27FC236}">
                <a16:creationId xmlns:a16="http://schemas.microsoft.com/office/drawing/2014/main" id="{862CE8A5-AAF0-4DE1-B7CF-FFF8E429857A}"/>
              </a:ext>
            </a:extLst>
          </p:cNvPr>
          <p:cNvGrpSpPr/>
          <p:nvPr/>
        </p:nvGrpSpPr>
        <p:grpSpPr>
          <a:xfrm>
            <a:off x="3060948" y="3227389"/>
            <a:ext cx="5735182" cy="552906"/>
            <a:chOff x="2956443" y="2397975"/>
            <a:chExt cx="5735182" cy="552906"/>
          </a:xfrm>
        </p:grpSpPr>
        <p:sp>
          <p:nvSpPr>
            <p:cNvPr id="43" name="Google Shape;1791;p39">
              <a:extLst>
                <a:ext uri="{FF2B5EF4-FFF2-40B4-BE49-F238E27FC236}">
                  <a16:creationId xmlns:a16="http://schemas.microsoft.com/office/drawing/2014/main" id="{AA56D017-5E6C-4E83-AB73-C7DCAD26A688}"/>
                </a:ext>
              </a:extLst>
            </p:cNvPr>
            <p:cNvSpPr/>
            <p:nvPr/>
          </p:nvSpPr>
          <p:spPr>
            <a:xfrm>
              <a:off x="4152325" y="2397975"/>
              <a:ext cx="4539300" cy="552900"/>
            </a:xfrm>
            <a:prstGeom prst="round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Control de arma</a:t>
              </a:r>
              <a:endParaRPr>
                <a:solidFill>
                  <a:srgbClr val="000000"/>
                </a:solidFill>
              </a:endParaRPr>
            </a:p>
          </p:txBody>
        </p:sp>
        <p:sp>
          <p:nvSpPr>
            <p:cNvPr id="44" name="Google Shape;1792;p39">
              <a:extLst>
                <a:ext uri="{FF2B5EF4-FFF2-40B4-BE49-F238E27FC236}">
                  <a16:creationId xmlns:a16="http://schemas.microsoft.com/office/drawing/2014/main" id="{9FDC0F88-EF6A-4BAC-908A-4C1773FC42BF}"/>
                </a:ext>
              </a:extLst>
            </p:cNvPr>
            <p:cNvSpPr/>
            <p:nvPr/>
          </p:nvSpPr>
          <p:spPr>
            <a:xfrm>
              <a:off x="2956443" y="2397981"/>
              <a:ext cx="1027200" cy="552900"/>
            </a:xfrm>
            <a:prstGeom prst="round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a:solidFill>
                    <a:schemeClr val="lt1"/>
                  </a:solidFill>
                  <a:latin typeface="Fira Sans Extra Condensed SemiBold"/>
                  <a:ea typeface="Fira Sans Extra Condensed SemiBold"/>
                  <a:cs typeface="Fira Sans Extra Condensed SemiBold"/>
                  <a:sym typeface="Fira Sans Extra Condensed SemiBold"/>
                </a:rPr>
                <a:t>7</a:t>
              </a:r>
              <a:endParaRPr>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45" name="Google Shape;1805;p39">
            <a:extLst>
              <a:ext uri="{FF2B5EF4-FFF2-40B4-BE49-F238E27FC236}">
                <a16:creationId xmlns:a16="http://schemas.microsoft.com/office/drawing/2014/main" id="{170E966A-5558-4CDA-9310-88A92255429E}"/>
              </a:ext>
            </a:extLst>
          </p:cNvPr>
          <p:cNvSpPr/>
          <p:nvPr/>
        </p:nvSpPr>
        <p:spPr>
          <a:xfrm>
            <a:off x="4261655" y="1812502"/>
            <a:ext cx="4539300" cy="552900"/>
          </a:xfrm>
          <a:prstGeom prst="round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419" sz="1200">
                <a:solidFill>
                  <a:srgbClr val="000000"/>
                </a:solidFill>
                <a:latin typeface="Roboto"/>
                <a:ea typeface="Roboto"/>
                <a:cs typeface="Roboto"/>
                <a:sym typeface="Roboto"/>
              </a:rPr>
              <a:t>Control de movimiento</a:t>
            </a:r>
            <a:endParaRPr sz="1200">
              <a:solidFill>
                <a:srgbClr val="000000"/>
              </a:solidFill>
              <a:latin typeface="Roboto"/>
              <a:ea typeface="Roboto"/>
              <a:cs typeface="Roboto"/>
              <a:sym typeface="Roboto"/>
            </a:endParaRPr>
          </a:p>
        </p:txBody>
      </p:sp>
      <p:sp>
        <p:nvSpPr>
          <p:cNvPr id="46" name="Google Shape;1806;p39">
            <a:extLst>
              <a:ext uri="{FF2B5EF4-FFF2-40B4-BE49-F238E27FC236}">
                <a16:creationId xmlns:a16="http://schemas.microsoft.com/office/drawing/2014/main" id="{3FC55B61-E244-439D-BB1D-EC18677D1D23}"/>
              </a:ext>
            </a:extLst>
          </p:cNvPr>
          <p:cNvSpPr/>
          <p:nvPr/>
        </p:nvSpPr>
        <p:spPr>
          <a:xfrm>
            <a:off x="3065773" y="1812495"/>
            <a:ext cx="1027200" cy="552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a:solidFill>
                  <a:schemeClr val="lt1"/>
                </a:solidFill>
                <a:latin typeface="Roboto"/>
                <a:ea typeface="Roboto"/>
                <a:cs typeface="Roboto"/>
                <a:sym typeface="Roboto"/>
              </a:rPr>
              <a:t>5</a:t>
            </a:r>
            <a:endParaRPr b="1">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aming Infographics by Slidesgo">
  <a:themeElements>
    <a:clrScheme name="Simple Light">
      <a:dk1>
        <a:srgbClr val="000000"/>
      </a:dk1>
      <a:lt1>
        <a:srgbClr val="FFFFFF"/>
      </a:lt1>
      <a:dk2>
        <a:srgbClr val="6520A2"/>
      </a:dk2>
      <a:lt2>
        <a:srgbClr val="3B135E"/>
      </a:lt2>
      <a:accent1>
        <a:srgbClr val="FFAC2F"/>
      </a:accent1>
      <a:accent2>
        <a:srgbClr val="FF9900"/>
      </a:accent2>
      <a:accent3>
        <a:srgbClr val="86FF3F"/>
      </a:accent3>
      <a:accent4>
        <a:srgbClr val="00C700"/>
      </a:accent4>
      <a:accent5>
        <a:srgbClr val="0DAFC0"/>
      </a:accent5>
      <a:accent6>
        <a:srgbClr val="0092A1"/>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506</Words>
  <Application>Microsoft Office PowerPoint</Application>
  <PresentationFormat>Presentación en pantalla (16:9)</PresentationFormat>
  <Paragraphs>51</Paragraphs>
  <Slides>7</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Calibri</vt:lpstr>
      <vt:lpstr>Arial</vt:lpstr>
      <vt:lpstr>Fira Sans Extra Condensed Medium</vt:lpstr>
      <vt:lpstr>Roboto</vt:lpstr>
      <vt:lpstr>Fira Sans Extra Condensed SemiBold</vt:lpstr>
      <vt:lpstr>Gaming Infographics by Slidesgo</vt:lpstr>
      <vt:lpstr>Josa’s Adventures</vt:lpstr>
      <vt:lpstr>Game Skin</vt:lpstr>
      <vt:lpstr>Historia original introductoria al juego</vt:lpstr>
      <vt:lpstr>Game Mechanics</vt:lpstr>
      <vt:lpstr>Game Mechanics</vt:lpstr>
      <vt:lpstr>Game Features</vt:lpstr>
      <vt:lpstr>Game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Josa’s Adventures</dc:title>
  <dc:creator>Cinthya Parraguez</dc:creator>
  <cp:lastModifiedBy>Cinthya Parraguez</cp:lastModifiedBy>
  <cp:revision>4</cp:revision>
  <dcterms:modified xsi:type="dcterms:W3CDTF">2021-10-14T22:55:28Z</dcterms:modified>
</cp:coreProperties>
</file>