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61" r:id="rId4"/>
    <p:sldId id="361" r:id="rId5"/>
    <p:sldId id="377" r:id="rId6"/>
    <p:sldId id="358" r:id="rId7"/>
    <p:sldId id="335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1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960" y="10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435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  <p:sldLayoutId id="2147483749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526808"/>
            <a:ext cx="6096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SLF-MANAGEMENT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-60" y="3320086"/>
            <a:ext cx="60959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Sistema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Gestión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Empresas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dirigida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eventos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para Android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Descripción</a:t>
            </a:r>
            <a:endParaRPr lang="en-US" dirty="0"/>
          </a:p>
        </p:txBody>
      </p:sp>
      <p:sp>
        <p:nvSpPr>
          <p:cNvPr id="3" name="직사각형 17">
            <a:extLst>
              <a:ext uri="{FF2B5EF4-FFF2-40B4-BE49-F238E27FC236}">
                <a16:creationId xmlns:a16="http://schemas.microsoft.com/office/drawing/2014/main" id="{1ABA7BA5-6CBC-4889-B348-9AD65D51C7AE}"/>
              </a:ext>
            </a:extLst>
          </p:cNvPr>
          <p:cNvSpPr/>
          <p:nvPr/>
        </p:nvSpPr>
        <p:spPr>
          <a:xfrm>
            <a:off x="0" y="3231962"/>
            <a:ext cx="12192000" cy="3006911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EA333-B800-41F8-945F-92327D7B3517}"/>
              </a:ext>
            </a:extLst>
          </p:cNvPr>
          <p:cNvSpPr txBox="1"/>
          <p:nvPr/>
        </p:nvSpPr>
        <p:spPr>
          <a:xfrm>
            <a:off x="922957" y="4276693"/>
            <a:ext cx="189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Permite</a:t>
            </a:r>
            <a:r>
              <a:rPr lang="en-US" altLang="ko-KR" sz="1200" dirty="0">
                <a:solidFill>
                  <a:schemeClr val="bg1"/>
                </a:solidFill>
              </a:rPr>
              <a:t> el control total del material </a:t>
            </a:r>
            <a:r>
              <a:rPr lang="en-US" altLang="ko-KR" sz="1200" dirty="0" err="1">
                <a:solidFill>
                  <a:schemeClr val="bg1"/>
                </a:solidFill>
              </a:rPr>
              <a:t>registrado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• </a:t>
            </a:r>
            <a:r>
              <a:rPr lang="en-US" altLang="ko-KR" sz="1200" dirty="0" err="1">
                <a:solidFill>
                  <a:schemeClr val="bg1"/>
                </a:solidFill>
              </a:rPr>
              <a:t>Información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• </a:t>
            </a:r>
            <a:r>
              <a:rPr lang="en-US" altLang="ko-KR" sz="1200" dirty="0" err="1">
                <a:solidFill>
                  <a:schemeClr val="bg1"/>
                </a:solidFill>
              </a:rPr>
              <a:t>Posición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• </a:t>
            </a:r>
            <a:r>
              <a:rPr lang="en-US" altLang="ko-KR" sz="1200" dirty="0" err="1">
                <a:solidFill>
                  <a:schemeClr val="bg1"/>
                </a:solidFill>
              </a:rPr>
              <a:t>Disponibilidad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•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BB159-82B8-47DE-A4AD-6E6328AAAB5A}"/>
              </a:ext>
            </a:extLst>
          </p:cNvPr>
          <p:cNvSpPr txBox="1"/>
          <p:nvPr/>
        </p:nvSpPr>
        <p:spPr>
          <a:xfrm>
            <a:off x="931547" y="3910997"/>
            <a:ext cx="144016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Logísitca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B260C-363B-4A5D-B4B2-9EB356BDA673}"/>
              </a:ext>
            </a:extLst>
          </p:cNvPr>
          <p:cNvSpPr txBox="1"/>
          <p:nvPr/>
        </p:nvSpPr>
        <p:spPr>
          <a:xfrm>
            <a:off x="3745984" y="4289393"/>
            <a:ext cx="189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La </a:t>
            </a:r>
            <a:r>
              <a:rPr lang="en-US" altLang="ko-KR" sz="1200" dirty="0" err="1">
                <a:solidFill>
                  <a:schemeClr val="bg1"/>
                </a:solidFill>
              </a:rPr>
              <a:t>administración</a:t>
            </a:r>
            <a:r>
              <a:rPr lang="en-US" altLang="ko-KR" sz="1200" dirty="0">
                <a:solidFill>
                  <a:schemeClr val="bg1"/>
                </a:solidFill>
              </a:rPr>
              <a:t> de </a:t>
            </a:r>
            <a:r>
              <a:rPr lang="en-US" altLang="ko-KR" sz="1200" dirty="0" err="1">
                <a:solidFill>
                  <a:schemeClr val="bg1"/>
                </a:solidFill>
              </a:rPr>
              <a:t>eventos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en</a:t>
            </a:r>
            <a:r>
              <a:rPr lang="en-US" altLang="ko-KR" sz="1200" dirty="0">
                <a:solidFill>
                  <a:schemeClr val="bg1"/>
                </a:solidFill>
              </a:rPr>
              <a:t> la </a:t>
            </a:r>
            <a:r>
              <a:rPr lang="en-US" altLang="ko-KR" sz="1200" dirty="0" err="1">
                <a:solidFill>
                  <a:schemeClr val="bg1"/>
                </a:solidFill>
              </a:rPr>
              <a:t>aplicación</a:t>
            </a:r>
            <a:r>
              <a:rPr lang="en-US" altLang="ko-KR" sz="1200" dirty="0">
                <a:solidFill>
                  <a:schemeClr val="bg1"/>
                </a:solidFill>
              </a:rPr>
              <a:t> es </a:t>
            </a:r>
            <a:r>
              <a:rPr lang="en-US" altLang="ko-KR" sz="1200" dirty="0" err="1">
                <a:solidFill>
                  <a:schemeClr val="bg1"/>
                </a:solidFill>
              </a:rPr>
              <a:t>sencilla</a:t>
            </a:r>
            <a:r>
              <a:rPr lang="en-US" altLang="ko-KR" sz="1200" dirty="0">
                <a:solidFill>
                  <a:schemeClr val="bg1"/>
                </a:solidFill>
              </a:rPr>
              <a:t> y </a:t>
            </a:r>
            <a:r>
              <a:rPr lang="en-US" altLang="ko-KR" sz="1200" dirty="0" err="1">
                <a:solidFill>
                  <a:schemeClr val="bg1"/>
                </a:solidFill>
              </a:rPr>
              <a:t>controla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todos</a:t>
            </a:r>
            <a:r>
              <a:rPr lang="en-US" altLang="ko-KR" sz="1200" dirty="0">
                <a:solidFill>
                  <a:schemeClr val="bg1"/>
                </a:solidFill>
              </a:rPr>
              <a:t> los </a:t>
            </a:r>
            <a:r>
              <a:rPr lang="en-US" altLang="ko-KR" sz="1200" dirty="0" err="1">
                <a:solidFill>
                  <a:schemeClr val="bg1"/>
                </a:solidFill>
              </a:rPr>
              <a:t>datos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necesarios</a:t>
            </a:r>
            <a:r>
              <a:rPr lang="en-US" altLang="ko-KR" sz="1200" dirty="0">
                <a:solidFill>
                  <a:schemeClr val="bg1"/>
                </a:solidFill>
              </a:rPr>
              <a:t> para </a:t>
            </a:r>
            <a:r>
              <a:rPr lang="en-US" altLang="ko-KR" sz="1200" dirty="0" err="1">
                <a:solidFill>
                  <a:schemeClr val="bg1"/>
                </a:solidFill>
              </a:rPr>
              <a:t>su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planificación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F7FD2-FD7B-4D77-88E5-BDFBE7DA067D}"/>
              </a:ext>
            </a:extLst>
          </p:cNvPr>
          <p:cNvSpPr txBox="1"/>
          <p:nvPr/>
        </p:nvSpPr>
        <p:spPr>
          <a:xfrm>
            <a:off x="6569011" y="4302093"/>
            <a:ext cx="189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Listado</a:t>
            </a:r>
            <a:r>
              <a:rPr lang="en-US" altLang="ko-KR" sz="1200" dirty="0">
                <a:solidFill>
                  <a:schemeClr val="bg1"/>
                </a:solidFill>
              </a:rPr>
              <a:t> de los </a:t>
            </a:r>
            <a:r>
              <a:rPr lang="en-US" altLang="ko-KR" sz="1200" dirty="0" err="1">
                <a:solidFill>
                  <a:schemeClr val="bg1"/>
                </a:solidFill>
              </a:rPr>
              <a:t>trabajadores</a:t>
            </a:r>
            <a:r>
              <a:rPr lang="en-US" altLang="ko-KR" sz="1200" dirty="0">
                <a:solidFill>
                  <a:schemeClr val="bg1"/>
                </a:solidFill>
              </a:rPr>
              <a:t> con </a:t>
            </a:r>
            <a:r>
              <a:rPr lang="en-US" altLang="ko-KR" sz="1200" dirty="0" err="1">
                <a:solidFill>
                  <a:schemeClr val="bg1"/>
                </a:solidFill>
              </a:rPr>
              <a:t>su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información</a:t>
            </a:r>
            <a:r>
              <a:rPr lang="en-US" altLang="ko-KR" sz="1200" dirty="0">
                <a:solidFill>
                  <a:schemeClr val="bg1"/>
                </a:solidFill>
              </a:rPr>
              <a:t> y control de </a:t>
            </a:r>
            <a:r>
              <a:rPr lang="en-US" altLang="ko-KR" sz="1200" dirty="0" err="1">
                <a:solidFill>
                  <a:schemeClr val="bg1"/>
                </a:solidFill>
              </a:rPr>
              <a:t>eventos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realizados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3613E-5C2F-43B1-8C77-E65BF477FE13}"/>
              </a:ext>
            </a:extLst>
          </p:cNvPr>
          <p:cNvSpPr txBox="1"/>
          <p:nvPr/>
        </p:nvSpPr>
        <p:spPr>
          <a:xfrm>
            <a:off x="9392038" y="4314793"/>
            <a:ext cx="1890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El Sistema de </a:t>
            </a:r>
            <a:r>
              <a:rPr lang="en-US" altLang="ko-KR" sz="1200" dirty="0" err="1">
                <a:solidFill>
                  <a:schemeClr val="bg1"/>
                </a:solidFill>
              </a:rPr>
              <a:t>fichas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consiste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en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almacenar</a:t>
            </a:r>
            <a:r>
              <a:rPr lang="en-US" altLang="ko-KR" sz="1200" dirty="0">
                <a:solidFill>
                  <a:schemeClr val="bg1"/>
                </a:solidFill>
              </a:rPr>
              <a:t> la entrada y </a:t>
            </a:r>
            <a:r>
              <a:rPr lang="en-US" altLang="ko-KR" sz="1200" dirty="0" err="1">
                <a:solidFill>
                  <a:schemeClr val="bg1"/>
                </a:solidFill>
              </a:rPr>
              <a:t>salida</a:t>
            </a:r>
            <a:r>
              <a:rPr lang="en-US" altLang="ko-KR" sz="1200" dirty="0">
                <a:solidFill>
                  <a:schemeClr val="bg1"/>
                </a:solidFill>
              </a:rPr>
              <a:t> del material.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También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puede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generar</a:t>
            </a:r>
            <a:r>
              <a:rPr lang="en-US" altLang="ko-KR" sz="1200" dirty="0">
                <a:solidFill>
                  <a:schemeClr val="bg1"/>
                </a:solidFill>
              </a:rPr>
              <a:t> uno con los </a:t>
            </a:r>
            <a:r>
              <a:rPr lang="en-US" altLang="ko-KR" sz="1200" dirty="0" err="1">
                <a:solidFill>
                  <a:schemeClr val="bg1"/>
                </a:solidFill>
              </a:rPr>
              <a:t>datos</a:t>
            </a:r>
            <a:r>
              <a:rPr lang="en-US" altLang="ko-KR" sz="1200" dirty="0">
                <a:solidFill>
                  <a:schemeClr val="bg1"/>
                </a:solidFill>
              </a:rPr>
              <a:t> de un </a:t>
            </a:r>
            <a:r>
              <a:rPr lang="en-US" altLang="ko-KR" sz="1200" dirty="0" err="1">
                <a:solidFill>
                  <a:schemeClr val="bg1"/>
                </a:solidFill>
              </a:rPr>
              <a:t>evento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27141E-BA71-4804-9EF6-4AA87C8F04B5}"/>
              </a:ext>
            </a:extLst>
          </p:cNvPr>
          <p:cNvSpPr txBox="1"/>
          <p:nvPr/>
        </p:nvSpPr>
        <p:spPr>
          <a:xfrm>
            <a:off x="3765380" y="3910997"/>
            <a:ext cx="144016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Eventos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D97CE-D660-4518-BA14-CB88459FA202}"/>
              </a:ext>
            </a:extLst>
          </p:cNvPr>
          <p:cNvSpPr txBox="1"/>
          <p:nvPr/>
        </p:nvSpPr>
        <p:spPr>
          <a:xfrm>
            <a:off x="6599213" y="3910997"/>
            <a:ext cx="144016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Personal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6A58D-6890-4DAD-94ED-A8E6F9F9B444}"/>
              </a:ext>
            </a:extLst>
          </p:cNvPr>
          <p:cNvSpPr txBox="1"/>
          <p:nvPr/>
        </p:nvSpPr>
        <p:spPr>
          <a:xfrm>
            <a:off x="9433047" y="3910997"/>
            <a:ext cx="144016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</a:rPr>
              <a:t>Fichas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4CD1B48B-CB4D-40F2-97B6-0CBEFACA585E}"/>
              </a:ext>
            </a:extLst>
          </p:cNvPr>
          <p:cNvSpPr/>
          <p:nvPr/>
        </p:nvSpPr>
        <p:spPr>
          <a:xfrm rot="10800000">
            <a:off x="1385808" y="1981514"/>
            <a:ext cx="864000" cy="864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3" name="타원 41">
            <a:extLst>
              <a:ext uri="{FF2B5EF4-FFF2-40B4-BE49-F238E27FC236}">
                <a16:creationId xmlns:a16="http://schemas.microsoft.com/office/drawing/2014/main" id="{2D7D0B3F-83F6-4A91-A0F7-E6B962BFDE04}"/>
              </a:ext>
            </a:extLst>
          </p:cNvPr>
          <p:cNvSpPr/>
          <p:nvPr/>
        </p:nvSpPr>
        <p:spPr>
          <a:xfrm rot="10800000">
            <a:off x="1301394" y="1897100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30015BA4-8A74-4B81-96C6-629B4810757B}"/>
              </a:ext>
            </a:extLst>
          </p:cNvPr>
          <p:cNvSpPr/>
          <p:nvPr/>
        </p:nvSpPr>
        <p:spPr>
          <a:xfrm rot="10800000">
            <a:off x="4184721" y="1981402"/>
            <a:ext cx="864000" cy="864000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5" name="타원 44">
            <a:extLst>
              <a:ext uri="{FF2B5EF4-FFF2-40B4-BE49-F238E27FC236}">
                <a16:creationId xmlns:a16="http://schemas.microsoft.com/office/drawing/2014/main" id="{EF704DF2-3318-4BA1-AC11-842ED067044C}"/>
              </a:ext>
            </a:extLst>
          </p:cNvPr>
          <p:cNvSpPr/>
          <p:nvPr/>
        </p:nvSpPr>
        <p:spPr>
          <a:xfrm rot="10800000">
            <a:off x="4100307" y="1896988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AAB2AD81-8E53-4333-937F-6F89876CBA96}"/>
              </a:ext>
            </a:extLst>
          </p:cNvPr>
          <p:cNvSpPr/>
          <p:nvPr/>
        </p:nvSpPr>
        <p:spPr>
          <a:xfrm rot="10800000">
            <a:off x="6983634" y="1981290"/>
            <a:ext cx="864000" cy="864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7" name="타원 47">
            <a:extLst>
              <a:ext uri="{FF2B5EF4-FFF2-40B4-BE49-F238E27FC236}">
                <a16:creationId xmlns:a16="http://schemas.microsoft.com/office/drawing/2014/main" id="{96093957-7891-4E8B-9D8F-613C312D4FA1}"/>
              </a:ext>
            </a:extLst>
          </p:cNvPr>
          <p:cNvSpPr/>
          <p:nvPr/>
        </p:nvSpPr>
        <p:spPr>
          <a:xfrm rot="10800000">
            <a:off x="6899220" y="1896876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9E9821C-F27F-4C33-8E59-80156A3D0695}"/>
              </a:ext>
            </a:extLst>
          </p:cNvPr>
          <p:cNvSpPr/>
          <p:nvPr/>
        </p:nvSpPr>
        <p:spPr>
          <a:xfrm rot="10800000">
            <a:off x="9782548" y="1981178"/>
            <a:ext cx="864000" cy="864000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9" name="타원 50">
            <a:extLst>
              <a:ext uri="{FF2B5EF4-FFF2-40B4-BE49-F238E27FC236}">
                <a16:creationId xmlns:a16="http://schemas.microsoft.com/office/drawing/2014/main" id="{20E2B6FD-D547-45FC-B75D-5232DA8635E3}"/>
              </a:ext>
            </a:extLst>
          </p:cNvPr>
          <p:cNvSpPr/>
          <p:nvPr/>
        </p:nvSpPr>
        <p:spPr>
          <a:xfrm rot="10800000">
            <a:off x="9698134" y="1896764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0" name="직선 연결선 55">
            <a:extLst>
              <a:ext uri="{FF2B5EF4-FFF2-40B4-BE49-F238E27FC236}">
                <a16:creationId xmlns:a16="http://schemas.microsoft.com/office/drawing/2014/main" id="{70572460-04BD-46B5-A63E-A98DEA7038C1}"/>
              </a:ext>
            </a:extLst>
          </p:cNvPr>
          <p:cNvCxnSpPr/>
          <p:nvPr/>
        </p:nvCxnSpPr>
        <p:spPr>
          <a:xfrm rot="10800000">
            <a:off x="2820519" y="2442034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56">
            <a:extLst>
              <a:ext uri="{FF2B5EF4-FFF2-40B4-BE49-F238E27FC236}">
                <a16:creationId xmlns:a16="http://schemas.microsoft.com/office/drawing/2014/main" id="{4040ED6D-8FD8-4FAC-8C46-E63AA250150E}"/>
              </a:ext>
            </a:extLst>
          </p:cNvPr>
          <p:cNvCxnSpPr/>
          <p:nvPr/>
        </p:nvCxnSpPr>
        <p:spPr>
          <a:xfrm rot="10800000">
            <a:off x="5619432" y="2426158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57">
            <a:extLst>
              <a:ext uri="{FF2B5EF4-FFF2-40B4-BE49-F238E27FC236}">
                <a16:creationId xmlns:a16="http://schemas.microsoft.com/office/drawing/2014/main" id="{6B51C530-6960-43EA-B556-DDF1B4843102}"/>
              </a:ext>
            </a:extLst>
          </p:cNvPr>
          <p:cNvCxnSpPr/>
          <p:nvPr/>
        </p:nvCxnSpPr>
        <p:spPr>
          <a:xfrm rot="10800000">
            <a:off x="8418345" y="2410282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9937744-1560-46E2-96CA-BB37AC976564}"/>
              </a:ext>
            </a:extLst>
          </p:cNvPr>
          <p:cNvSpPr/>
          <p:nvPr/>
        </p:nvSpPr>
        <p:spPr>
          <a:xfrm>
            <a:off x="2444198" y="912070"/>
            <a:ext cx="73036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Esta app es un software de sistema de gestión de empresa dirigida a eventos,</a:t>
            </a:r>
          </a:p>
          <a:p>
            <a:pPr algn="ctr"/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aunque es válida para cualquier tipo de empresa similar.</a:t>
            </a:r>
            <a:endParaRPr lang="es-ES" sz="48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 Same Side Corner Rectangle 36">
            <a:extLst>
              <a:ext uri="{FF2B5EF4-FFF2-40B4-BE49-F238E27FC236}">
                <a16:creationId xmlns:a16="http://schemas.microsoft.com/office/drawing/2014/main" id="{3CBAC61E-0BA7-4CA8-A4B7-635EF30D3912}"/>
              </a:ext>
            </a:extLst>
          </p:cNvPr>
          <p:cNvSpPr/>
          <p:nvPr/>
        </p:nvSpPr>
        <p:spPr>
          <a:xfrm>
            <a:off x="1579008" y="2196727"/>
            <a:ext cx="479617" cy="39174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09B79C91-8C7F-4B39-9A1D-7BA1E0400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954" y="2173224"/>
            <a:ext cx="386337" cy="41789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4F27E76-BBF0-466B-A142-02EF3684D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21" y="2143332"/>
            <a:ext cx="509199" cy="550789"/>
          </a:xfrm>
          <a:prstGeom prst="rect">
            <a:avLst/>
          </a:prstGeom>
        </p:spPr>
      </p:pic>
      <p:sp>
        <p:nvSpPr>
          <p:cNvPr id="35" name="Right Triangle 17">
            <a:extLst>
              <a:ext uri="{FF2B5EF4-FFF2-40B4-BE49-F238E27FC236}">
                <a16:creationId xmlns:a16="http://schemas.microsoft.com/office/drawing/2014/main" id="{786F6AD2-822C-43D8-81E5-4455D42DDA40}"/>
              </a:ext>
            </a:extLst>
          </p:cNvPr>
          <p:cNvSpPr/>
          <p:nvPr/>
        </p:nvSpPr>
        <p:spPr>
          <a:xfrm>
            <a:off x="10056487" y="2147097"/>
            <a:ext cx="338560" cy="479500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74533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9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Analisis</a:t>
            </a:r>
            <a:r>
              <a:rPr lang="en-US" dirty="0"/>
              <a:t> del Mercado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375281-19E2-4EAE-BA3C-17BB51117767}"/>
              </a:ext>
            </a:extLst>
          </p:cNvPr>
          <p:cNvGrpSpPr/>
          <p:nvPr/>
        </p:nvGrpSpPr>
        <p:grpSpPr>
          <a:xfrm>
            <a:off x="708739" y="1843405"/>
            <a:ext cx="5797258" cy="3093185"/>
            <a:chOff x="3101743" y="1853133"/>
            <a:chExt cx="5797258" cy="309318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E6E9C5-77F0-4A8D-A1F6-213CE3C33CAC}"/>
                </a:ext>
              </a:extLst>
            </p:cNvPr>
            <p:cNvGrpSpPr/>
            <p:nvPr/>
          </p:nvGrpSpPr>
          <p:grpSpPr>
            <a:xfrm rot="20177420">
              <a:off x="4412645" y="1885599"/>
              <a:ext cx="1785679" cy="2523400"/>
              <a:chOff x="4070856" y="1685903"/>
              <a:chExt cx="1785679" cy="2523400"/>
            </a:xfrm>
          </p:grpSpPr>
          <p:sp>
            <p:nvSpPr>
              <p:cNvPr id="10" name="Graphic 57">
                <a:extLst>
                  <a:ext uri="{FF2B5EF4-FFF2-40B4-BE49-F238E27FC236}">
                    <a16:creationId xmlns:a16="http://schemas.microsoft.com/office/drawing/2014/main" id="{5FA007F6-98E3-45E5-99A6-55B09CFA359E}"/>
                  </a:ext>
                </a:extLst>
              </p:cNvPr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avLst/>
                <a:gdLst>
                  <a:gd name="connsiteX0" fmla="*/ 1508250 w 1785679"/>
                  <a:gd name="connsiteY0" fmla="*/ 43240 h 1346483"/>
                  <a:gd name="connsiteX1" fmla="*/ 895687 w 1785679"/>
                  <a:gd name="connsiteY1" fmla="*/ 476 h 1346483"/>
                  <a:gd name="connsiteX2" fmla="*/ 283124 w 1785679"/>
                  <a:gd name="connsiteY2" fmla="*/ 43240 h 1346483"/>
                  <a:gd name="connsiteX3" fmla="*/ 5736 w 1785679"/>
                  <a:gd name="connsiteY3" fmla="*/ 378416 h 1346483"/>
                  <a:gd name="connsiteX4" fmla="*/ 236892 w 1785679"/>
                  <a:gd name="connsiteY4" fmla="*/ 1094999 h 1346483"/>
                  <a:gd name="connsiteX5" fmla="*/ 580737 w 1785679"/>
                  <a:gd name="connsiteY5" fmla="*/ 1346381 h 1346483"/>
                  <a:gd name="connsiteX6" fmla="*/ 895687 w 1785679"/>
                  <a:gd name="connsiteY6" fmla="*/ 1340602 h 1346483"/>
                  <a:gd name="connsiteX7" fmla="*/ 1210637 w 1785679"/>
                  <a:gd name="connsiteY7" fmla="*/ 1346381 h 1346483"/>
                  <a:gd name="connsiteX8" fmla="*/ 1554481 w 1785679"/>
                  <a:gd name="connsiteY8" fmla="*/ 1094999 h 1346483"/>
                  <a:gd name="connsiteX9" fmla="*/ 1785637 w 1785679"/>
                  <a:gd name="connsiteY9" fmla="*/ 378416 h 1346483"/>
                  <a:gd name="connsiteX10" fmla="*/ 1508250 w 1785679"/>
                  <a:gd name="connsiteY10" fmla="*/ 43240 h 134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679" h="1346483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Graphic 71">
                <a:extLst>
                  <a:ext uri="{FF2B5EF4-FFF2-40B4-BE49-F238E27FC236}">
                    <a16:creationId xmlns:a16="http://schemas.microsoft.com/office/drawing/2014/main" id="{EFBC3166-E370-487C-A218-FEDAB89D0D19}"/>
                  </a:ext>
                </a:extLst>
              </p:cNvPr>
              <p:cNvSpPr/>
              <p:nvPr/>
            </p:nvSpPr>
            <p:spPr>
              <a:xfrm>
                <a:off x="4498463" y="3087461"/>
                <a:ext cx="930466" cy="701613"/>
              </a:xfrm>
              <a:custGeom>
                <a:avLst/>
                <a:gdLst>
                  <a:gd name="connsiteX0" fmla="*/ 785905 w 930465"/>
                  <a:gd name="connsiteY0" fmla="*/ 22531 h 701613"/>
                  <a:gd name="connsiteX1" fmla="*/ 466716 w 930465"/>
                  <a:gd name="connsiteY1" fmla="*/ 248 h 701613"/>
                  <a:gd name="connsiteX2" fmla="*/ 147528 w 930465"/>
                  <a:gd name="connsiteY2" fmla="*/ 22531 h 701613"/>
                  <a:gd name="connsiteX3" fmla="*/ 2989 w 930465"/>
                  <a:gd name="connsiteY3" fmla="*/ 197181 h 701613"/>
                  <a:gd name="connsiteX4" fmla="*/ 123438 w 930465"/>
                  <a:gd name="connsiteY4" fmla="*/ 570572 h 701613"/>
                  <a:gd name="connsiteX5" fmla="*/ 302605 w 930465"/>
                  <a:gd name="connsiteY5" fmla="*/ 701560 h 701613"/>
                  <a:gd name="connsiteX6" fmla="*/ 466716 w 930465"/>
                  <a:gd name="connsiteY6" fmla="*/ 698549 h 701613"/>
                  <a:gd name="connsiteX7" fmla="*/ 630828 w 930465"/>
                  <a:gd name="connsiteY7" fmla="*/ 701560 h 701613"/>
                  <a:gd name="connsiteX8" fmla="*/ 809995 w 930465"/>
                  <a:gd name="connsiteY8" fmla="*/ 570572 h 701613"/>
                  <a:gd name="connsiteX9" fmla="*/ 930444 w 930465"/>
                  <a:gd name="connsiteY9" fmla="*/ 197181 h 701613"/>
                  <a:gd name="connsiteX10" fmla="*/ 785905 w 930465"/>
                  <a:gd name="connsiteY10" fmla="*/ 22531 h 70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0465" h="701613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0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Graphic 85">
                <a:extLst>
                  <a:ext uri="{FF2B5EF4-FFF2-40B4-BE49-F238E27FC236}">
                    <a16:creationId xmlns:a16="http://schemas.microsoft.com/office/drawing/2014/main" id="{66C55A84-13CA-455A-A281-188F5CD67A2F}"/>
                  </a:ext>
                </a:extLst>
              </p:cNvPr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avLst/>
                <a:gdLst>
                  <a:gd name="connsiteX0" fmla="*/ 409024 w 484259"/>
                  <a:gd name="connsiteY0" fmla="*/ 11726 h 365154"/>
                  <a:gd name="connsiteX1" fmla="*/ 242902 w 484259"/>
                  <a:gd name="connsiteY1" fmla="*/ 129 h 365154"/>
                  <a:gd name="connsiteX2" fmla="*/ 76781 w 484259"/>
                  <a:gd name="connsiteY2" fmla="*/ 11726 h 365154"/>
                  <a:gd name="connsiteX3" fmla="*/ 1556 w 484259"/>
                  <a:gd name="connsiteY3" fmla="*/ 102623 h 365154"/>
                  <a:gd name="connsiteX4" fmla="*/ 64243 w 484259"/>
                  <a:gd name="connsiteY4" fmla="*/ 296954 h 365154"/>
                  <a:gd name="connsiteX5" fmla="*/ 157490 w 484259"/>
                  <a:gd name="connsiteY5" fmla="*/ 365126 h 365154"/>
                  <a:gd name="connsiteX6" fmla="*/ 242902 w 484259"/>
                  <a:gd name="connsiteY6" fmla="*/ 363559 h 365154"/>
                  <a:gd name="connsiteX7" fmla="*/ 328314 w 484259"/>
                  <a:gd name="connsiteY7" fmla="*/ 365126 h 365154"/>
                  <a:gd name="connsiteX8" fmla="*/ 421561 w 484259"/>
                  <a:gd name="connsiteY8" fmla="*/ 296954 h 365154"/>
                  <a:gd name="connsiteX9" fmla="*/ 484248 w 484259"/>
                  <a:gd name="connsiteY9" fmla="*/ 102623 h 365154"/>
                  <a:gd name="connsiteX10" fmla="*/ 409024 w 484259"/>
                  <a:gd name="connsiteY10" fmla="*/ 11726 h 36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4259" h="365154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03B8782-5BA8-42D3-AE46-CBC75BAB8082}"/>
                </a:ext>
              </a:extLst>
            </p:cNvPr>
            <p:cNvGrpSpPr/>
            <p:nvPr/>
          </p:nvGrpSpPr>
          <p:grpSpPr>
            <a:xfrm rot="17400000">
              <a:off x="3470603" y="2791779"/>
              <a:ext cx="1785679" cy="2523400"/>
              <a:chOff x="4070856" y="1685903"/>
              <a:chExt cx="1785679" cy="2523400"/>
            </a:xfrm>
          </p:grpSpPr>
          <p:sp>
            <p:nvSpPr>
              <p:cNvPr id="60" name="Graphic 57">
                <a:extLst>
                  <a:ext uri="{FF2B5EF4-FFF2-40B4-BE49-F238E27FC236}">
                    <a16:creationId xmlns:a16="http://schemas.microsoft.com/office/drawing/2014/main" id="{75625B20-AA03-421B-9920-5FAFE1A69487}"/>
                  </a:ext>
                </a:extLst>
              </p:cNvPr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avLst/>
                <a:gdLst>
                  <a:gd name="connsiteX0" fmla="*/ 1508250 w 1785679"/>
                  <a:gd name="connsiteY0" fmla="*/ 43240 h 1346483"/>
                  <a:gd name="connsiteX1" fmla="*/ 895687 w 1785679"/>
                  <a:gd name="connsiteY1" fmla="*/ 476 h 1346483"/>
                  <a:gd name="connsiteX2" fmla="*/ 283124 w 1785679"/>
                  <a:gd name="connsiteY2" fmla="*/ 43240 h 1346483"/>
                  <a:gd name="connsiteX3" fmla="*/ 5736 w 1785679"/>
                  <a:gd name="connsiteY3" fmla="*/ 378416 h 1346483"/>
                  <a:gd name="connsiteX4" fmla="*/ 236892 w 1785679"/>
                  <a:gd name="connsiteY4" fmla="*/ 1094999 h 1346483"/>
                  <a:gd name="connsiteX5" fmla="*/ 580737 w 1785679"/>
                  <a:gd name="connsiteY5" fmla="*/ 1346381 h 1346483"/>
                  <a:gd name="connsiteX6" fmla="*/ 895687 w 1785679"/>
                  <a:gd name="connsiteY6" fmla="*/ 1340602 h 1346483"/>
                  <a:gd name="connsiteX7" fmla="*/ 1210637 w 1785679"/>
                  <a:gd name="connsiteY7" fmla="*/ 1346381 h 1346483"/>
                  <a:gd name="connsiteX8" fmla="*/ 1554481 w 1785679"/>
                  <a:gd name="connsiteY8" fmla="*/ 1094999 h 1346483"/>
                  <a:gd name="connsiteX9" fmla="*/ 1785637 w 1785679"/>
                  <a:gd name="connsiteY9" fmla="*/ 378416 h 1346483"/>
                  <a:gd name="connsiteX10" fmla="*/ 1508250 w 1785679"/>
                  <a:gd name="connsiteY10" fmla="*/ 43240 h 134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679" h="1346483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Graphic 71">
                <a:extLst>
                  <a:ext uri="{FF2B5EF4-FFF2-40B4-BE49-F238E27FC236}">
                    <a16:creationId xmlns:a16="http://schemas.microsoft.com/office/drawing/2014/main" id="{4081FF9A-174F-4DAF-BF45-F9084D78B6D4}"/>
                  </a:ext>
                </a:extLst>
              </p:cNvPr>
              <p:cNvSpPr/>
              <p:nvPr/>
            </p:nvSpPr>
            <p:spPr>
              <a:xfrm>
                <a:off x="4498463" y="3087460"/>
                <a:ext cx="930466" cy="701613"/>
              </a:xfrm>
              <a:custGeom>
                <a:avLst/>
                <a:gdLst>
                  <a:gd name="connsiteX0" fmla="*/ 785905 w 930465"/>
                  <a:gd name="connsiteY0" fmla="*/ 22531 h 701613"/>
                  <a:gd name="connsiteX1" fmla="*/ 466716 w 930465"/>
                  <a:gd name="connsiteY1" fmla="*/ 248 h 701613"/>
                  <a:gd name="connsiteX2" fmla="*/ 147528 w 930465"/>
                  <a:gd name="connsiteY2" fmla="*/ 22531 h 701613"/>
                  <a:gd name="connsiteX3" fmla="*/ 2989 w 930465"/>
                  <a:gd name="connsiteY3" fmla="*/ 197181 h 701613"/>
                  <a:gd name="connsiteX4" fmla="*/ 123438 w 930465"/>
                  <a:gd name="connsiteY4" fmla="*/ 570572 h 701613"/>
                  <a:gd name="connsiteX5" fmla="*/ 302605 w 930465"/>
                  <a:gd name="connsiteY5" fmla="*/ 701560 h 701613"/>
                  <a:gd name="connsiteX6" fmla="*/ 466716 w 930465"/>
                  <a:gd name="connsiteY6" fmla="*/ 698549 h 701613"/>
                  <a:gd name="connsiteX7" fmla="*/ 630828 w 930465"/>
                  <a:gd name="connsiteY7" fmla="*/ 701560 h 701613"/>
                  <a:gd name="connsiteX8" fmla="*/ 809995 w 930465"/>
                  <a:gd name="connsiteY8" fmla="*/ 570572 h 701613"/>
                  <a:gd name="connsiteX9" fmla="*/ 930444 w 930465"/>
                  <a:gd name="connsiteY9" fmla="*/ 197181 h 701613"/>
                  <a:gd name="connsiteX10" fmla="*/ 785905 w 930465"/>
                  <a:gd name="connsiteY10" fmla="*/ 22531 h 70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0465" h="701613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0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Graphic 85">
                <a:extLst>
                  <a:ext uri="{FF2B5EF4-FFF2-40B4-BE49-F238E27FC236}">
                    <a16:creationId xmlns:a16="http://schemas.microsoft.com/office/drawing/2014/main" id="{E5CEBCAF-C5BF-4666-AC30-BEBE18D50F96}"/>
                  </a:ext>
                </a:extLst>
              </p:cNvPr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avLst/>
                <a:gdLst>
                  <a:gd name="connsiteX0" fmla="*/ 409024 w 484259"/>
                  <a:gd name="connsiteY0" fmla="*/ 11726 h 365154"/>
                  <a:gd name="connsiteX1" fmla="*/ 242902 w 484259"/>
                  <a:gd name="connsiteY1" fmla="*/ 129 h 365154"/>
                  <a:gd name="connsiteX2" fmla="*/ 76781 w 484259"/>
                  <a:gd name="connsiteY2" fmla="*/ 11726 h 365154"/>
                  <a:gd name="connsiteX3" fmla="*/ 1556 w 484259"/>
                  <a:gd name="connsiteY3" fmla="*/ 102623 h 365154"/>
                  <a:gd name="connsiteX4" fmla="*/ 64243 w 484259"/>
                  <a:gd name="connsiteY4" fmla="*/ 296954 h 365154"/>
                  <a:gd name="connsiteX5" fmla="*/ 157490 w 484259"/>
                  <a:gd name="connsiteY5" fmla="*/ 365126 h 365154"/>
                  <a:gd name="connsiteX6" fmla="*/ 242902 w 484259"/>
                  <a:gd name="connsiteY6" fmla="*/ 363559 h 365154"/>
                  <a:gd name="connsiteX7" fmla="*/ 328314 w 484259"/>
                  <a:gd name="connsiteY7" fmla="*/ 365126 h 365154"/>
                  <a:gd name="connsiteX8" fmla="*/ 421561 w 484259"/>
                  <a:gd name="connsiteY8" fmla="*/ 296954 h 365154"/>
                  <a:gd name="connsiteX9" fmla="*/ 484248 w 484259"/>
                  <a:gd name="connsiteY9" fmla="*/ 102623 h 365154"/>
                  <a:gd name="connsiteX10" fmla="*/ 409024 w 484259"/>
                  <a:gd name="connsiteY10" fmla="*/ 11726 h 36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4259" h="365154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E58902D-F667-4A42-830E-42F67CD71507}"/>
                </a:ext>
              </a:extLst>
            </p:cNvPr>
            <p:cNvGrpSpPr/>
            <p:nvPr/>
          </p:nvGrpSpPr>
          <p:grpSpPr>
            <a:xfrm rot="1422580" flipH="1">
              <a:off x="5800879" y="1853133"/>
              <a:ext cx="1785679" cy="2523400"/>
              <a:chOff x="4070856" y="1685903"/>
              <a:chExt cx="1785679" cy="2523400"/>
            </a:xfrm>
          </p:grpSpPr>
          <p:sp>
            <p:nvSpPr>
              <p:cNvPr id="89" name="Graphic 57">
                <a:extLst>
                  <a:ext uri="{FF2B5EF4-FFF2-40B4-BE49-F238E27FC236}">
                    <a16:creationId xmlns:a16="http://schemas.microsoft.com/office/drawing/2014/main" id="{5F435D04-D58C-4D65-8576-45933EB1F450}"/>
                  </a:ext>
                </a:extLst>
              </p:cNvPr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avLst/>
                <a:gdLst>
                  <a:gd name="connsiteX0" fmla="*/ 1508250 w 1785679"/>
                  <a:gd name="connsiteY0" fmla="*/ 43240 h 1346483"/>
                  <a:gd name="connsiteX1" fmla="*/ 895687 w 1785679"/>
                  <a:gd name="connsiteY1" fmla="*/ 476 h 1346483"/>
                  <a:gd name="connsiteX2" fmla="*/ 283124 w 1785679"/>
                  <a:gd name="connsiteY2" fmla="*/ 43240 h 1346483"/>
                  <a:gd name="connsiteX3" fmla="*/ 5736 w 1785679"/>
                  <a:gd name="connsiteY3" fmla="*/ 378416 h 1346483"/>
                  <a:gd name="connsiteX4" fmla="*/ 236892 w 1785679"/>
                  <a:gd name="connsiteY4" fmla="*/ 1094999 h 1346483"/>
                  <a:gd name="connsiteX5" fmla="*/ 580737 w 1785679"/>
                  <a:gd name="connsiteY5" fmla="*/ 1346381 h 1346483"/>
                  <a:gd name="connsiteX6" fmla="*/ 895687 w 1785679"/>
                  <a:gd name="connsiteY6" fmla="*/ 1340602 h 1346483"/>
                  <a:gd name="connsiteX7" fmla="*/ 1210637 w 1785679"/>
                  <a:gd name="connsiteY7" fmla="*/ 1346381 h 1346483"/>
                  <a:gd name="connsiteX8" fmla="*/ 1554481 w 1785679"/>
                  <a:gd name="connsiteY8" fmla="*/ 1094999 h 1346483"/>
                  <a:gd name="connsiteX9" fmla="*/ 1785637 w 1785679"/>
                  <a:gd name="connsiteY9" fmla="*/ 378416 h 1346483"/>
                  <a:gd name="connsiteX10" fmla="*/ 1508250 w 1785679"/>
                  <a:gd name="connsiteY10" fmla="*/ 43240 h 134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679" h="1346483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Graphic 71">
                <a:extLst>
                  <a:ext uri="{FF2B5EF4-FFF2-40B4-BE49-F238E27FC236}">
                    <a16:creationId xmlns:a16="http://schemas.microsoft.com/office/drawing/2014/main" id="{85EB5F2D-C04E-4A78-88B6-B9B742F996F8}"/>
                  </a:ext>
                </a:extLst>
              </p:cNvPr>
              <p:cNvSpPr/>
              <p:nvPr/>
            </p:nvSpPr>
            <p:spPr>
              <a:xfrm>
                <a:off x="4498463" y="3087461"/>
                <a:ext cx="930466" cy="701613"/>
              </a:xfrm>
              <a:custGeom>
                <a:avLst/>
                <a:gdLst>
                  <a:gd name="connsiteX0" fmla="*/ 785905 w 930465"/>
                  <a:gd name="connsiteY0" fmla="*/ 22531 h 701613"/>
                  <a:gd name="connsiteX1" fmla="*/ 466716 w 930465"/>
                  <a:gd name="connsiteY1" fmla="*/ 248 h 701613"/>
                  <a:gd name="connsiteX2" fmla="*/ 147528 w 930465"/>
                  <a:gd name="connsiteY2" fmla="*/ 22531 h 701613"/>
                  <a:gd name="connsiteX3" fmla="*/ 2989 w 930465"/>
                  <a:gd name="connsiteY3" fmla="*/ 197181 h 701613"/>
                  <a:gd name="connsiteX4" fmla="*/ 123438 w 930465"/>
                  <a:gd name="connsiteY4" fmla="*/ 570572 h 701613"/>
                  <a:gd name="connsiteX5" fmla="*/ 302605 w 930465"/>
                  <a:gd name="connsiteY5" fmla="*/ 701560 h 701613"/>
                  <a:gd name="connsiteX6" fmla="*/ 466716 w 930465"/>
                  <a:gd name="connsiteY6" fmla="*/ 698549 h 701613"/>
                  <a:gd name="connsiteX7" fmla="*/ 630828 w 930465"/>
                  <a:gd name="connsiteY7" fmla="*/ 701560 h 701613"/>
                  <a:gd name="connsiteX8" fmla="*/ 809995 w 930465"/>
                  <a:gd name="connsiteY8" fmla="*/ 570572 h 701613"/>
                  <a:gd name="connsiteX9" fmla="*/ 930444 w 930465"/>
                  <a:gd name="connsiteY9" fmla="*/ 197181 h 701613"/>
                  <a:gd name="connsiteX10" fmla="*/ 785905 w 930465"/>
                  <a:gd name="connsiteY10" fmla="*/ 22531 h 70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0465" h="701613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0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Graphic 85">
                <a:extLst>
                  <a:ext uri="{FF2B5EF4-FFF2-40B4-BE49-F238E27FC236}">
                    <a16:creationId xmlns:a16="http://schemas.microsoft.com/office/drawing/2014/main" id="{F7F7A0A9-ADBA-4829-8C53-A7568BD77A65}"/>
                  </a:ext>
                </a:extLst>
              </p:cNvPr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avLst/>
                <a:gdLst>
                  <a:gd name="connsiteX0" fmla="*/ 409024 w 484259"/>
                  <a:gd name="connsiteY0" fmla="*/ 11726 h 365154"/>
                  <a:gd name="connsiteX1" fmla="*/ 242902 w 484259"/>
                  <a:gd name="connsiteY1" fmla="*/ 129 h 365154"/>
                  <a:gd name="connsiteX2" fmla="*/ 76781 w 484259"/>
                  <a:gd name="connsiteY2" fmla="*/ 11726 h 365154"/>
                  <a:gd name="connsiteX3" fmla="*/ 1556 w 484259"/>
                  <a:gd name="connsiteY3" fmla="*/ 102623 h 365154"/>
                  <a:gd name="connsiteX4" fmla="*/ 64243 w 484259"/>
                  <a:gd name="connsiteY4" fmla="*/ 296954 h 365154"/>
                  <a:gd name="connsiteX5" fmla="*/ 157490 w 484259"/>
                  <a:gd name="connsiteY5" fmla="*/ 365126 h 365154"/>
                  <a:gd name="connsiteX6" fmla="*/ 242902 w 484259"/>
                  <a:gd name="connsiteY6" fmla="*/ 363559 h 365154"/>
                  <a:gd name="connsiteX7" fmla="*/ 328314 w 484259"/>
                  <a:gd name="connsiteY7" fmla="*/ 365126 h 365154"/>
                  <a:gd name="connsiteX8" fmla="*/ 421561 w 484259"/>
                  <a:gd name="connsiteY8" fmla="*/ 296954 h 365154"/>
                  <a:gd name="connsiteX9" fmla="*/ 484248 w 484259"/>
                  <a:gd name="connsiteY9" fmla="*/ 102623 h 365154"/>
                  <a:gd name="connsiteX10" fmla="*/ 409024 w 484259"/>
                  <a:gd name="connsiteY10" fmla="*/ 11726 h 36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4259" h="365154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C037357-58D0-403D-922F-E5AE52172A73}"/>
                </a:ext>
              </a:extLst>
            </p:cNvPr>
            <p:cNvGrpSpPr/>
            <p:nvPr/>
          </p:nvGrpSpPr>
          <p:grpSpPr>
            <a:xfrm rot="4200000" flipH="1">
              <a:off x="6744461" y="2791779"/>
              <a:ext cx="1785679" cy="2523400"/>
              <a:chOff x="4070856" y="1685903"/>
              <a:chExt cx="1785679" cy="2523400"/>
            </a:xfrm>
          </p:grpSpPr>
          <p:sp>
            <p:nvSpPr>
              <p:cNvPr id="69" name="Graphic 57">
                <a:extLst>
                  <a:ext uri="{FF2B5EF4-FFF2-40B4-BE49-F238E27FC236}">
                    <a16:creationId xmlns:a16="http://schemas.microsoft.com/office/drawing/2014/main" id="{80586D6E-CEC2-48B1-AD09-E96700AEC3F4}"/>
                  </a:ext>
                </a:extLst>
              </p:cNvPr>
              <p:cNvSpPr/>
              <p:nvPr/>
            </p:nvSpPr>
            <p:spPr>
              <a:xfrm>
                <a:off x="4070856" y="1685903"/>
                <a:ext cx="1785679" cy="1346483"/>
              </a:xfrm>
              <a:custGeom>
                <a:avLst/>
                <a:gdLst>
                  <a:gd name="connsiteX0" fmla="*/ 1508250 w 1785679"/>
                  <a:gd name="connsiteY0" fmla="*/ 43240 h 1346483"/>
                  <a:gd name="connsiteX1" fmla="*/ 895687 w 1785679"/>
                  <a:gd name="connsiteY1" fmla="*/ 476 h 1346483"/>
                  <a:gd name="connsiteX2" fmla="*/ 283124 w 1785679"/>
                  <a:gd name="connsiteY2" fmla="*/ 43240 h 1346483"/>
                  <a:gd name="connsiteX3" fmla="*/ 5736 w 1785679"/>
                  <a:gd name="connsiteY3" fmla="*/ 378416 h 1346483"/>
                  <a:gd name="connsiteX4" fmla="*/ 236892 w 1785679"/>
                  <a:gd name="connsiteY4" fmla="*/ 1094999 h 1346483"/>
                  <a:gd name="connsiteX5" fmla="*/ 580737 w 1785679"/>
                  <a:gd name="connsiteY5" fmla="*/ 1346381 h 1346483"/>
                  <a:gd name="connsiteX6" fmla="*/ 895687 w 1785679"/>
                  <a:gd name="connsiteY6" fmla="*/ 1340602 h 1346483"/>
                  <a:gd name="connsiteX7" fmla="*/ 1210637 w 1785679"/>
                  <a:gd name="connsiteY7" fmla="*/ 1346381 h 1346483"/>
                  <a:gd name="connsiteX8" fmla="*/ 1554481 w 1785679"/>
                  <a:gd name="connsiteY8" fmla="*/ 1094999 h 1346483"/>
                  <a:gd name="connsiteX9" fmla="*/ 1785637 w 1785679"/>
                  <a:gd name="connsiteY9" fmla="*/ 378416 h 1346483"/>
                  <a:gd name="connsiteX10" fmla="*/ 1508250 w 1785679"/>
                  <a:gd name="connsiteY10" fmla="*/ 43240 h 134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679" h="1346483">
                    <a:moveTo>
                      <a:pt x="1508250" y="43240"/>
                    </a:moveTo>
                    <a:cubicBezTo>
                      <a:pt x="1353375" y="12612"/>
                      <a:pt x="1122797" y="-2991"/>
                      <a:pt x="895687" y="476"/>
                    </a:cubicBezTo>
                    <a:cubicBezTo>
                      <a:pt x="668576" y="-2991"/>
                      <a:pt x="437998" y="12612"/>
                      <a:pt x="283124" y="43240"/>
                    </a:cubicBezTo>
                    <a:cubicBezTo>
                      <a:pt x="121314" y="75024"/>
                      <a:pt x="-31826" y="245501"/>
                      <a:pt x="5736" y="378416"/>
                    </a:cubicBezTo>
                    <a:lnTo>
                      <a:pt x="236892" y="1094999"/>
                    </a:lnTo>
                    <a:cubicBezTo>
                      <a:pt x="288325" y="1263743"/>
                      <a:pt x="337445" y="1363718"/>
                      <a:pt x="580737" y="1346381"/>
                    </a:cubicBezTo>
                    <a:cubicBezTo>
                      <a:pt x="680134" y="1339446"/>
                      <a:pt x="791666" y="1338291"/>
                      <a:pt x="895687" y="1340602"/>
                    </a:cubicBezTo>
                    <a:cubicBezTo>
                      <a:pt x="999707" y="1338868"/>
                      <a:pt x="1111240" y="1339446"/>
                      <a:pt x="1210637" y="1346381"/>
                    </a:cubicBezTo>
                    <a:cubicBezTo>
                      <a:pt x="1453928" y="1363718"/>
                      <a:pt x="1503049" y="1263743"/>
                      <a:pt x="1554481" y="1094999"/>
                    </a:cubicBezTo>
                    <a:lnTo>
                      <a:pt x="1785637" y="378416"/>
                    </a:lnTo>
                    <a:cubicBezTo>
                      <a:pt x="1823200" y="245501"/>
                      <a:pt x="1670059" y="75024"/>
                      <a:pt x="1508250" y="432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Graphic 71">
                <a:extLst>
                  <a:ext uri="{FF2B5EF4-FFF2-40B4-BE49-F238E27FC236}">
                    <a16:creationId xmlns:a16="http://schemas.microsoft.com/office/drawing/2014/main" id="{12FA98D3-10C6-4CC3-A581-3849BA0FE863}"/>
                  </a:ext>
                </a:extLst>
              </p:cNvPr>
              <p:cNvSpPr/>
              <p:nvPr/>
            </p:nvSpPr>
            <p:spPr>
              <a:xfrm>
                <a:off x="4498463" y="3087460"/>
                <a:ext cx="930466" cy="701613"/>
              </a:xfrm>
              <a:custGeom>
                <a:avLst/>
                <a:gdLst>
                  <a:gd name="connsiteX0" fmla="*/ 785905 w 930465"/>
                  <a:gd name="connsiteY0" fmla="*/ 22531 h 701613"/>
                  <a:gd name="connsiteX1" fmla="*/ 466716 w 930465"/>
                  <a:gd name="connsiteY1" fmla="*/ 248 h 701613"/>
                  <a:gd name="connsiteX2" fmla="*/ 147528 w 930465"/>
                  <a:gd name="connsiteY2" fmla="*/ 22531 h 701613"/>
                  <a:gd name="connsiteX3" fmla="*/ 2989 w 930465"/>
                  <a:gd name="connsiteY3" fmla="*/ 197181 h 701613"/>
                  <a:gd name="connsiteX4" fmla="*/ 123438 w 930465"/>
                  <a:gd name="connsiteY4" fmla="*/ 570572 h 701613"/>
                  <a:gd name="connsiteX5" fmla="*/ 302605 w 930465"/>
                  <a:gd name="connsiteY5" fmla="*/ 701560 h 701613"/>
                  <a:gd name="connsiteX6" fmla="*/ 466716 w 930465"/>
                  <a:gd name="connsiteY6" fmla="*/ 698549 h 701613"/>
                  <a:gd name="connsiteX7" fmla="*/ 630828 w 930465"/>
                  <a:gd name="connsiteY7" fmla="*/ 701560 h 701613"/>
                  <a:gd name="connsiteX8" fmla="*/ 809995 w 930465"/>
                  <a:gd name="connsiteY8" fmla="*/ 570572 h 701613"/>
                  <a:gd name="connsiteX9" fmla="*/ 930444 w 930465"/>
                  <a:gd name="connsiteY9" fmla="*/ 197181 h 701613"/>
                  <a:gd name="connsiteX10" fmla="*/ 785905 w 930465"/>
                  <a:gd name="connsiteY10" fmla="*/ 22531 h 70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0465" h="701613">
                    <a:moveTo>
                      <a:pt x="785905" y="22531"/>
                    </a:moveTo>
                    <a:cubicBezTo>
                      <a:pt x="705205" y="6572"/>
                      <a:pt x="585057" y="-1559"/>
                      <a:pt x="466716" y="248"/>
                    </a:cubicBezTo>
                    <a:cubicBezTo>
                      <a:pt x="348376" y="-1559"/>
                      <a:pt x="228228" y="6572"/>
                      <a:pt x="147528" y="22531"/>
                    </a:cubicBezTo>
                    <a:cubicBezTo>
                      <a:pt x="63213" y="39093"/>
                      <a:pt x="-16584" y="127923"/>
                      <a:pt x="2989" y="197181"/>
                    </a:cubicBezTo>
                    <a:lnTo>
                      <a:pt x="123438" y="570572"/>
                    </a:lnTo>
                    <a:cubicBezTo>
                      <a:pt x="150238" y="658500"/>
                      <a:pt x="175833" y="710594"/>
                      <a:pt x="302605" y="701560"/>
                    </a:cubicBezTo>
                    <a:cubicBezTo>
                      <a:pt x="354398" y="697946"/>
                      <a:pt x="412515" y="697344"/>
                      <a:pt x="466716" y="698549"/>
                    </a:cubicBezTo>
                    <a:cubicBezTo>
                      <a:pt x="520918" y="697645"/>
                      <a:pt x="579035" y="697946"/>
                      <a:pt x="630828" y="701560"/>
                    </a:cubicBezTo>
                    <a:cubicBezTo>
                      <a:pt x="757600" y="710594"/>
                      <a:pt x="783195" y="658500"/>
                      <a:pt x="809995" y="570572"/>
                    </a:cubicBezTo>
                    <a:lnTo>
                      <a:pt x="930444" y="197181"/>
                    </a:lnTo>
                    <a:cubicBezTo>
                      <a:pt x="950017" y="127923"/>
                      <a:pt x="870219" y="39093"/>
                      <a:pt x="785905" y="225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0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Graphic 85">
                <a:extLst>
                  <a:ext uri="{FF2B5EF4-FFF2-40B4-BE49-F238E27FC236}">
                    <a16:creationId xmlns:a16="http://schemas.microsoft.com/office/drawing/2014/main" id="{DB4E5334-2C67-47C8-A77F-9272146FD664}"/>
                  </a:ext>
                </a:extLst>
              </p:cNvPr>
              <p:cNvSpPr/>
              <p:nvPr/>
            </p:nvSpPr>
            <p:spPr>
              <a:xfrm>
                <a:off x="4721566" y="3844149"/>
                <a:ext cx="484260" cy="365154"/>
              </a:xfrm>
              <a:custGeom>
                <a:avLst/>
                <a:gdLst>
                  <a:gd name="connsiteX0" fmla="*/ 409024 w 484259"/>
                  <a:gd name="connsiteY0" fmla="*/ 11726 h 365154"/>
                  <a:gd name="connsiteX1" fmla="*/ 242902 w 484259"/>
                  <a:gd name="connsiteY1" fmla="*/ 129 h 365154"/>
                  <a:gd name="connsiteX2" fmla="*/ 76781 w 484259"/>
                  <a:gd name="connsiteY2" fmla="*/ 11726 h 365154"/>
                  <a:gd name="connsiteX3" fmla="*/ 1556 w 484259"/>
                  <a:gd name="connsiteY3" fmla="*/ 102623 h 365154"/>
                  <a:gd name="connsiteX4" fmla="*/ 64243 w 484259"/>
                  <a:gd name="connsiteY4" fmla="*/ 296954 h 365154"/>
                  <a:gd name="connsiteX5" fmla="*/ 157490 w 484259"/>
                  <a:gd name="connsiteY5" fmla="*/ 365126 h 365154"/>
                  <a:gd name="connsiteX6" fmla="*/ 242902 w 484259"/>
                  <a:gd name="connsiteY6" fmla="*/ 363559 h 365154"/>
                  <a:gd name="connsiteX7" fmla="*/ 328314 w 484259"/>
                  <a:gd name="connsiteY7" fmla="*/ 365126 h 365154"/>
                  <a:gd name="connsiteX8" fmla="*/ 421561 w 484259"/>
                  <a:gd name="connsiteY8" fmla="*/ 296954 h 365154"/>
                  <a:gd name="connsiteX9" fmla="*/ 484248 w 484259"/>
                  <a:gd name="connsiteY9" fmla="*/ 102623 h 365154"/>
                  <a:gd name="connsiteX10" fmla="*/ 409024 w 484259"/>
                  <a:gd name="connsiteY10" fmla="*/ 11726 h 36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4259" h="365154">
                    <a:moveTo>
                      <a:pt x="409024" y="11726"/>
                    </a:moveTo>
                    <a:cubicBezTo>
                      <a:pt x="367023" y="3420"/>
                      <a:pt x="304492" y="-811"/>
                      <a:pt x="242902" y="129"/>
                    </a:cubicBezTo>
                    <a:cubicBezTo>
                      <a:pt x="181312" y="-811"/>
                      <a:pt x="118781" y="3420"/>
                      <a:pt x="76781" y="11726"/>
                    </a:cubicBezTo>
                    <a:cubicBezTo>
                      <a:pt x="32899" y="20346"/>
                      <a:pt x="-8631" y="66578"/>
                      <a:pt x="1556" y="102623"/>
                    </a:cubicBezTo>
                    <a:lnTo>
                      <a:pt x="64243" y="296954"/>
                    </a:lnTo>
                    <a:cubicBezTo>
                      <a:pt x="78191" y="342716"/>
                      <a:pt x="91512" y="369828"/>
                      <a:pt x="157490" y="365126"/>
                    </a:cubicBezTo>
                    <a:cubicBezTo>
                      <a:pt x="184446" y="363246"/>
                      <a:pt x="214693" y="362932"/>
                      <a:pt x="242902" y="363559"/>
                    </a:cubicBezTo>
                    <a:cubicBezTo>
                      <a:pt x="271111" y="363089"/>
                      <a:pt x="301358" y="363246"/>
                      <a:pt x="328314" y="365126"/>
                    </a:cubicBezTo>
                    <a:cubicBezTo>
                      <a:pt x="394292" y="369828"/>
                      <a:pt x="407613" y="342716"/>
                      <a:pt x="421561" y="296954"/>
                    </a:cubicBezTo>
                    <a:lnTo>
                      <a:pt x="484248" y="102623"/>
                    </a:lnTo>
                    <a:cubicBezTo>
                      <a:pt x="494435" y="66578"/>
                      <a:pt x="452905" y="20346"/>
                      <a:pt x="409024" y="117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A2ED83A-70F6-48DE-B575-FFC83B7D91BE}"/>
              </a:ext>
            </a:extLst>
          </p:cNvPr>
          <p:cNvSpPr>
            <a:spLocks noChangeAspect="1"/>
          </p:cNvSpPr>
          <p:nvPr/>
        </p:nvSpPr>
        <p:spPr>
          <a:xfrm>
            <a:off x="3764052" y="3999050"/>
            <a:ext cx="207300" cy="207300"/>
          </a:xfrm>
          <a:custGeom>
            <a:avLst/>
            <a:gdLst>
              <a:gd name="connsiteX0" fmla="*/ 0 w 923925"/>
              <a:gd name="connsiteY0" fmla="*/ 461962 h 923925"/>
              <a:gd name="connsiteX1" fmla="*/ 0 w 923925"/>
              <a:gd name="connsiteY1" fmla="*/ 149542 h 923925"/>
              <a:gd name="connsiteX2" fmla="*/ 149543 w 923925"/>
              <a:gd name="connsiteY2" fmla="*/ 0 h 923925"/>
              <a:gd name="connsiteX3" fmla="*/ 774382 w 923925"/>
              <a:gd name="connsiteY3" fmla="*/ 0 h 923925"/>
              <a:gd name="connsiteX4" fmla="*/ 925830 w 923925"/>
              <a:gd name="connsiteY4" fmla="*/ 149542 h 923925"/>
              <a:gd name="connsiteX5" fmla="*/ 925830 w 923925"/>
              <a:gd name="connsiteY5" fmla="*/ 774382 h 923925"/>
              <a:gd name="connsiteX6" fmla="*/ 773430 w 923925"/>
              <a:gd name="connsiteY6" fmla="*/ 925830 h 923925"/>
              <a:gd name="connsiteX7" fmla="*/ 150495 w 923925"/>
              <a:gd name="connsiteY7" fmla="*/ 925830 h 923925"/>
              <a:gd name="connsiteX8" fmla="*/ 0 w 923925"/>
              <a:gd name="connsiteY8" fmla="*/ 774382 h 923925"/>
              <a:gd name="connsiteX9" fmla="*/ 0 w 923925"/>
              <a:gd name="connsiteY9" fmla="*/ 461962 h 923925"/>
              <a:gd name="connsiteX10" fmla="*/ 194310 w 923925"/>
              <a:gd name="connsiteY10" fmla="*/ 220027 h 923925"/>
              <a:gd name="connsiteX11" fmla="*/ 194310 w 923925"/>
              <a:gd name="connsiteY11" fmla="*/ 246698 h 923925"/>
              <a:gd name="connsiteX12" fmla="*/ 222885 w 923925"/>
              <a:gd name="connsiteY12" fmla="*/ 277178 h 923925"/>
              <a:gd name="connsiteX13" fmla="*/ 608648 w 923925"/>
              <a:gd name="connsiteY13" fmla="*/ 521970 h 923925"/>
              <a:gd name="connsiteX14" fmla="*/ 668655 w 923925"/>
              <a:gd name="connsiteY14" fmla="*/ 729615 h 923925"/>
              <a:gd name="connsiteX15" fmla="*/ 694373 w 923925"/>
              <a:gd name="connsiteY15" fmla="*/ 754380 h 923925"/>
              <a:gd name="connsiteX16" fmla="*/ 754380 w 923925"/>
              <a:gd name="connsiteY16" fmla="*/ 754380 h 923925"/>
              <a:gd name="connsiteX17" fmla="*/ 777240 w 923925"/>
              <a:gd name="connsiteY17" fmla="*/ 729615 h 923925"/>
              <a:gd name="connsiteX18" fmla="*/ 757238 w 923925"/>
              <a:gd name="connsiteY18" fmla="*/ 600075 h 923925"/>
              <a:gd name="connsiteX19" fmla="*/ 247650 w 923925"/>
              <a:gd name="connsiteY19" fmla="*/ 171450 h 923925"/>
              <a:gd name="connsiteX20" fmla="*/ 194310 w 923925"/>
              <a:gd name="connsiteY20" fmla="*/ 220027 h 923925"/>
              <a:gd name="connsiteX21" fmla="*/ 523875 w 923925"/>
              <a:gd name="connsiteY21" fmla="*/ 753428 h 923925"/>
              <a:gd name="connsiteX22" fmla="*/ 541973 w 923925"/>
              <a:gd name="connsiteY22" fmla="*/ 753428 h 923925"/>
              <a:gd name="connsiteX23" fmla="*/ 575310 w 923925"/>
              <a:gd name="connsiteY23" fmla="*/ 718185 h 923925"/>
              <a:gd name="connsiteX24" fmla="*/ 468630 w 923925"/>
              <a:gd name="connsiteY24" fmla="*/ 485775 h 923925"/>
              <a:gd name="connsiteX25" fmla="*/ 216218 w 923925"/>
              <a:gd name="connsiteY25" fmla="*/ 367665 h 923925"/>
              <a:gd name="connsiteX26" fmla="*/ 194310 w 923925"/>
              <a:gd name="connsiteY26" fmla="*/ 386715 h 923925"/>
              <a:gd name="connsiteX27" fmla="*/ 194310 w 923925"/>
              <a:gd name="connsiteY27" fmla="*/ 458153 h 923925"/>
              <a:gd name="connsiteX28" fmla="*/ 212407 w 923925"/>
              <a:gd name="connsiteY28" fmla="*/ 476250 h 923925"/>
              <a:gd name="connsiteX29" fmla="*/ 464820 w 923925"/>
              <a:gd name="connsiteY29" fmla="*/ 702945 h 923925"/>
              <a:gd name="connsiteX30" fmla="*/ 523875 w 923925"/>
              <a:gd name="connsiteY30" fmla="*/ 753428 h 923925"/>
              <a:gd name="connsiteX31" fmla="*/ 344805 w 923925"/>
              <a:gd name="connsiteY31" fmla="*/ 677228 h 923925"/>
              <a:gd name="connsiteX32" fmla="*/ 270510 w 923925"/>
              <a:gd name="connsiteY32" fmla="*/ 601028 h 923925"/>
              <a:gd name="connsiteX33" fmla="*/ 194310 w 923925"/>
              <a:gd name="connsiteY33" fmla="*/ 675323 h 923925"/>
              <a:gd name="connsiteX34" fmla="*/ 269557 w 923925"/>
              <a:gd name="connsiteY34" fmla="*/ 751523 h 923925"/>
              <a:gd name="connsiteX35" fmla="*/ 344805 w 923925"/>
              <a:gd name="connsiteY35" fmla="*/ 677228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23925" h="923925">
                <a:moveTo>
                  <a:pt x="0" y="461962"/>
                </a:moveTo>
                <a:cubicBezTo>
                  <a:pt x="0" y="358140"/>
                  <a:pt x="0" y="253365"/>
                  <a:pt x="0" y="149542"/>
                </a:cubicBezTo>
                <a:cubicBezTo>
                  <a:pt x="0" y="60007"/>
                  <a:pt x="60007" y="0"/>
                  <a:pt x="149543" y="0"/>
                </a:cubicBezTo>
                <a:cubicBezTo>
                  <a:pt x="358140" y="0"/>
                  <a:pt x="565785" y="0"/>
                  <a:pt x="774382" y="0"/>
                </a:cubicBezTo>
                <a:cubicBezTo>
                  <a:pt x="862965" y="0"/>
                  <a:pt x="924877" y="60960"/>
                  <a:pt x="925830" y="149542"/>
                </a:cubicBezTo>
                <a:cubicBezTo>
                  <a:pt x="926782" y="358140"/>
                  <a:pt x="926782" y="565785"/>
                  <a:pt x="925830" y="774382"/>
                </a:cubicBezTo>
                <a:cubicBezTo>
                  <a:pt x="925830" y="864870"/>
                  <a:pt x="863918" y="925830"/>
                  <a:pt x="773430" y="925830"/>
                </a:cubicBezTo>
                <a:cubicBezTo>
                  <a:pt x="565785" y="925830"/>
                  <a:pt x="358140" y="925830"/>
                  <a:pt x="150495" y="925830"/>
                </a:cubicBezTo>
                <a:cubicBezTo>
                  <a:pt x="59055" y="925830"/>
                  <a:pt x="0" y="865823"/>
                  <a:pt x="0" y="774382"/>
                </a:cubicBezTo>
                <a:cubicBezTo>
                  <a:pt x="0" y="670560"/>
                  <a:pt x="0" y="566737"/>
                  <a:pt x="0" y="461962"/>
                </a:cubicBezTo>
                <a:close/>
                <a:moveTo>
                  <a:pt x="194310" y="220027"/>
                </a:moveTo>
                <a:cubicBezTo>
                  <a:pt x="194310" y="228600"/>
                  <a:pt x="195263" y="238125"/>
                  <a:pt x="194310" y="246698"/>
                </a:cubicBezTo>
                <a:cubicBezTo>
                  <a:pt x="191452" y="268605"/>
                  <a:pt x="200977" y="275273"/>
                  <a:pt x="222885" y="277178"/>
                </a:cubicBezTo>
                <a:cubicBezTo>
                  <a:pt x="394335" y="290512"/>
                  <a:pt x="522923" y="374332"/>
                  <a:pt x="608648" y="521970"/>
                </a:cubicBezTo>
                <a:cubicBezTo>
                  <a:pt x="645795" y="585787"/>
                  <a:pt x="666750" y="655320"/>
                  <a:pt x="668655" y="729615"/>
                </a:cubicBezTo>
                <a:cubicBezTo>
                  <a:pt x="668655" y="746760"/>
                  <a:pt x="675323" y="755332"/>
                  <a:pt x="694373" y="754380"/>
                </a:cubicBezTo>
                <a:cubicBezTo>
                  <a:pt x="714375" y="753428"/>
                  <a:pt x="734377" y="753428"/>
                  <a:pt x="754380" y="754380"/>
                </a:cubicBezTo>
                <a:cubicBezTo>
                  <a:pt x="774382" y="755332"/>
                  <a:pt x="778193" y="746760"/>
                  <a:pt x="777240" y="729615"/>
                </a:cubicBezTo>
                <a:cubicBezTo>
                  <a:pt x="775335" y="685800"/>
                  <a:pt x="768668" y="641985"/>
                  <a:pt x="757238" y="600075"/>
                </a:cubicBezTo>
                <a:cubicBezTo>
                  <a:pt x="691515" y="364807"/>
                  <a:pt x="488632" y="192405"/>
                  <a:pt x="247650" y="171450"/>
                </a:cubicBezTo>
                <a:cubicBezTo>
                  <a:pt x="194310" y="165735"/>
                  <a:pt x="194310" y="165735"/>
                  <a:pt x="194310" y="220027"/>
                </a:cubicBezTo>
                <a:close/>
                <a:moveTo>
                  <a:pt x="523875" y="753428"/>
                </a:moveTo>
                <a:cubicBezTo>
                  <a:pt x="529590" y="753428"/>
                  <a:pt x="535305" y="753428"/>
                  <a:pt x="541973" y="753428"/>
                </a:cubicBezTo>
                <a:cubicBezTo>
                  <a:pt x="577215" y="753428"/>
                  <a:pt x="579120" y="753428"/>
                  <a:pt x="575310" y="718185"/>
                </a:cubicBezTo>
                <a:cubicBezTo>
                  <a:pt x="566738" y="628650"/>
                  <a:pt x="530543" y="550545"/>
                  <a:pt x="468630" y="485775"/>
                </a:cubicBezTo>
                <a:cubicBezTo>
                  <a:pt x="400050" y="414337"/>
                  <a:pt x="314325" y="376237"/>
                  <a:pt x="216218" y="367665"/>
                </a:cubicBezTo>
                <a:cubicBezTo>
                  <a:pt x="201930" y="366712"/>
                  <a:pt x="193357" y="370523"/>
                  <a:pt x="194310" y="386715"/>
                </a:cubicBezTo>
                <a:cubicBezTo>
                  <a:pt x="195263" y="410528"/>
                  <a:pt x="195263" y="434340"/>
                  <a:pt x="194310" y="458153"/>
                </a:cubicBezTo>
                <a:cubicBezTo>
                  <a:pt x="193357" y="472440"/>
                  <a:pt x="200025" y="475298"/>
                  <a:pt x="212407" y="476250"/>
                </a:cubicBezTo>
                <a:cubicBezTo>
                  <a:pt x="340043" y="487680"/>
                  <a:pt x="441960" y="579120"/>
                  <a:pt x="464820" y="702945"/>
                </a:cubicBezTo>
                <a:cubicBezTo>
                  <a:pt x="475298" y="753428"/>
                  <a:pt x="475298" y="753428"/>
                  <a:pt x="523875" y="753428"/>
                </a:cubicBezTo>
                <a:close/>
                <a:moveTo>
                  <a:pt x="344805" y="677228"/>
                </a:moveTo>
                <a:cubicBezTo>
                  <a:pt x="344805" y="634365"/>
                  <a:pt x="313373" y="601980"/>
                  <a:pt x="270510" y="601028"/>
                </a:cubicBezTo>
                <a:cubicBezTo>
                  <a:pt x="229552" y="600075"/>
                  <a:pt x="194310" y="634365"/>
                  <a:pt x="194310" y="675323"/>
                </a:cubicBezTo>
                <a:cubicBezTo>
                  <a:pt x="194310" y="719137"/>
                  <a:pt x="225743" y="751523"/>
                  <a:pt x="269557" y="751523"/>
                </a:cubicBezTo>
                <a:cubicBezTo>
                  <a:pt x="314325" y="750570"/>
                  <a:pt x="344805" y="720090"/>
                  <a:pt x="344805" y="6772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00F5F36-60D6-4DA8-A69B-7BEFEFF9C19B}"/>
              </a:ext>
            </a:extLst>
          </p:cNvPr>
          <p:cNvSpPr>
            <a:spLocks noChangeAspect="1"/>
          </p:cNvSpPr>
          <p:nvPr/>
        </p:nvSpPr>
        <p:spPr>
          <a:xfrm>
            <a:off x="3932682" y="3366135"/>
            <a:ext cx="351767" cy="351220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2BE16D2-EF8D-404C-AD48-448E47B2D368}"/>
              </a:ext>
            </a:extLst>
          </p:cNvPr>
          <p:cNvSpPr>
            <a:spLocks noChangeAspect="1"/>
          </p:cNvSpPr>
          <p:nvPr/>
        </p:nvSpPr>
        <p:spPr>
          <a:xfrm>
            <a:off x="4613744" y="4052977"/>
            <a:ext cx="352570" cy="351220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Rounded Rectangle 2">
            <a:extLst>
              <a:ext uri="{FF2B5EF4-FFF2-40B4-BE49-F238E27FC236}">
                <a16:creationId xmlns:a16="http://schemas.microsoft.com/office/drawing/2014/main" id="{72E46098-011B-4A91-862E-DAFBB480EE50}"/>
              </a:ext>
            </a:extLst>
          </p:cNvPr>
          <p:cNvSpPr/>
          <p:nvPr/>
        </p:nvSpPr>
        <p:spPr>
          <a:xfrm>
            <a:off x="2961021" y="3425150"/>
            <a:ext cx="349911" cy="349911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Rounded Rectangle 8">
            <a:extLst>
              <a:ext uri="{FF2B5EF4-FFF2-40B4-BE49-F238E27FC236}">
                <a16:creationId xmlns:a16="http://schemas.microsoft.com/office/drawing/2014/main" id="{25F735BE-24D5-4AA4-B326-13BFFC9C08BE}"/>
              </a:ext>
            </a:extLst>
          </p:cNvPr>
          <p:cNvSpPr/>
          <p:nvPr/>
        </p:nvSpPr>
        <p:spPr>
          <a:xfrm>
            <a:off x="4262433" y="234420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2">
            <a:extLst>
              <a:ext uri="{FF2B5EF4-FFF2-40B4-BE49-F238E27FC236}">
                <a16:creationId xmlns:a16="http://schemas.microsoft.com/office/drawing/2014/main" id="{432DA876-42AF-424E-A413-BF8119BBCDB6}"/>
              </a:ext>
            </a:extLst>
          </p:cNvPr>
          <p:cNvSpPr/>
          <p:nvPr/>
        </p:nvSpPr>
        <p:spPr>
          <a:xfrm>
            <a:off x="2417042" y="2344205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3">
            <a:extLst>
              <a:ext uri="{FF2B5EF4-FFF2-40B4-BE49-F238E27FC236}">
                <a16:creationId xmlns:a16="http://schemas.microsoft.com/office/drawing/2014/main" id="{E6A384FC-1990-4234-8CB4-4E1632F8421F}"/>
              </a:ext>
            </a:extLst>
          </p:cNvPr>
          <p:cNvSpPr>
            <a:spLocks noChangeAspect="1"/>
          </p:cNvSpPr>
          <p:nvPr/>
        </p:nvSpPr>
        <p:spPr>
          <a:xfrm>
            <a:off x="1082537" y="360010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3E1E5515-BBE7-49DD-AF9B-0756A7BB4BBB}"/>
              </a:ext>
            </a:extLst>
          </p:cNvPr>
          <p:cNvSpPr>
            <a:spLocks/>
          </p:cNvSpPr>
          <p:nvPr/>
        </p:nvSpPr>
        <p:spPr>
          <a:xfrm>
            <a:off x="3243239" y="4023905"/>
            <a:ext cx="207263" cy="2073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1">
            <a:extLst>
              <a:ext uri="{FF2B5EF4-FFF2-40B4-BE49-F238E27FC236}">
                <a16:creationId xmlns:a16="http://schemas.microsoft.com/office/drawing/2014/main" id="{2763C34D-53BB-4009-A034-E5B14FAB9432}"/>
              </a:ext>
            </a:extLst>
          </p:cNvPr>
          <p:cNvSpPr>
            <a:spLocks noChangeAspect="1"/>
          </p:cNvSpPr>
          <p:nvPr/>
        </p:nvSpPr>
        <p:spPr>
          <a:xfrm>
            <a:off x="2256045" y="4047896"/>
            <a:ext cx="369706" cy="36970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8756BC4A-6D05-40CF-B2CD-2BE27DBB49DA}"/>
              </a:ext>
            </a:extLst>
          </p:cNvPr>
          <p:cNvSpPr>
            <a:spLocks noChangeAspect="1"/>
          </p:cNvSpPr>
          <p:nvPr/>
        </p:nvSpPr>
        <p:spPr>
          <a:xfrm>
            <a:off x="2869965" y="4304309"/>
            <a:ext cx="218211" cy="21821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0839C8FB-69B8-445E-8244-7B4D679C0837}"/>
              </a:ext>
            </a:extLst>
          </p:cNvPr>
          <p:cNvSpPr>
            <a:spLocks noChangeAspect="1"/>
          </p:cNvSpPr>
          <p:nvPr/>
        </p:nvSpPr>
        <p:spPr>
          <a:xfrm>
            <a:off x="4113107" y="4312028"/>
            <a:ext cx="218235" cy="21821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687947" y="1482692"/>
                </a:moveTo>
                <a:cubicBezTo>
                  <a:pt x="1926534" y="1482692"/>
                  <a:pt x="2119947" y="1676105"/>
                  <a:pt x="2119947" y="1914692"/>
                </a:cubicBezTo>
                <a:cubicBezTo>
                  <a:pt x="2119947" y="2153279"/>
                  <a:pt x="1926534" y="2346692"/>
                  <a:pt x="1687947" y="2346692"/>
                </a:cubicBezTo>
                <a:cubicBezTo>
                  <a:pt x="1449360" y="2346692"/>
                  <a:pt x="1255947" y="2153279"/>
                  <a:pt x="1255947" y="1914692"/>
                </a:cubicBezTo>
                <a:cubicBezTo>
                  <a:pt x="1255947" y="1676105"/>
                  <a:pt x="1449360" y="1482692"/>
                  <a:pt x="1687947" y="1482692"/>
                </a:cubicBezTo>
                <a:close/>
                <a:moveTo>
                  <a:pt x="2089252" y="1089590"/>
                </a:moveTo>
                <a:cubicBezTo>
                  <a:pt x="1416116" y="1089590"/>
                  <a:pt x="870432" y="1635274"/>
                  <a:pt x="870432" y="2308410"/>
                </a:cubicBezTo>
                <a:cubicBezTo>
                  <a:pt x="870432" y="2981546"/>
                  <a:pt x="1416116" y="3527230"/>
                  <a:pt x="2089252" y="3527230"/>
                </a:cubicBezTo>
                <a:cubicBezTo>
                  <a:pt x="2762388" y="3527230"/>
                  <a:pt x="3308072" y="2981546"/>
                  <a:pt x="3308072" y="2308410"/>
                </a:cubicBezTo>
                <a:cubicBezTo>
                  <a:pt x="3308072" y="1635274"/>
                  <a:pt x="2762388" y="1089590"/>
                  <a:pt x="2089252" y="1089590"/>
                </a:cubicBezTo>
                <a:close/>
                <a:moveTo>
                  <a:pt x="3117438" y="1065385"/>
                </a:moveTo>
                <a:cubicBezTo>
                  <a:pt x="3018027" y="1065385"/>
                  <a:pt x="2937438" y="1145974"/>
                  <a:pt x="2937438" y="1245385"/>
                </a:cubicBezTo>
                <a:cubicBezTo>
                  <a:pt x="2937438" y="1344796"/>
                  <a:pt x="3018027" y="1425385"/>
                  <a:pt x="3117438" y="1425385"/>
                </a:cubicBezTo>
                <a:cubicBezTo>
                  <a:pt x="3216849" y="1425385"/>
                  <a:pt x="3297438" y="1344796"/>
                  <a:pt x="3297438" y="1245385"/>
                </a:cubicBezTo>
                <a:cubicBezTo>
                  <a:pt x="3297438" y="1145974"/>
                  <a:pt x="3216849" y="1065385"/>
                  <a:pt x="3117438" y="1065385"/>
                </a:cubicBezTo>
                <a:close/>
                <a:moveTo>
                  <a:pt x="881213" y="737332"/>
                </a:moveTo>
                <a:cubicBezTo>
                  <a:pt x="662508" y="737332"/>
                  <a:pt x="485213" y="914627"/>
                  <a:pt x="485213" y="1133332"/>
                </a:cubicBezTo>
                <a:cubicBezTo>
                  <a:pt x="485213" y="1352037"/>
                  <a:pt x="662508" y="1529332"/>
                  <a:pt x="881213" y="1529332"/>
                </a:cubicBezTo>
                <a:cubicBezTo>
                  <a:pt x="1099918" y="1529332"/>
                  <a:pt x="1277213" y="1352037"/>
                  <a:pt x="1277213" y="1133332"/>
                </a:cubicBezTo>
                <a:cubicBezTo>
                  <a:pt x="1277213" y="914627"/>
                  <a:pt x="1099918" y="737332"/>
                  <a:pt x="881213" y="737332"/>
                </a:cubicBezTo>
                <a:close/>
                <a:moveTo>
                  <a:pt x="2760704" y="694800"/>
                </a:moveTo>
                <a:cubicBezTo>
                  <a:pt x="2631469" y="694800"/>
                  <a:pt x="2526704" y="799565"/>
                  <a:pt x="2526704" y="928800"/>
                </a:cubicBezTo>
                <a:cubicBezTo>
                  <a:pt x="2526704" y="1058035"/>
                  <a:pt x="2631469" y="1162800"/>
                  <a:pt x="2760704" y="1162800"/>
                </a:cubicBezTo>
                <a:cubicBezTo>
                  <a:pt x="2889939" y="1162800"/>
                  <a:pt x="2994704" y="1058035"/>
                  <a:pt x="2994704" y="928800"/>
                </a:cubicBezTo>
                <a:cubicBezTo>
                  <a:pt x="2994704" y="799565"/>
                  <a:pt x="2889939" y="694800"/>
                  <a:pt x="2760704" y="694800"/>
                </a:cubicBezTo>
                <a:close/>
                <a:moveTo>
                  <a:pt x="2224849" y="428066"/>
                </a:moveTo>
                <a:cubicBezTo>
                  <a:pt x="2075732" y="428066"/>
                  <a:pt x="1954849" y="548949"/>
                  <a:pt x="1954849" y="698066"/>
                </a:cubicBezTo>
                <a:cubicBezTo>
                  <a:pt x="1954849" y="847183"/>
                  <a:pt x="2075732" y="968066"/>
                  <a:pt x="2224849" y="968066"/>
                </a:cubicBezTo>
                <a:cubicBezTo>
                  <a:pt x="2373966" y="968066"/>
                  <a:pt x="2494849" y="847183"/>
                  <a:pt x="2494849" y="698066"/>
                </a:cubicBezTo>
                <a:cubicBezTo>
                  <a:pt x="2494849" y="548949"/>
                  <a:pt x="2373966" y="428066"/>
                  <a:pt x="2224849" y="428066"/>
                </a:cubicBezTo>
                <a:close/>
                <a:moveTo>
                  <a:pt x="1567937" y="406752"/>
                </a:moveTo>
                <a:cubicBezTo>
                  <a:pt x="1388997" y="406752"/>
                  <a:pt x="1243937" y="551812"/>
                  <a:pt x="1243937" y="730752"/>
                </a:cubicBezTo>
                <a:cubicBezTo>
                  <a:pt x="1243937" y="909692"/>
                  <a:pt x="1388997" y="1054752"/>
                  <a:pt x="1567937" y="1054752"/>
                </a:cubicBezTo>
                <a:cubicBezTo>
                  <a:pt x="1746877" y="1054752"/>
                  <a:pt x="1891937" y="909692"/>
                  <a:pt x="1891937" y="730752"/>
                </a:cubicBezTo>
                <a:cubicBezTo>
                  <a:pt x="1891937" y="551812"/>
                  <a:pt x="1746877" y="406752"/>
                  <a:pt x="1567937" y="40675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ounded Rectangle 5">
            <a:extLst>
              <a:ext uri="{FF2B5EF4-FFF2-40B4-BE49-F238E27FC236}">
                <a16:creationId xmlns:a16="http://schemas.microsoft.com/office/drawing/2014/main" id="{6662E94C-C013-4780-B856-0541F9D5258F}"/>
              </a:ext>
            </a:extLst>
          </p:cNvPr>
          <p:cNvSpPr>
            <a:spLocks noChangeAspect="1"/>
          </p:cNvSpPr>
          <p:nvPr/>
        </p:nvSpPr>
        <p:spPr>
          <a:xfrm>
            <a:off x="5506406" y="3600106"/>
            <a:ext cx="518693" cy="51863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615CB7A-2504-4DCC-B8EB-C1C1121085F7}"/>
              </a:ext>
            </a:extLst>
          </p:cNvPr>
          <p:cNvSpPr/>
          <p:nvPr/>
        </p:nvSpPr>
        <p:spPr>
          <a:xfrm>
            <a:off x="7382425" y="1857567"/>
            <a:ext cx="656456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9090D96-9C57-4B27-B5BB-D1F14C0BD1A5}"/>
              </a:ext>
            </a:extLst>
          </p:cNvPr>
          <p:cNvSpPr/>
          <p:nvPr/>
        </p:nvSpPr>
        <p:spPr>
          <a:xfrm>
            <a:off x="7382425" y="3023229"/>
            <a:ext cx="656456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3A0A877-F633-4B2F-A9AC-71E134A70664}"/>
              </a:ext>
            </a:extLst>
          </p:cNvPr>
          <p:cNvSpPr/>
          <p:nvPr/>
        </p:nvSpPr>
        <p:spPr>
          <a:xfrm>
            <a:off x="7382425" y="4188892"/>
            <a:ext cx="656456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C2979E0-5288-4CAE-AC80-60BE356579ED}"/>
              </a:ext>
            </a:extLst>
          </p:cNvPr>
          <p:cNvSpPr/>
          <p:nvPr/>
        </p:nvSpPr>
        <p:spPr>
          <a:xfrm>
            <a:off x="7382425" y="5354554"/>
            <a:ext cx="656456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FC761CE-5752-4AA6-8935-BDB15D63FC12}"/>
              </a:ext>
            </a:extLst>
          </p:cNvPr>
          <p:cNvGrpSpPr/>
          <p:nvPr/>
        </p:nvGrpSpPr>
        <p:grpSpPr>
          <a:xfrm>
            <a:off x="8225315" y="1638338"/>
            <a:ext cx="2212467" cy="684029"/>
            <a:chOff x="910640" y="2975794"/>
            <a:chExt cx="1527408" cy="171087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39BFA8-9DF0-478A-85F3-57B1D0D91A57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Público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objetivo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DE946FD-A6FF-4BD2-A0E8-E8C05BC48C1E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15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Empresas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dedicadas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eventos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/fiestas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similares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B4E39B0-29D6-4B28-B094-B3FAB3212FA8}"/>
              </a:ext>
            </a:extLst>
          </p:cNvPr>
          <p:cNvGrpSpPr/>
          <p:nvPr/>
        </p:nvGrpSpPr>
        <p:grpSpPr>
          <a:xfrm>
            <a:off x="8225315" y="2803999"/>
            <a:ext cx="2212467" cy="684028"/>
            <a:chOff x="910640" y="2975794"/>
            <a:chExt cx="1527408" cy="171086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0D05752-81FA-4101-9A60-F3DD7C253221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Método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venta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C82C5A8-0B36-45F8-BFB0-A4850576B520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15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Suscripción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anual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distintas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ofertas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76EE6C-A2A0-406E-B0A3-46D29005C638}"/>
              </a:ext>
            </a:extLst>
          </p:cNvPr>
          <p:cNvGrpSpPr/>
          <p:nvPr/>
        </p:nvGrpSpPr>
        <p:grpSpPr>
          <a:xfrm>
            <a:off x="8225315" y="3969661"/>
            <a:ext cx="2212467" cy="868694"/>
            <a:chOff x="910640" y="2975794"/>
            <a:chExt cx="1527408" cy="217274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D763CAB-8355-4580-AFC5-C50A9360D618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Posibilidad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venta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791DA14-2705-4244-9247-4813CF6C84C5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investigación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hay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empresas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interesadas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proyecto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EBDC6D-AFEC-4806-8C54-04FAB822E4AA}"/>
              </a:ext>
            </a:extLst>
          </p:cNvPr>
          <p:cNvGrpSpPr/>
          <p:nvPr/>
        </p:nvGrpSpPr>
        <p:grpSpPr>
          <a:xfrm>
            <a:off x="8225315" y="5135322"/>
            <a:ext cx="2212467" cy="868694"/>
            <a:chOff x="910640" y="2975794"/>
            <a:chExt cx="1527408" cy="2172749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650E887-8C96-4920-A0BE-C9C2A7C2B105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Aplicaciones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similares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91702ED-D9BC-42CD-87BE-FF55A4BEB2F9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 hay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ninguna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cumpla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funciones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manera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personalizada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9D8B12F9-89D0-4EC4-91C2-06EE7D6C9D75}"/>
              </a:ext>
            </a:extLst>
          </p:cNvPr>
          <p:cNvSpPr>
            <a:spLocks/>
          </p:cNvSpPr>
          <p:nvPr/>
        </p:nvSpPr>
        <p:spPr bwMode="auto">
          <a:xfrm rot="470941">
            <a:off x="2328222" y="4353017"/>
            <a:ext cx="3093908" cy="2557868"/>
          </a:xfrm>
          <a:custGeom>
            <a:avLst/>
            <a:gdLst>
              <a:gd name="connsiteX0" fmla="*/ 1380104 w 3093908"/>
              <a:gd name="connsiteY0" fmla="*/ 960640 h 2557868"/>
              <a:gd name="connsiteX1" fmla="*/ 1404926 w 3093908"/>
              <a:gd name="connsiteY1" fmla="*/ 974839 h 2557868"/>
              <a:gd name="connsiteX2" fmla="*/ 1419110 w 3093908"/>
              <a:gd name="connsiteY2" fmla="*/ 987262 h 2557868"/>
              <a:gd name="connsiteX3" fmla="*/ 1426202 w 3093908"/>
              <a:gd name="connsiteY3" fmla="*/ 994361 h 2557868"/>
              <a:gd name="connsiteX4" fmla="*/ 1426202 w 3093908"/>
              <a:gd name="connsiteY4" fmla="*/ 997911 h 2557868"/>
              <a:gd name="connsiteX5" fmla="*/ 1419110 w 3093908"/>
              <a:gd name="connsiteY5" fmla="*/ 1026307 h 2557868"/>
              <a:gd name="connsiteX6" fmla="*/ 1417337 w 3093908"/>
              <a:gd name="connsiteY6" fmla="*/ 1045830 h 2557868"/>
              <a:gd name="connsiteX7" fmla="*/ 1413791 w 3093908"/>
              <a:gd name="connsiteY7" fmla="*/ 1058253 h 2557868"/>
              <a:gd name="connsiteX8" fmla="*/ 1413791 w 3093908"/>
              <a:gd name="connsiteY8" fmla="*/ 1065352 h 2557868"/>
              <a:gd name="connsiteX9" fmla="*/ 1413791 w 3093908"/>
              <a:gd name="connsiteY9" fmla="*/ 1067128 h 2557868"/>
              <a:gd name="connsiteX10" fmla="*/ 1420883 w 3093908"/>
              <a:gd name="connsiteY10" fmla="*/ 1090200 h 2557868"/>
              <a:gd name="connsiteX11" fmla="*/ 1427975 w 3093908"/>
              <a:gd name="connsiteY11" fmla="*/ 1120371 h 2557868"/>
              <a:gd name="connsiteX12" fmla="*/ 1442159 w 3093908"/>
              <a:gd name="connsiteY12" fmla="*/ 1143443 h 2557868"/>
              <a:gd name="connsiteX13" fmla="*/ 1452797 w 3093908"/>
              <a:gd name="connsiteY13" fmla="*/ 1161191 h 2557868"/>
              <a:gd name="connsiteX14" fmla="*/ 1461662 w 3093908"/>
              <a:gd name="connsiteY14" fmla="*/ 1175389 h 2557868"/>
              <a:gd name="connsiteX15" fmla="*/ 1466982 w 3093908"/>
              <a:gd name="connsiteY15" fmla="*/ 1177164 h 2557868"/>
              <a:gd name="connsiteX16" fmla="*/ 1491804 w 3093908"/>
              <a:gd name="connsiteY16" fmla="*/ 1205561 h 2557868"/>
              <a:gd name="connsiteX17" fmla="*/ 1507761 w 3093908"/>
              <a:gd name="connsiteY17" fmla="*/ 1223308 h 2557868"/>
              <a:gd name="connsiteX18" fmla="*/ 1518399 w 3093908"/>
              <a:gd name="connsiteY18" fmla="*/ 1237507 h 2557868"/>
              <a:gd name="connsiteX19" fmla="*/ 1520172 w 3093908"/>
              <a:gd name="connsiteY19" fmla="*/ 1241056 h 2557868"/>
              <a:gd name="connsiteX20" fmla="*/ 1543221 w 3093908"/>
              <a:gd name="connsiteY20" fmla="*/ 1290751 h 2557868"/>
              <a:gd name="connsiteX21" fmla="*/ 1566271 w 3093908"/>
              <a:gd name="connsiteY21" fmla="*/ 1342219 h 2557868"/>
              <a:gd name="connsiteX22" fmla="*/ 1589320 w 3093908"/>
              <a:gd name="connsiteY22" fmla="*/ 1395463 h 2557868"/>
              <a:gd name="connsiteX23" fmla="*/ 1608823 w 3093908"/>
              <a:gd name="connsiteY23" fmla="*/ 1448707 h 2557868"/>
              <a:gd name="connsiteX24" fmla="*/ 1628326 w 3093908"/>
              <a:gd name="connsiteY24" fmla="*/ 1501950 h 2557868"/>
              <a:gd name="connsiteX25" fmla="*/ 1646057 w 3093908"/>
              <a:gd name="connsiteY25" fmla="*/ 1551644 h 2557868"/>
              <a:gd name="connsiteX26" fmla="*/ 1662014 w 3093908"/>
              <a:gd name="connsiteY26" fmla="*/ 1597789 h 2557868"/>
              <a:gd name="connsiteX27" fmla="*/ 1676198 w 3093908"/>
              <a:gd name="connsiteY27" fmla="*/ 1638609 h 2557868"/>
              <a:gd name="connsiteX28" fmla="*/ 1685063 w 3093908"/>
              <a:gd name="connsiteY28" fmla="*/ 1674105 h 2557868"/>
              <a:gd name="connsiteX29" fmla="*/ 1693928 w 3093908"/>
              <a:gd name="connsiteY29" fmla="*/ 1698952 h 2557868"/>
              <a:gd name="connsiteX30" fmla="*/ 1699247 w 3093908"/>
              <a:gd name="connsiteY30" fmla="*/ 1714925 h 2557868"/>
              <a:gd name="connsiteX31" fmla="*/ 1701020 w 3093908"/>
              <a:gd name="connsiteY31" fmla="*/ 1722024 h 2557868"/>
              <a:gd name="connsiteX32" fmla="*/ 1715204 w 3093908"/>
              <a:gd name="connsiteY32" fmla="*/ 1762844 h 2557868"/>
              <a:gd name="connsiteX33" fmla="*/ 1725842 w 3093908"/>
              <a:gd name="connsiteY33" fmla="*/ 1814313 h 2557868"/>
              <a:gd name="connsiteX34" fmla="*/ 1740026 w 3093908"/>
              <a:gd name="connsiteY34" fmla="*/ 1871106 h 2557868"/>
              <a:gd name="connsiteX35" fmla="*/ 1752438 w 3093908"/>
              <a:gd name="connsiteY35" fmla="*/ 1933224 h 2557868"/>
              <a:gd name="connsiteX36" fmla="*/ 1763076 w 3093908"/>
              <a:gd name="connsiteY36" fmla="*/ 2000666 h 2557868"/>
              <a:gd name="connsiteX37" fmla="*/ 1775487 w 3093908"/>
              <a:gd name="connsiteY37" fmla="*/ 2066333 h 2557868"/>
              <a:gd name="connsiteX38" fmla="*/ 1784352 w 3093908"/>
              <a:gd name="connsiteY38" fmla="*/ 2135550 h 2557868"/>
              <a:gd name="connsiteX39" fmla="*/ 1793217 w 3093908"/>
              <a:gd name="connsiteY39" fmla="*/ 2199442 h 2557868"/>
              <a:gd name="connsiteX40" fmla="*/ 1802082 w 3093908"/>
              <a:gd name="connsiteY40" fmla="*/ 2265109 h 2557868"/>
              <a:gd name="connsiteX41" fmla="*/ 1810947 w 3093908"/>
              <a:gd name="connsiteY41" fmla="*/ 2321902 h 2557868"/>
              <a:gd name="connsiteX42" fmla="*/ 1816266 w 3093908"/>
              <a:gd name="connsiteY42" fmla="*/ 2371596 h 2557868"/>
              <a:gd name="connsiteX43" fmla="*/ 1822384 w 3093908"/>
              <a:gd name="connsiteY43" fmla="*/ 2409869 h 2557868"/>
              <a:gd name="connsiteX44" fmla="*/ 1568614 w 3093908"/>
              <a:gd name="connsiteY44" fmla="*/ 2444853 h 2557868"/>
              <a:gd name="connsiteX45" fmla="*/ 1560952 w 3093908"/>
              <a:gd name="connsiteY45" fmla="*/ 2376921 h 2557868"/>
              <a:gd name="connsiteX46" fmla="*/ 1550313 w 3093908"/>
              <a:gd name="connsiteY46" fmla="*/ 2218965 h 2557868"/>
              <a:gd name="connsiteX47" fmla="*/ 1544994 w 3093908"/>
              <a:gd name="connsiteY47" fmla="*/ 2146198 h 2557868"/>
              <a:gd name="connsiteX48" fmla="*/ 1537902 w 3093908"/>
              <a:gd name="connsiteY48" fmla="*/ 2078757 h 2557868"/>
              <a:gd name="connsiteX49" fmla="*/ 1534356 w 3093908"/>
              <a:gd name="connsiteY49" fmla="*/ 2018414 h 2557868"/>
              <a:gd name="connsiteX50" fmla="*/ 1527264 w 3093908"/>
              <a:gd name="connsiteY50" fmla="*/ 1963395 h 2557868"/>
              <a:gd name="connsiteX51" fmla="*/ 1521945 w 3093908"/>
              <a:gd name="connsiteY51" fmla="*/ 1919025 h 2557868"/>
              <a:gd name="connsiteX52" fmla="*/ 1518399 w 3093908"/>
              <a:gd name="connsiteY52" fmla="*/ 1885305 h 2557868"/>
              <a:gd name="connsiteX53" fmla="*/ 1514853 w 3093908"/>
              <a:gd name="connsiteY53" fmla="*/ 1864007 h 2557868"/>
              <a:gd name="connsiteX54" fmla="*/ 1514853 w 3093908"/>
              <a:gd name="connsiteY54" fmla="*/ 1855133 h 2557868"/>
              <a:gd name="connsiteX55" fmla="*/ 1507761 w 3093908"/>
              <a:gd name="connsiteY55" fmla="*/ 1817863 h 2557868"/>
              <a:gd name="connsiteX56" fmla="*/ 1500669 w 3093908"/>
              <a:gd name="connsiteY56" fmla="*/ 1778817 h 2557868"/>
              <a:gd name="connsiteX57" fmla="*/ 1491804 w 3093908"/>
              <a:gd name="connsiteY57" fmla="*/ 1739772 h 2557868"/>
              <a:gd name="connsiteX58" fmla="*/ 1482939 w 3093908"/>
              <a:gd name="connsiteY58" fmla="*/ 1706051 h 2557868"/>
              <a:gd name="connsiteX59" fmla="*/ 1474074 w 3093908"/>
              <a:gd name="connsiteY59" fmla="*/ 1674105 h 2557868"/>
              <a:gd name="connsiteX60" fmla="*/ 1466982 w 3093908"/>
              <a:gd name="connsiteY60" fmla="*/ 1651033 h 2557868"/>
              <a:gd name="connsiteX61" fmla="*/ 1461662 w 3093908"/>
              <a:gd name="connsiteY61" fmla="*/ 1635059 h 2557868"/>
              <a:gd name="connsiteX62" fmla="*/ 1461662 w 3093908"/>
              <a:gd name="connsiteY62" fmla="*/ 1627960 h 2557868"/>
              <a:gd name="connsiteX63" fmla="*/ 1410245 w 3093908"/>
              <a:gd name="connsiteY63" fmla="*/ 1471779 h 2557868"/>
              <a:gd name="connsiteX64" fmla="*/ 1360601 w 3093908"/>
              <a:gd name="connsiteY64" fmla="*/ 1331571 h 2557868"/>
              <a:gd name="connsiteX65" fmla="*/ 1349962 w 3093908"/>
              <a:gd name="connsiteY65" fmla="*/ 1297850 h 2557868"/>
              <a:gd name="connsiteX66" fmla="*/ 1342870 w 3093908"/>
              <a:gd name="connsiteY66" fmla="*/ 1260579 h 2557868"/>
              <a:gd name="connsiteX67" fmla="*/ 1341097 w 3093908"/>
              <a:gd name="connsiteY67" fmla="*/ 1223309 h 2557868"/>
              <a:gd name="connsiteX68" fmla="*/ 1339324 w 3093908"/>
              <a:gd name="connsiteY68" fmla="*/ 1189588 h 2557868"/>
              <a:gd name="connsiteX69" fmla="*/ 1341097 w 3093908"/>
              <a:gd name="connsiteY69" fmla="*/ 1157641 h 2557868"/>
              <a:gd name="connsiteX70" fmla="*/ 1342870 w 3093908"/>
              <a:gd name="connsiteY70" fmla="*/ 1131020 h 2557868"/>
              <a:gd name="connsiteX71" fmla="*/ 1342870 w 3093908"/>
              <a:gd name="connsiteY71" fmla="*/ 1115047 h 2557868"/>
              <a:gd name="connsiteX72" fmla="*/ 1344643 w 3093908"/>
              <a:gd name="connsiteY72" fmla="*/ 1107948 h 2557868"/>
              <a:gd name="connsiteX73" fmla="*/ 1325140 w 3093908"/>
              <a:gd name="connsiteY73" fmla="*/ 1090200 h 2557868"/>
              <a:gd name="connsiteX74" fmla="*/ 1303864 w 3093908"/>
              <a:gd name="connsiteY74" fmla="*/ 1072451 h 2557868"/>
              <a:gd name="connsiteX75" fmla="*/ 1286134 w 3093908"/>
              <a:gd name="connsiteY75" fmla="*/ 1052929 h 2557868"/>
              <a:gd name="connsiteX76" fmla="*/ 1271949 w 3093908"/>
              <a:gd name="connsiteY76" fmla="*/ 1040506 h 2557868"/>
              <a:gd name="connsiteX77" fmla="*/ 1261312 w 3093908"/>
              <a:gd name="connsiteY77" fmla="*/ 1029857 h 2557868"/>
              <a:gd name="connsiteX78" fmla="*/ 1257765 w 3093908"/>
              <a:gd name="connsiteY78" fmla="*/ 1026307 h 2557868"/>
              <a:gd name="connsiteX79" fmla="*/ 1273723 w 3093908"/>
              <a:gd name="connsiteY79" fmla="*/ 1003235 h 2557868"/>
              <a:gd name="connsiteX80" fmla="*/ 1287907 w 3093908"/>
              <a:gd name="connsiteY80" fmla="*/ 983712 h 2557868"/>
              <a:gd name="connsiteX81" fmla="*/ 1294999 w 3093908"/>
              <a:gd name="connsiteY81" fmla="*/ 978388 h 2557868"/>
              <a:gd name="connsiteX82" fmla="*/ 1300318 w 3093908"/>
              <a:gd name="connsiteY82" fmla="*/ 973064 h 2557868"/>
              <a:gd name="connsiteX83" fmla="*/ 1328686 w 3093908"/>
              <a:gd name="connsiteY83" fmla="*/ 974838 h 2557868"/>
              <a:gd name="connsiteX84" fmla="*/ 1351735 w 3093908"/>
              <a:gd name="connsiteY84" fmla="*/ 973063 h 2557868"/>
              <a:gd name="connsiteX85" fmla="*/ 1365920 w 3093908"/>
              <a:gd name="connsiteY85" fmla="*/ 971289 h 2557868"/>
              <a:gd name="connsiteX86" fmla="*/ 1374785 w 3093908"/>
              <a:gd name="connsiteY86" fmla="*/ 965965 h 2557868"/>
              <a:gd name="connsiteX87" fmla="*/ 1380104 w 3093908"/>
              <a:gd name="connsiteY87" fmla="*/ 964190 h 2557868"/>
              <a:gd name="connsiteX88" fmla="*/ 992526 w 3093908"/>
              <a:gd name="connsiteY88" fmla="*/ 897010 h 2557868"/>
              <a:gd name="connsiteX89" fmla="*/ 1002426 w 3093908"/>
              <a:gd name="connsiteY89" fmla="*/ 933418 h 2557868"/>
              <a:gd name="connsiteX90" fmla="*/ 1019133 w 3093908"/>
              <a:gd name="connsiteY90" fmla="*/ 967943 h 2557868"/>
              <a:gd name="connsiteX91" fmla="*/ 1040791 w 3093908"/>
              <a:gd name="connsiteY91" fmla="*/ 999329 h 2557868"/>
              <a:gd name="connsiteX92" fmla="*/ 1062139 w 3093908"/>
              <a:gd name="connsiteY92" fmla="*/ 1031343 h 2557868"/>
              <a:gd name="connsiteX93" fmla="*/ 1080393 w 3093908"/>
              <a:gd name="connsiteY93" fmla="*/ 1060846 h 2557868"/>
              <a:gd name="connsiteX94" fmla="*/ 1116901 w 3093908"/>
              <a:gd name="connsiteY94" fmla="*/ 1130523 h 2557868"/>
              <a:gd name="connsiteX95" fmla="*/ 1150006 w 3093908"/>
              <a:gd name="connsiteY95" fmla="*/ 1206478 h 2557868"/>
              <a:gd name="connsiteX96" fmla="*/ 1180017 w 3093908"/>
              <a:gd name="connsiteY96" fmla="*/ 1283061 h 2557868"/>
              <a:gd name="connsiteX97" fmla="*/ 1218072 w 3093908"/>
              <a:gd name="connsiteY97" fmla="*/ 1407351 h 2557868"/>
              <a:gd name="connsiteX98" fmla="*/ 1252723 w 3093908"/>
              <a:gd name="connsiteY98" fmla="*/ 1536662 h 2557868"/>
              <a:gd name="connsiteX99" fmla="*/ 1280878 w 3093908"/>
              <a:gd name="connsiteY99" fmla="*/ 1665346 h 2557868"/>
              <a:gd name="connsiteX100" fmla="*/ 1305939 w 3093908"/>
              <a:gd name="connsiteY100" fmla="*/ 1798424 h 2557868"/>
              <a:gd name="connsiteX101" fmla="*/ 1334093 w 3093908"/>
              <a:gd name="connsiteY101" fmla="*/ 1935896 h 2557868"/>
              <a:gd name="connsiteX102" fmla="*/ 1363795 w 3093908"/>
              <a:gd name="connsiteY102" fmla="*/ 2074623 h 2557868"/>
              <a:gd name="connsiteX103" fmla="*/ 1383596 w 3093908"/>
              <a:gd name="connsiteY103" fmla="*/ 2157482 h 2557868"/>
              <a:gd name="connsiteX104" fmla="*/ 1403706 w 3093908"/>
              <a:gd name="connsiteY104" fmla="*/ 2242225 h 2557868"/>
              <a:gd name="connsiteX105" fmla="*/ 1418557 w 3093908"/>
              <a:gd name="connsiteY105" fmla="*/ 2328224 h 2557868"/>
              <a:gd name="connsiteX106" fmla="*/ 1431861 w 3093908"/>
              <a:gd name="connsiteY106" fmla="*/ 2416106 h 2557868"/>
              <a:gd name="connsiteX107" fmla="*/ 1436794 w 3093908"/>
              <a:gd name="connsiteY107" fmla="*/ 2463025 h 2557868"/>
              <a:gd name="connsiteX108" fmla="*/ 748798 w 3093908"/>
              <a:gd name="connsiteY108" fmla="*/ 2557868 h 2557868"/>
              <a:gd name="connsiteX109" fmla="*/ 745632 w 3093908"/>
              <a:gd name="connsiteY109" fmla="*/ 2527213 h 2557868"/>
              <a:gd name="connsiteX110" fmla="*/ 749035 w 3093908"/>
              <a:gd name="connsiteY110" fmla="*/ 2460674 h 2557868"/>
              <a:gd name="connsiteX111" fmla="*/ 752438 w 3093908"/>
              <a:gd name="connsiteY111" fmla="*/ 2387858 h 2557868"/>
              <a:gd name="connsiteX112" fmla="*/ 757389 w 3093908"/>
              <a:gd name="connsiteY112" fmla="*/ 2313159 h 2557868"/>
              <a:gd name="connsiteX113" fmla="*/ 758936 w 3093908"/>
              <a:gd name="connsiteY113" fmla="*/ 2235321 h 2557868"/>
              <a:gd name="connsiteX114" fmla="*/ 757389 w 3093908"/>
              <a:gd name="connsiteY114" fmla="*/ 2162505 h 2557868"/>
              <a:gd name="connsiteX115" fmla="*/ 749035 w 3093908"/>
              <a:gd name="connsiteY115" fmla="*/ 2096593 h 2557868"/>
              <a:gd name="connsiteX116" fmla="*/ 730781 w 3093908"/>
              <a:gd name="connsiteY116" fmla="*/ 1899487 h 2557868"/>
              <a:gd name="connsiteX117" fmla="*/ 727378 w 3093908"/>
              <a:gd name="connsiteY117" fmla="*/ 1930873 h 2557868"/>
              <a:gd name="connsiteX118" fmla="*/ 715930 w 3093908"/>
              <a:gd name="connsiteY118" fmla="*/ 1954099 h 2557868"/>
              <a:gd name="connsiteX119" fmla="*/ 706030 w 3093908"/>
              <a:gd name="connsiteY119" fmla="*/ 1973559 h 2557868"/>
              <a:gd name="connsiteX120" fmla="*/ 697676 w 3093908"/>
              <a:gd name="connsiteY120" fmla="*/ 1990507 h 2557868"/>
              <a:gd name="connsiteX121" fmla="*/ 692726 w 3093908"/>
              <a:gd name="connsiteY121" fmla="*/ 2008711 h 2557868"/>
              <a:gd name="connsiteX122" fmla="*/ 691798 w 3093908"/>
              <a:gd name="connsiteY122" fmla="*/ 2025032 h 2557868"/>
              <a:gd name="connsiteX123" fmla="*/ 685920 w 3093908"/>
              <a:gd name="connsiteY123" fmla="*/ 2036959 h 2557868"/>
              <a:gd name="connsiteX124" fmla="*/ 676019 w 3093908"/>
              <a:gd name="connsiteY124" fmla="*/ 2058302 h 2557868"/>
              <a:gd name="connsiteX125" fmla="*/ 664571 w 3093908"/>
              <a:gd name="connsiteY125" fmla="*/ 2083411 h 2557868"/>
              <a:gd name="connsiteX126" fmla="*/ 657765 w 3093908"/>
              <a:gd name="connsiteY126" fmla="*/ 2111031 h 2557868"/>
              <a:gd name="connsiteX127" fmla="*/ 651268 w 3093908"/>
              <a:gd name="connsiteY127" fmla="*/ 2141161 h 2557868"/>
              <a:gd name="connsiteX128" fmla="*/ 647864 w 3093908"/>
              <a:gd name="connsiteY128" fmla="*/ 2164388 h 2557868"/>
              <a:gd name="connsiteX129" fmla="*/ 646317 w 3093908"/>
              <a:gd name="connsiteY129" fmla="*/ 2182592 h 2557868"/>
              <a:gd name="connsiteX130" fmla="*/ 642914 w 3093908"/>
              <a:gd name="connsiteY130" fmla="*/ 2188869 h 2557868"/>
              <a:gd name="connsiteX131" fmla="*/ 609809 w 3093908"/>
              <a:gd name="connsiteY131" fmla="*/ 2220883 h 2557868"/>
              <a:gd name="connsiteX132" fmla="*/ 578251 w 3093908"/>
              <a:gd name="connsiteY132" fmla="*/ 2247247 h 2557868"/>
              <a:gd name="connsiteX133" fmla="*/ 548550 w 3093908"/>
              <a:gd name="connsiteY133" fmla="*/ 2271729 h 2557868"/>
              <a:gd name="connsiteX134" fmla="*/ 518539 w 3093908"/>
              <a:gd name="connsiteY134" fmla="*/ 2293699 h 2557868"/>
              <a:gd name="connsiteX135" fmla="*/ 482340 w 3093908"/>
              <a:gd name="connsiteY135" fmla="*/ 2313158 h 2557868"/>
              <a:gd name="connsiteX136" fmla="*/ 437479 w 3093908"/>
              <a:gd name="connsiteY136" fmla="*/ 2330107 h 2557868"/>
              <a:gd name="connsiteX137" fmla="*/ 400971 w 3093908"/>
              <a:gd name="connsiteY137" fmla="*/ 2336384 h 2557868"/>
              <a:gd name="connsiteX138" fmla="*/ 369413 w 3093908"/>
              <a:gd name="connsiteY138" fmla="*/ 2331362 h 2557868"/>
              <a:gd name="connsiteX139" fmla="*/ 338164 w 3093908"/>
              <a:gd name="connsiteY139" fmla="*/ 2321947 h 2557868"/>
              <a:gd name="connsiteX140" fmla="*/ 311557 w 3093908"/>
              <a:gd name="connsiteY140" fmla="*/ 2301859 h 2557868"/>
              <a:gd name="connsiteX141" fmla="*/ 284949 w 3093908"/>
              <a:gd name="connsiteY141" fmla="*/ 2280517 h 2557868"/>
              <a:gd name="connsiteX142" fmla="*/ 261745 w 3093908"/>
              <a:gd name="connsiteY142" fmla="*/ 2255408 h 2557868"/>
              <a:gd name="connsiteX143" fmla="*/ 240397 w 3093908"/>
              <a:gd name="connsiteY143" fmla="*/ 2227160 h 2557868"/>
              <a:gd name="connsiteX144" fmla="*/ 222143 w 3093908"/>
              <a:gd name="connsiteY144" fmla="*/ 2200796 h 2557868"/>
              <a:gd name="connsiteX145" fmla="*/ 205435 w 3093908"/>
              <a:gd name="connsiteY145" fmla="*/ 2177570 h 2557868"/>
              <a:gd name="connsiteX146" fmla="*/ 192132 w 3093908"/>
              <a:gd name="connsiteY146" fmla="*/ 2157482 h 2557868"/>
              <a:gd name="connsiteX147" fmla="*/ 180684 w 3093908"/>
              <a:gd name="connsiteY147" fmla="*/ 2146183 h 2557868"/>
              <a:gd name="connsiteX148" fmla="*/ 147579 w 3093908"/>
              <a:gd name="connsiteY148" fmla="*/ 2106009 h 2557868"/>
              <a:gd name="connsiteX149" fmla="*/ 119425 w 3093908"/>
              <a:gd name="connsiteY149" fmla="*/ 2060185 h 2557868"/>
              <a:gd name="connsiteX150" fmla="*/ 96220 w 3093908"/>
              <a:gd name="connsiteY150" fmla="*/ 2003690 h 2557868"/>
              <a:gd name="connsiteX151" fmla="*/ 79513 w 3093908"/>
              <a:gd name="connsiteY151" fmla="*/ 1944056 h 2557868"/>
              <a:gd name="connsiteX152" fmla="*/ 66210 w 3093908"/>
              <a:gd name="connsiteY152" fmla="*/ 1877517 h 2557868"/>
              <a:gd name="connsiteX153" fmla="*/ 61259 w 3093908"/>
              <a:gd name="connsiteY153" fmla="*/ 1807839 h 2557868"/>
              <a:gd name="connsiteX154" fmla="*/ 61259 w 3093908"/>
              <a:gd name="connsiteY154" fmla="*/ 1740045 h 2557868"/>
              <a:gd name="connsiteX155" fmla="*/ 69613 w 3093908"/>
              <a:gd name="connsiteY155" fmla="*/ 1672250 h 2557868"/>
              <a:gd name="connsiteX156" fmla="*/ 74563 w 3093908"/>
              <a:gd name="connsiteY156" fmla="*/ 1640864 h 2557868"/>
              <a:gd name="connsiteX157" fmla="*/ 73016 w 3093908"/>
              <a:gd name="connsiteY157" fmla="*/ 1610733 h 2557868"/>
              <a:gd name="connsiteX158" fmla="*/ 73016 w 3093908"/>
              <a:gd name="connsiteY158" fmla="*/ 1581230 h 2557868"/>
              <a:gd name="connsiteX159" fmla="*/ 73016 w 3093908"/>
              <a:gd name="connsiteY159" fmla="*/ 1552983 h 2557868"/>
              <a:gd name="connsiteX160" fmla="*/ 76110 w 3093908"/>
              <a:gd name="connsiteY160" fmla="*/ 1529757 h 2557868"/>
              <a:gd name="connsiteX161" fmla="*/ 59713 w 3093908"/>
              <a:gd name="connsiteY161" fmla="*/ 1478283 h 2557868"/>
              <a:gd name="connsiteX162" fmla="*/ 39911 w 3093908"/>
              <a:gd name="connsiteY162" fmla="*/ 1421788 h 2557868"/>
              <a:gd name="connsiteX163" fmla="*/ 23204 w 3093908"/>
              <a:gd name="connsiteY163" fmla="*/ 1364038 h 2557868"/>
              <a:gd name="connsiteX164" fmla="*/ 8354 w 3093908"/>
              <a:gd name="connsiteY164" fmla="*/ 1307542 h 2557868"/>
              <a:gd name="connsiteX165" fmla="*/ 0 w 3093908"/>
              <a:gd name="connsiteY165" fmla="*/ 1251675 h 2557868"/>
              <a:gd name="connsiteX166" fmla="*/ 33105 w 3093908"/>
              <a:gd name="connsiteY166" fmla="*/ 1218405 h 2557868"/>
              <a:gd name="connsiteX167" fmla="*/ 79513 w 3093908"/>
              <a:gd name="connsiteY167" fmla="*/ 1192040 h 2557868"/>
              <a:gd name="connsiteX168" fmla="*/ 127469 w 3093908"/>
              <a:gd name="connsiteY168" fmla="*/ 1170070 h 2557868"/>
              <a:gd name="connsiteX169" fmla="*/ 184088 w 3093908"/>
              <a:gd name="connsiteY169" fmla="*/ 1155632 h 2557868"/>
              <a:gd name="connsiteX170" fmla="*/ 240397 w 3093908"/>
              <a:gd name="connsiteY170" fmla="*/ 1148727 h 2557868"/>
              <a:gd name="connsiteX171" fmla="*/ 255247 w 3093908"/>
              <a:gd name="connsiteY171" fmla="*/ 1158771 h 2557868"/>
              <a:gd name="connsiteX172" fmla="*/ 271645 w 3093908"/>
              <a:gd name="connsiteY172" fmla="*/ 1165048 h 2557868"/>
              <a:gd name="connsiteX173" fmla="*/ 289899 w 3093908"/>
              <a:gd name="connsiteY173" fmla="*/ 1170070 h 2557868"/>
              <a:gd name="connsiteX174" fmla="*/ 306606 w 3093908"/>
              <a:gd name="connsiteY174" fmla="*/ 1178231 h 2557868"/>
              <a:gd name="connsiteX175" fmla="*/ 321457 w 3093908"/>
              <a:gd name="connsiteY175" fmla="*/ 1192040 h 2557868"/>
              <a:gd name="connsiteX176" fmla="*/ 338164 w 3093908"/>
              <a:gd name="connsiteY176" fmla="*/ 1216522 h 2557868"/>
              <a:gd name="connsiteX177" fmla="*/ 349612 w 3093908"/>
              <a:gd name="connsiteY177" fmla="*/ 1244770 h 2557868"/>
              <a:gd name="connsiteX178" fmla="*/ 336308 w 3093908"/>
              <a:gd name="connsiteY178" fmla="*/ 1266112 h 2557868"/>
              <a:gd name="connsiteX179" fmla="*/ 331358 w 3093908"/>
              <a:gd name="connsiteY179" fmla="*/ 1288083 h 2557868"/>
              <a:gd name="connsiteX180" fmla="*/ 336308 w 3093908"/>
              <a:gd name="connsiteY180" fmla="*/ 1309425 h 2557868"/>
              <a:gd name="connsiteX181" fmla="*/ 341258 w 3093908"/>
              <a:gd name="connsiteY181" fmla="*/ 1330768 h 2557868"/>
              <a:gd name="connsiteX182" fmla="*/ 344661 w 3093908"/>
              <a:gd name="connsiteY182" fmla="*/ 1353994 h 2557868"/>
              <a:gd name="connsiteX183" fmla="*/ 343114 w 3093908"/>
              <a:gd name="connsiteY183" fmla="*/ 1377220 h 2557868"/>
              <a:gd name="connsiteX184" fmla="*/ 331358 w 3093908"/>
              <a:gd name="connsiteY184" fmla="*/ 1403584 h 2557868"/>
              <a:gd name="connsiteX185" fmla="*/ 278452 w 3093908"/>
              <a:gd name="connsiteY185" fmla="*/ 1425555 h 2557868"/>
              <a:gd name="connsiteX186" fmla="*/ 278452 w 3093908"/>
              <a:gd name="connsiteY186" fmla="*/ 1448781 h 2557868"/>
              <a:gd name="connsiteX187" fmla="*/ 279999 w 3093908"/>
              <a:gd name="connsiteY187" fmla="*/ 1472006 h 2557868"/>
              <a:gd name="connsiteX188" fmla="*/ 283402 w 3093908"/>
              <a:gd name="connsiteY188" fmla="*/ 1498371 h 2557868"/>
              <a:gd name="connsiteX189" fmla="*/ 283402 w 3093908"/>
              <a:gd name="connsiteY189" fmla="*/ 1522852 h 2557868"/>
              <a:gd name="connsiteX190" fmla="*/ 279999 w 3093908"/>
              <a:gd name="connsiteY190" fmla="*/ 1547961 h 2557868"/>
              <a:gd name="connsiteX191" fmla="*/ 275048 w 3093908"/>
              <a:gd name="connsiteY191" fmla="*/ 1568048 h 2557868"/>
              <a:gd name="connsiteX192" fmla="*/ 261745 w 3093908"/>
              <a:gd name="connsiteY192" fmla="*/ 1584369 h 2557868"/>
              <a:gd name="connsiteX193" fmla="*/ 275048 w 3093908"/>
              <a:gd name="connsiteY193" fmla="*/ 1609478 h 2557868"/>
              <a:gd name="connsiteX194" fmla="*/ 289899 w 3093908"/>
              <a:gd name="connsiteY194" fmla="*/ 1632704 h 2557868"/>
              <a:gd name="connsiteX195" fmla="*/ 306606 w 3093908"/>
              <a:gd name="connsiteY195" fmla="*/ 1654047 h 2557868"/>
              <a:gd name="connsiteX196" fmla="*/ 323004 w 3093908"/>
              <a:gd name="connsiteY196" fmla="*/ 1669112 h 2557868"/>
              <a:gd name="connsiteX197" fmla="*/ 338164 w 3093908"/>
              <a:gd name="connsiteY197" fmla="*/ 1675389 h 2557868"/>
              <a:gd name="connsiteX198" fmla="*/ 349612 w 3093908"/>
              <a:gd name="connsiteY198" fmla="*/ 1659068 h 2557868"/>
              <a:gd name="connsiteX199" fmla="*/ 357965 w 3093908"/>
              <a:gd name="connsiteY199" fmla="*/ 1630821 h 2557868"/>
              <a:gd name="connsiteX200" fmla="*/ 369413 w 3093908"/>
              <a:gd name="connsiteY200" fmla="*/ 1596296 h 2557868"/>
              <a:gd name="connsiteX201" fmla="*/ 379622 w 3093908"/>
              <a:gd name="connsiteY201" fmla="*/ 1556122 h 2557868"/>
              <a:gd name="connsiteX202" fmla="*/ 386120 w 3093908"/>
              <a:gd name="connsiteY202" fmla="*/ 1513436 h 2557868"/>
              <a:gd name="connsiteX203" fmla="*/ 394473 w 3093908"/>
              <a:gd name="connsiteY203" fmla="*/ 1472006 h 2557868"/>
              <a:gd name="connsiteX204" fmla="*/ 399423 w 3093908"/>
              <a:gd name="connsiteY204" fmla="*/ 1433715 h 2557868"/>
              <a:gd name="connsiteX205" fmla="*/ 400970 w 3093908"/>
              <a:gd name="connsiteY205" fmla="*/ 1403584 h 2557868"/>
              <a:gd name="connsiteX206" fmla="*/ 399424 w 3093908"/>
              <a:gd name="connsiteY206" fmla="*/ 1382241 h 2557868"/>
              <a:gd name="connsiteX207" fmla="*/ 407777 w 3093908"/>
              <a:gd name="connsiteY207" fmla="*/ 1380358 h 2557868"/>
              <a:gd name="connsiteX208" fmla="*/ 410871 w 3093908"/>
              <a:gd name="connsiteY208" fmla="*/ 1377220 h 2557868"/>
              <a:gd name="connsiteX209" fmla="*/ 415821 w 3093908"/>
              <a:gd name="connsiteY209" fmla="*/ 1374081 h 2557868"/>
              <a:gd name="connsiteX210" fmla="*/ 417678 w 3093908"/>
              <a:gd name="connsiteY210" fmla="*/ 1370942 h 2557868"/>
              <a:gd name="connsiteX211" fmla="*/ 420771 w 3093908"/>
              <a:gd name="connsiteY211" fmla="*/ 1367176 h 2557868"/>
              <a:gd name="connsiteX212" fmla="*/ 422628 w 3093908"/>
              <a:gd name="connsiteY212" fmla="*/ 1362154 h 2557868"/>
              <a:gd name="connsiteX213" fmla="*/ 426031 w 3093908"/>
              <a:gd name="connsiteY213" fmla="*/ 1353994 h 2557868"/>
              <a:gd name="connsiteX214" fmla="*/ 422628 w 3093908"/>
              <a:gd name="connsiteY214" fmla="*/ 1332651 h 2557868"/>
              <a:gd name="connsiteX215" fmla="*/ 426031 w 3093908"/>
              <a:gd name="connsiteY215" fmla="*/ 1302520 h 2557868"/>
              <a:gd name="connsiteX216" fmla="*/ 432528 w 3093908"/>
              <a:gd name="connsiteY216" fmla="*/ 1271134 h 2557868"/>
              <a:gd name="connsiteX217" fmla="*/ 442429 w 3093908"/>
              <a:gd name="connsiteY217" fmla="*/ 1239748 h 2557868"/>
              <a:gd name="connsiteX218" fmla="*/ 452329 w 3093908"/>
              <a:gd name="connsiteY218" fmla="*/ 1215266 h 2557868"/>
              <a:gd name="connsiteX219" fmla="*/ 465633 w 3093908"/>
              <a:gd name="connsiteY219" fmla="*/ 1195179 h 2557868"/>
              <a:gd name="connsiteX220" fmla="*/ 487290 w 3093908"/>
              <a:gd name="connsiteY220" fmla="*/ 1178231 h 2557868"/>
              <a:gd name="connsiteX221" fmla="*/ 515445 w 3093908"/>
              <a:gd name="connsiteY221" fmla="*/ 1166932 h 2557868"/>
              <a:gd name="connsiteX222" fmla="*/ 545147 w 3093908"/>
              <a:gd name="connsiteY222" fmla="*/ 1161910 h 2557868"/>
              <a:gd name="connsiteX223" fmla="*/ 576704 w 3093908"/>
              <a:gd name="connsiteY223" fmla="*/ 1155632 h 2557868"/>
              <a:gd name="connsiteX224" fmla="*/ 609809 w 3093908"/>
              <a:gd name="connsiteY224" fmla="*/ 1148727 h 2557868"/>
              <a:gd name="connsiteX225" fmla="*/ 639511 w 3093908"/>
              <a:gd name="connsiteY225" fmla="*/ 1135545 h 2557868"/>
              <a:gd name="connsiteX226" fmla="*/ 701080 w 3093908"/>
              <a:gd name="connsiteY226" fmla="*/ 1105414 h 2557868"/>
              <a:gd name="connsiteX227" fmla="*/ 767289 w 3093908"/>
              <a:gd name="connsiteY227" fmla="*/ 1072773 h 2557868"/>
              <a:gd name="connsiteX228" fmla="*/ 835355 w 3093908"/>
              <a:gd name="connsiteY228" fmla="*/ 1039503 h 2557868"/>
              <a:gd name="connsiteX229" fmla="*/ 894758 w 3093908"/>
              <a:gd name="connsiteY229" fmla="*/ 1004351 h 2557868"/>
              <a:gd name="connsiteX230" fmla="*/ 883311 w 3093908"/>
              <a:gd name="connsiteY230" fmla="*/ 994935 h 2557868"/>
              <a:gd name="connsiteX231" fmla="*/ 908062 w 3093908"/>
              <a:gd name="connsiteY231" fmla="*/ 984891 h 2557868"/>
              <a:gd name="connsiteX232" fmla="*/ 926316 w 3093908"/>
              <a:gd name="connsiteY232" fmla="*/ 969826 h 2557868"/>
              <a:gd name="connsiteX233" fmla="*/ 944570 w 3093908"/>
              <a:gd name="connsiteY233" fmla="*/ 951622 h 2557868"/>
              <a:gd name="connsiteX234" fmla="*/ 959421 w 3093908"/>
              <a:gd name="connsiteY234" fmla="*/ 931534 h 2557868"/>
              <a:gd name="connsiteX235" fmla="*/ 976128 w 3093908"/>
              <a:gd name="connsiteY235" fmla="*/ 912075 h 2557868"/>
              <a:gd name="connsiteX236" fmla="*/ 2691081 w 3093908"/>
              <a:gd name="connsiteY236" fmla="*/ 204628 h 2557868"/>
              <a:gd name="connsiteX237" fmla="*/ 2716142 w 3093908"/>
              <a:gd name="connsiteY237" fmla="*/ 202745 h 2557868"/>
              <a:gd name="connsiteX238" fmla="*/ 2745843 w 3093908"/>
              <a:gd name="connsiteY238" fmla="*/ 202745 h 2557868"/>
              <a:gd name="connsiteX239" fmla="*/ 2782351 w 3093908"/>
              <a:gd name="connsiteY239" fmla="*/ 204628 h 2557868"/>
              <a:gd name="connsiteX240" fmla="*/ 2818860 w 3093908"/>
              <a:gd name="connsiteY240" fmla="*/ 209650 h 2557868"/>
              <a:gd name="connsiteX241" fmla="*/ 2858462 w 3093908"/>
              <a:gd name="connsiteY241" fmla="*/ 217810 h 2557868"/>
              <a:gd name="connsiteX242" fmla="*/ 2891876 w 3093908"/>
              <a:gd name="connsiteY242" fmla="*/ 225971 h 2557868"/>
              <a:gd name="connsiteX243" fmla="*/ 2923124 w 3093908"/>
              <a:gd name="connsiteY243" fmla="*/ 239153 h 2557868"/>
              <a:gd name="connsiteX244" fmla="*/ 2943235 w 3093908"/>
              <a:gd name="connsiteY244" fmla="*/ 252336 h 2557868"/>
              <a:gd name="connsiteX245" fmla="*/ 2956229 w 3093908"/>
              <a:gd name="connsiteY245" fmla="*/ 269284 h 2557868"/>
              <a:gd name="connsiteX246" fmla="*/ 2961489 w 3093908"/>
              <a:gd name="connsiteY246" fmla="*/ 278700 h 2557868"/>
              <a:gd name="connsiteX247" fmla="*/ 2963036 w 3093908"/>
              <a:gd name="connsiteY247" fmla="*/ 300670 h 2557868"/>
              <a:gd name="connsiteX248" fmla="*/ 2967986 w 3093908"/>
              <a:gd name="connsiteY248" fmla="*/ 328918 h 2557868"/>
              <a:gd name="connsiteX249" fmla="*/ 2971389 w 3093908"/>
              <a:gd name="connsiteY249" fmla="*/ 358421 h 2557868"/>
              <a:gd name="connsiteX250" fmla="*/ 2976340 w 3093908"/>
              <a:gd name="connsiteY250" fmla="*/ 393573 h 2557868"/>
              <a:gd name="connsiteX251" fmla="*/ 2977886 w 3093908"/>
              <a:gd name="connsiteY251" fmla="*/ 423077 h 2557868"/>
              <a:gd name="connsiteX252" fmla="*/ 2981290 w 3093908"/>
              <a:gd name="connsiteY252" fmla="*/ 451324 h 2557868"/>
              <a:gd name="connsiteX253" fmla="*/ 2981290 w 3093908"/>
              <a:gd name="connsiteY253" fmla="*/ 471412 h 2557868"/>
              <a:gd name="connsiteX254" fmla="*/ 2969533 w 3093908"/>
              <a:gd name="connsiteY254" fmla="*/ 515980 h 2557868"/>
              <a:gd name="connsiteX255" fmla="*/ 2974483 w 3093908"/>
              <a:gd name="connsiteY255" fmla="*/ 537323 h 2557868"/>
              <a:gd name="connsiteX256" fmla="*/ 2981290 w 3093908"/>
              <a:gd name="connsiteY256" fmla="*/ 567453 h 2557868"/>
              <a:gd name="connsiteX257" fmla="*/ 2989643 w 3093908"/>
              <a:gd name="connsiteY257" fmla="*/ 596956 h 2557868"/>
              <a:gd name="connsiteX258" fmla="*/ 2996140 w 3093908"/>
              <a:gd name="connsiteY258" fmla="*/ 623321 h 2557868"/>
              <a:gd name="connsiteX259" fmla="*/ 2999544 w 3093908"/>
              <a:gd name="connsiteY259" fmla="*/ 653452 h 2557868"/>
              <a:gd name="connsiteX260" fmla="*/ 2999544 w 3093908"/>
              <a:gd name="connsiteY260" fmla="*/ 684838 h 2557868"/>
              <a:gd name="connsiteX261" fmla="*/ 2997687 w 3093908"/>
              <a:gd name="connsiteY261" fmla="*/ 714969 h 2557868"/>
              <a:gd name="connsiteX262" fmla="*/ 2996140 w 3093908"/>
              <a:gd name="connsiteY262" fmla="*/ 742589 h 2557868"/>
              <a:gd name="connsiteX263" fmla="*/ 2996141 w 3093908"/>
              <a:gd name="connsiteY263" fmla="*/ 769581 h 2557868"/>
              <a:gd name="connsiteX264" fmla="*/ 3001091 w 3093908"/>
              <a:gd name="connsiteY264" fmla="*/ 787785 h 2557868"/>
              <a:gd name="connsiteX265" fmla="*/ 3012848 w 3093908"/>
              <a:gd name="connsiteY265" fmla="*/ 802223 h 2557868"/>
              <a:gd name="connsiteX266" fmla="*/ 3027698 w 3093908"/>
              <a:gd name="connsiteY266" fmla="*/ 817288 h 2557868"/>
              <a:gd name="connsiteX267" fmla="*/ 3044096 w 3093908"/>
              <a:gd name="connsiteY267" fmla="*/ 830470 h 2557868"/>
              <a:gd name="connsiteX268" fmla="*/ 3059256 w 3093908"/>
              <a:gd name="connsiteY268" fmla="*/ 842397 h 2557868"/>
              <a:gd name="connsiteX269" fmla="*/ 3074107 w 3093908"/>
              <a:gd name="connsiteY269" fmla="*/ 853697 h 2557868"/>
              <a:gd name="connsiteX270" fmla="*/ 3087411 w 3093908"/>
              <a:gd name="connsiteY270" fmla="*/ 871900 h 2557868"/>
              <a:gd name="connsiteX271" fmla="*/ 3093908 w 3093908"/>
              <a:gd name="connsiteY271" fmla="*/ 897009 h 2557868"/>
              <a:gd name="connsiteX272" fmla="*/ 3062350 w 3093908"/>
              <a:gd name="connsiteY272" fmla="*/ 954760 h 2557868"/>
              <a:gd name="connsiteX273" fmla="*/ 3037599 w 3093908"/>
              <a:gd name="connsiteY273" fmla="*/ 1019416 h 2557868"/>
              <a:gd name="connsiteX274" fmla="*/ 3017798 w 3093908"/>
              <a:gd name="connsiteY274" fmla="*/ 1085955 h 2557868"/>
              <a:gd name="connsiteX275" fmla="*/ 2997687 w 3093908"/>
              <a:gd name="connsiteY275" fmla="*/ 1155632 h 2557868"/>
              <a:gd name="connsiteX276" fmla="*/ 2976340 w 3093908"/>
              <a:gd name="connsiteY276" fmla="*/ 1223427 h 2557868"/>
              <a:gd name="connsiteX277" fmla="*/ 2953135 w 3093908"/>
              <a:gd name="connsiteY277" fmla="*/ 1289338 h 2557868"/>
              <a:gd name="connsiteX278" fmla="*/ 2941378 w 3093908"/>
              <a:gd name="connsiteY278" fmla="*/ 1324491 h 2557868"/>
              <a:gd name="connsiteX279" fmla="*/ 2931478 w 3093908"/>
              <a:gd name="connsiteY279" fmla="*/ 1362154 h 2557868"/>
              <a:gd name="connsiteX280" fmla="*/ 2924981 w 3093908"/>
              <a:gd name="connsiteY280" fmla="*/ 1400446 h 2557868"/>
              <a:gd name="connsiteX281" fmla="*/ 2913224 w 3093908"/>
              <a:gd name="connsiteY281" fmla="*/ 1441875 h 2557868"/>
              <a:gd name="connsiteX282" fmla="*/ 2901776 w 3093908"/>
              <a:gd name="connsiteY282" fmla="*/ 1480167 h 2557868"/>
              <a:gd name="connsiteX283" fmla="*/ 2881666 w 3093908"/>
              <a:gd name="connsiteY283" fmla="*/ 1513436 h 2557868"/>
              <a:gd name="connsiteX284" fmla="*/ 2858461 w 3093908"/>
              <a:gd name="connsiteY284" fmla="*/ 1534779 h 2557868"/>
              <a:gd name="connsiteX285" fmla="*/ 2828760 w 3093908"/>
              <a:gd name="connsiteY285" fmla="*/ 1549844 h 2557868"/>
              <a:gd name="connsiteX286" fmla="*/ 2795655 w 3093908"/>
              <a:gd name="connsiteY286" fmla="*/ 1559888 h 2557868"/>
              <a:gd name="connsiteX287" fmla="*/ 2759147 w 3093908"/>
              <a:gd name="connsiteY287" fmla="*/ 1568048 h 2557868"/>
              <a:gd name="connsiteX288" fmla="*/ 2721092 w 3093908"/>
              <a:gd name="connsiteY288" fmla="*/ 1574325 h 2557868"/>
              <a:gd name="connsiteX289" fmla="*/ 2684584 w 3093908"/>
              <a:gd name="connsiteY289" fmla="*/ 1584369 h 2557868"/>
              <a:gd name="connsiteX290" fmla="*/ 2619921 w 3093908"/>
              <a:gd name="connsiteY290" fmla="*/ 1596296 h 2557868"/>
              <a:gd name="connsiteX291" fmla="*/ 2546905 w 3093908"/>
              <a:gd name="connsiteY291" fmla="*/ 1609478 h 2557868"/>
              <a:gd name="connsiteX292" fmla="*/ 2467392 w 3093908"/>
              <a:gd name="connsiteY292" fmla="*/ 1615756 h 2557868"/>
              <a:gd name="connsiteX293" fmla="*/ 2382928 w 3093908"/>
              <a:gd name="connsiteY293" fmla="*/ 1622660 h 2557868"/>
              <a:gd name="connsiteX294" fmla="*/ 2298464 w 3093908"/>
              <a:gd name="connsiteY294" fmla="*/ 1623916 h 2557868"/>
              <a:gd name="connsiteX295" fmla="*/ 2210597 w 3093908"/>
              <a:gd name="connsiteY295" fmla="*/ 1625799 h 2557868"/>
              <a:gd name="connsiteX296" fmla="*/ 2122730 w 3093908"/>
              <a:gd name="connsiteY296" fmla="*/ 1625799 h 2557868"/>
              <a:gd name="connsiteX297" fmla="*/ 2124586 w 3093908"/>
              <a:gd name="connsiteY297" fmla="*/ 1740045 h 2557868"/>
              <a:gd name="connsiteX298" fmla="*/ 2132631 w 3093908"/>
              <a:gd name="connsiteY298" fmla="*/ 1858058 h 2557868"/>
              <a:gd name="connsiteX299" fmla="*/ 2145935 w 3093908"/>
              <a:gd name="connsiteY299" fmla="*/ 1973559 h 2557868"/>
              <a:gd name="connsiteX300" fmla="*/ 2162642 w 3093908"/>
              <a:gd name="connsiteY300" fmla="*/ 2083411 h 2557868"/>
              <a:gd name="connsiteX301" fmla="*/ 2183990 w 3093908"/>
              <a:gd name="connsiteY301" fmla="*/ 2185730 h 2557868"/>
              <a:gd name="connsiteX302" fmla="*/ 2205647 w 3093908"/>
              <a:gd name="connsiteY302" fmla="*/ 2276750 h 2557868"/>
              <a:gd name="connsiteX303" fmla="*/ 2220498 w 3093908"/>
              <a:gd name="connsiteY303" fmla="*/ 2351450 h 2557868"/>
              <a:gd name="connsiteX304" fmla="*/ 2221212 w 3093908"/>
              <a:gd name="connsiteY304" fmla="*/ 2354889 h 2557868"/>
              <a:gd name="connsiteX305" fmla="*/ 2010605 w 3093908"/>
              <a:gd name="connsiteY305" fmla="*/ 2383922 h 2557868"/>
              <a:gd name="connsiteX306" fmla="*/ 2010112 w 3093908"/>
              <a:gd name="connsiteY306" fmla="*/ 2381580 h 2557868"/>
              <a:gd name="connsiteX307" fmla="*/ 1991858 w 3093908"/>
              <a:gd name="connsiteY307" fmla="*/ 2323202 h 2557868"/>
              <a:gd name="connsiteX308" fmla="*/ 1967107 w 3093908"/>
              <a:gd name="connsiteY308" fmla="*/ 2266707 h 2557868"/>
              <a:gd name="connsiteX309" fmla="*/ 1942046 w 3093908"/>
              <a:gd name="connsiteY309" fmla="*/ 2213978 h 2557868"/>
              <a:gd name="connsiteX310" fmla="*/ 1915748 w 3093908"/>
              <a:gd name="connsiteY310" fmla="*/ 2161249 h 2557868"/>
              <a:gd name="connsiteX311" fmla="*/ 1894091 w 3093908"/>
              <a:gd name="connsiteY311" fmla="*/ 2112914 h 2557868"/>
              <a:gd name="connsiteX312" fmla="*/ 1827881 w 3093908"/>
              <a:gd name="connsiteY312" fmla="*/ 1950333 h 2557868"/>
              <a:gd name="connsiteX313" fmla="*/ 1766622 w 3093908"/>
              <a:gd name="connsiteY313" fmla="*/ 1791519 h 2557868"/>
              <a:gd name="connsiteX314" fmla="*/ 1708456 w 3093908"/>
              <a:gd name="connsiteY314" fmla="*/ 1625799 h 2557868"/>
              <a:gd name="connsiteX315" fmla="*/ 1609142 w 3093908"/>
              <a:gd name="connsiteY315" fmla="*/ 1273017 h 2557868"/>
              <a:gd name="connsiteX316" fmla="*/ 1579131 w 3093908"/>
              <a:gd name="connsiteY316" fmla="*/ 1208361 h 2557868"/>
              <a:gd name="connsiteX317" fmla="*/ 1544479 w 3093908"/>
              <a:gd name="connsiteY317" fmla="*/ 1141823 h 2557868"/>
              <a:gd name="connsiteX318" fmla="*/ 1509518 w 3093908"/>
              <a:gd name="connsiteY318" fmla="*/ 1077794 h 2557868"/>
              <a:gd name="connsiteX319" fmla="*/ 1478269 w 3093908"/>
              <a:gd name="connsiteY319" fmla="*/ 1017533 h 2557868"/>
              <a:gd name="connsiteX320" fmla="*/ 1451662 w 3093908"/>
              <a:gd name="connsiteY320" fmla="*/ 923374 h 2557868"/>
              <a:gd name="connsiteX321" fmla="*/ 1468369 w 3093908"/>
              <a:gd name="connsiteY321" fmla="*/ 912075 h 2557868"/>
              <a:gd name="connsiteX322" fmla="*/ 1479816 w 3093908"/>
              <a:gd name="connsiteY322" fmla="*/ 926513 h 2557868"/>
              <a:gd name="connsiteX323" fmla="*/ 1499617 w 3093908"/>
              <a:gd name="connsiteY323" fmla="*/ 939695 h 2557868"/>
              <a:gd name="connsiteX324" fmla="*/ 1516324 w 3093908"/>
              <a:gd name="connsiteY324" fmla="*/ 951622 h 2557868"/>
              <a:gd name="connsiteX325" fmla="*/ 1534578 w 3093908"/>
              <a:gd name="connsiteY325" fmla="*/ 961665 h 2557868"/>
              <a:gd name="connsiteX326" fmla="*/ 1527772 w 3093908"/>
              <a:gd name="connsiteY326" fmla="*/ 977986 h 2557868"/>
              <a:gd name="connsiteX327" fmla="*/ 1577584 w 3093908"/>
              <a:gd name="connsiteY327" fmla="*/ 1011256 h 2557868"/>
              <a:gd name="connsiteX328" fmla="*/ 1610689 w 3093908"/>
              <a:gd name="connsiteY328" fmla="*/ 1011256 h 2557868"/>
              <a:gd name="connsiteX329" fmla="*/ 1653694 w 3093908"/>
              <a:gd name="connsiteY329" fmla="*/ 1009372 h 2557868"/>
              <a:gd name="connsiteX330" fmla="*/ 1703506 w 3093908"/>
              <a:gd name="connsiteY330" fmla="*/ 1006234 h 2557868"/>
              <a:gd name="connsiteX331" fmla="*/ 1754865 w 3093908"/>
              <a:gd name="connsiteY331" fmla="*/ 1006234 h 2557868"/>
              <a:gd name="connsiteX332" fmla="*/ 1806224 w 3093908"/>
              <a:gd name="connsiteY332" fmla="*/ 1006234 h 2557868"/>
              <a:gd name="connsiteX333" fmla="*/ 1854488 w 3093908"/>
              <a:gd name="connsiteY333" fmla="*/ 1006234 h 2557868"/>
              <a:gd name="connsiteX334" fmla="*/ 1897494 w 3093908"/>
              <a:gd name="connsiteY334" fmla="*/ 1011256 h 2557868"/>
              <a:gd name="connsiteX335" fmla="*/ 1930599 w 3093908"/>
              <a:gd name="connsiteY335" fmla="*/ 1014394 h 2557868"/>
              <a:gd name="connsiteX336" fmla="*/ 1953803 w 3093908"/>
              <a:gd name="connsiteY336" fmla="*/ 1021299 h 2557868"/>
              <a:gd name="connsiteX337" fmla="*/ 1978554 w 3093908"/>
              <a:gd name="connsiteY337" fmla="*/ 1036365 h 2557868"/>
              <a:gd name="connsiteX338" fmla="*/ 1993405 w 3093908"/>
              <a:gd name="connsiteY338" fmla="*/ 1054569 h 2557868"/>
              <a:gd name="connsiteX339" fmla="*/ 2001758 w 3093908"/>
              <a:gd name="connsiteY339" fmla="*/ 1069007 h 2557868"/>
              <a:gd name="connsiteX340" fmla="*/ 2008565 w 3093908"/>
              <a:gd name="connsiteY340" fmla="*/ 1087211 h 2557868"/>
              <a:gd name="connsiteX341" fmla="*/ 2016609 w 3093908"/>
              <a:gd name="connsiteY341" fmla="*/ 1107298 h 2557868"/>
              <a:gd name="connsiteX342" fmla="*/ 2029913 w 3093908"/>
              <a:gd name="connsiteY342" fmla="*/ 1130523 h 2557868"/>
              <a:gd name="connsiteX343" fmla="*/ 2039814 w 3093908"/>
              <a:gd name="connsiteY343" fmla="*/ 1140567 h 2557868"/>
              <a:gd name="connsiteX344" fmla="*/ 2053117 w 3093908"/>
              <a:gd name="connsiteY344" fmla="*/ 1143706 h 2557868"/>
              <a:gd name="connsiteX345" fmla="*/ 2068277 w 3093908"/>
              <a:gd name="connsiteY345" fmla="*/ 1145589 h 2557868"/>
              <a:gd name="connsiteX346" fmla="*/ 2084675 w 3093908"/>
              <a:gd name="connsiteY346" fmla="*/ 1148728 h 2557868"/>
              <a:gd name="connsiteX347" fmla="*/ 2101382 w 3093908"/>
              <a:gd name="connsiteY347" fmla="*/ 1151866 h 2557868"/>
              <a:gd name="connsiteX348" fmla="*/ 2117780 w 3093908"/>
              <a:gd name="connsiteY348" fmla="*/ 1185136 h 2557868"/>
              <a:gd name="connsiteX349" fmla="*/ 2127681 w 3093908"/>
              <a:gd name="connsiteY349" fmla="*/ 1188274 h 2557868"/>
              <a:gd name="connsiteX350" fmla="*/ 2149338 w 3093908"/>
              <a:gd name="connsiteY350" fmla="*/ 1188274 h 2557868"/>
              <a:gd name="connsiteX351" fmla="*/ 2177492 w 3093908"/>
              <a:gd name="connsiteY351" fmla="*/ 1192040 h 2557868"/>
              <a:gd name="connsiteX352" fmla="*/ 2207194 w 3093908"/>
              <a:gd name="connsiteY352" fmla="*/ 1192041 h 2557868"/>
              <a:gd name="connsiteX353" fmla="*/ 2235349 w 3093908"/>
              <a:gd name="connsiteY353" fmla="*/ 1193296 h 2557868"/>
              <a:gd name="connsiteX354" fmla="*/ 2258553 w 3093908"/>
              <a:gd name="connsiteY354" fmla="*/ 1195179 h 2557868"/>
              <a:gd name="connsiteX355" fmla="*/ 2287017 w 3093908"/>
              <a:gd name="connsiteY355" fmla="*/ 1203340 h 2557868"/>
              <a:gd name="connsiteX356" fmla="*/ 2321669 w 3093908"/>
              <a:gd name="connsiteY356" fmla="*/ 1213383 h 2557868"/>
              <a:gd name="connsiteX357" fmla="*/ 2356320 w 3093908"/>
              <a:gd name="connsiteY357" fmla="*/ 1221544 h 2557868"/>
              <a:gd name="connsiteX358" fmla="*/ 2389735 w 3093908"/>
              <a:gd name="connsiteY358" fmla="*/ 1229704 h 2557868"/>
              <a:gd name="connsiteX359" fmla="*/ 2417889 w 3093908"/>
              <a:gd name="connsiteY359" fmla="*/ 1234726 h 2557868"/>
              <a:gd name="connsiteX360" fmla="*/ 2450994 w 3093908"/>
              <a:gd name="connsiteY360" fmla="*/ 1236609 h 2557868"/>
              <a:gd name="connsiteX361" fmla="*/ 2487502 w 3093908"/>
              <a:gd name="connsiteY361" fmla="*/ 1236609 h 2557868"/>
              <a:gd name="connsiteX362" fmla="*/ 2525557 w 3093908"/>
              <a:gd name="connsiteY362" fmla="*/ 1234726 h 2557868"/>
              <a:gd name="connsiteX363" fmla="*/ 2560209 w 3093908"/>
              <a:gd name="connsiteY363" fmla="*/ 1234726 h 2557868"/>
              <a:gd name="connsiteX364" fmla="*/ 2591767 w 3093908"/>
              <a:gd name="connsiteY364" fmla="*/ 1239748 h 2557868"/>
              <a:gd name="connsiteX365" fmla="*/ 2600120 w 3093908"/>
              <a:gd name="connsiteY365" fmla="*/ 1221543 h 2557868"/>
              <a:gd name="connsiteX366" fmla="*/ 2613424 w 3093908"/>
              <a:gd name="connsiteY366" fmla="*/ 1208362 h 2557868"/>
              <a:gd name="connsiteX367" fmla="*/ 2626728 w 3093908"/>
              <a:gd name="connsiteY367" fmla="*/ 1193296 h 2557868"/>
              <a:gd name="connsiteX368" fmla="*/ 2634772 w 3093908"/>
              <a:gd name="connsiteY368" fmla="*/ 1180114 h 2557868"/>
              <a:gd name="connsiteX369" fmla="*/ 2643125 w 3093908"/>
              <a:gd name="connsiteY369" fmla="*/ 1161910 h 2557868"/>
              <a:gd name="connsiteX370" fmla="*/ 2644672 w 3093908"/>
              <a:gd name="connsiteY370" fmla="*/ 1143706 h 2557868"/>
              <a:gd name="connsiteX371" fmla="*/ 2643126 w 3093908"/>
              <a:gd name="connsiteY371" fmla="*/ 1130523 h 2557868"/>
              <a:gd name="connsiteX372" fmla="*/ 2643126 w 3093908"/>
              <a:gd name="connsiteY372" fmla="*/ 1115458 h 2557868"/>
              <a:gd name="connsiteX373" fmla="*/ 2644673 w 3093908"/>
              <a:gd name="connsiteY373" fmla="*/ 1097254 h 2557868"/>
              <a:gd name="connsiteX374" fmla="*/ 2651479 w 3093908"/>
              <a:gd name="connsiteY374" fmla="*/ 1070889 h 2557868"/>
              <a:gd name="connsiteX375" fmla="*/ 2669734 w 3093908"/>
              <a:gd name="connsiteY375" fmla="*/ 1031343 h 2557868"/>
              <a:gd name="connsiteX376" fmla="*/ 2691081 w 3093908"/>
              <a:gd name="connsiteY376" fmla="*/ 991168 h 2557868"/>
              <a:gd name="connsiteX377" fmla="*/ 2706241 w 3093908"/>
              <a:gd name="connsiteY377" fmla="*/ 951621 h 2557868"/>
              <a:gd name="connsiteX378" fmla="*/ 2712738 w 3093908"/>
              <a:gd name="connsiteY378" fmla="*/ 923374 h 2557868"/>
              <a:gd name="connsiteX379" fmla="*/ 2719545 w 3093908"/>
              <a:gd name="connsiteY379" fmla="*/ 888849 h 2557868"/>
              <a:gd name="connsiteX380" fmla="*/ 2722639 w 3093908"/>
              <a:gd name="connsiteY380" fmla="*/ 853697 h 2557868"/>
              <a:gd name="connsiteX381" fmla="*/ 2729446 w 3093908"/>
              <a:gd name="connsiteY381" fmla="*/ 820427 h 2557868"/>
              <a:gd name="connsiteX382" fmla="*/ 2735943 w 3093908"/>
              <a:gd name="connsiteY382" fmla="*/ 790924 h 2557868"/>
              <a:gd name="connsiteX383" fmla="*/ 2744297 w 3093908"/>
              <a:gd name="connsiteY383" fmla="*/ 765815 h 2557868"/>
              <a:gd name="connsiteX384" fmla="*/ 2757600 w 3093908"/>
              <a:gd name="connsiteY384" fmla="*/ 747611 h 2557868"/>
              <a:gd name="connsiteX385" fmla="*/ 2772451 w 3093908"/>
              <a:gd name="connsiteY385" fmla="*/ 728152 h 2557868"/>
              <a:gd name="connsiteX386" fmla="*/ 2782351 w 3093908"/>
              <a:gd name="connsiteY386" fmla="*/ 706181 h 2557868"/>
              <a:gd name="connsiteX387" fmla="*/ 2788849 w 3093908"/>
              <a:gd name="connsiteY387" fmla="*/ 677933 h 2557868"/>
              <a:gd name="connsiteX388" fmla="*/ 2788849 w 3093908"/>
              <a:gd name="connsiteY388" fmla="*/ 656591 h 2557868"/>
              <a:gd name="connsiteX389" fmla="*/ 2788849 w 3093908"/>
              <a:gd name="connsiteY389" fmla="*/ 638387 h 2557868"/>
              <a:gd name="connsiteX390" fmla="*/ 2787302 w 3093908"/>
              <a:gd name="connsiteY390" fmla="*/ 618299 h 2557868"/>
              <a:gd name="connsiteX391" fmla="*/ 2785754 w 3093908"/>
              <a:gd name="connsiteY391" fmla="*/ 598840 h 2557868"/>
              <a:gd name="connsiteX392" fmla="*/ 2788849 w 3093908"/>
              <a:gd name="connsiteY392" fmla="*/ 575614 h 2557868"/>
              <a:gd name="connsiteX393" fmla="*/ 2749247 w 3093908"/>
              <a:gd name="connsiteY393" fmla="*/ 540461 h 2557868"/>
              <a:gd name="connsiteX394" fmla="*/ 2709335 w 3093908"/>
              <a:gd name="connsiteY394" fmla="*/ 502798 h 2557868"/>
              <a:gd name="connsiteX395" fmla="*/ 2676230 w 3093908"/>
              <a:gd name="connsiteY395" fmla="*/ 461368 h 2557868"/>
              <a:gd name="connsiteX396" fmla="*/ 2648076 w 3093908"/>
              <a:gd name="connsiteY396" fmla="*/ 414916 h 2557868"/>
              <a:gd name="connsiteX397" fmla="*/ 2624872 w 3093908"/>
              <a:gd name="connsiteY397" fmla="*/ 361559 h 2557868"/>
              <a:gd name="connsiteX398" fmla="*/ 2598573 w 3093908"/>
              <a:gd name="connsiteY398" fmla="*/ 275561 h 2557868"/>
              <a:gd name="connsiteX399" fmla="*/ 2619921 w 3093908"/>
              <a:gd name="connsiteY399" fmla="*/ 260496 h 2557868"/>
              <a:gd name="connsiteX400" fmla="*/ 2644673 w 3093908"/>
              <a:gd name="connsiteY400" fmla="*/ 254219 h 2557868"/>
              <a:gd name="connsiteX401" fmla="*/ 2673137 w 3093908"/>
              <a:gd name="connsiteY401" fmla="*/ 241036 h 2557868"/>
              <a:gd name="connsiteX402" fmla="*/ 1148920 w 3093908"/>
              <a:gd name="connsiteY402" fmla="*/ 0 h 2557868"/>
              <a:gd name="connsiteX403" fmla="*/ 1238794 w 3093908"/>
              <a:gd name="connsiteY403" fmla="*/ 28794 h 2557868"/>
              <a:gd name="connsiteX404" fmla="*/ 1257447 w 3093908"/>
              <a:gd name="connsiteY404" fmla="*/ 42343 h 2557868"/>
              <a:gd name="connsiteX405" fmla="*/ 1267621 w 3093908"/>
              <a:gd name="connsiteY405" fmla="*/ 62668 h 2557868"/>
              <a:gd name="connsiteX406" fmla="*/ 1276100 w 3093908"/>
              <a:gd name="connsiteY406" fmla="*/ 81299 h 2557868"/>
              <a:gd name="connsiteX407" fmla="*/ 1286274 w 3093908"/>
              <a:gd name="connsiteY407" fmla="*/ 103318 h 2557868"/>
              <a:gd name="connsiteX408" fmla="*/ 1294753 w 3093908"/>
              <a:gd name="connsiteY408" fmla="*/ 123643 h 2557868"/>
              <a:gd name="connsiteX409" fmla="*/ 1350712 w 3093908"/>
              <a:gd name="connsiteY409" fmla="*/ 155824 h 2557868"/>
              <a:gd name="connsiteX410" fmla="*/ 1371061 w 3093908"/>
              <a:gd name="connsiteY410" fmla="*/ 176149 h 2557868"/>
              <a:gd name="connsiteX411" fmla="*/ 1393105 w 3093908"/>
              <a:gd name="connsiteY411" fmla="*/ 204942 h 2557868"/>
              <a:gd name="connsiteX412" fmla="*/ 1413454 w 3093908"/>
              <a:gd name="connsiteY412" fmla="*/ 237123 h 2557868"/>
              <a:gd name="connsiteX413" fmla="*/ 1428715 w 3093908"/>
              <a:gd name="connsiteY413" fmla="*/ 270998 h 2557868"/>
              <a:gd name="connsiteX414" fmla="*/ 1442281 w 3093908"/>
              <a:gd name="connsiteY414" fmla="*/ 296404 h 2557868"/>
              <a:gd name="connsiteX415" fmla="*/ 1442281 w 3093908"/>
              <a:gd name="connsiteY415" fmla="*/ 379397 h 2557868"/>
              <a:gd name="connsiteX416" fmla="*/ 1447368 w 3093908"/>
              <a:gd name="connsiteY416" fmla="*/ 406497 h 2557868"/>
              <a:gd name="connsiteX417" fmla="*/ 1457543 w 3093908"/>
              <a:gd name="connsiteY417" fmla="*/ 425129 h 2557868"/>
              <a:gd name="connsiteX418" fmla="*/ 1466021 w 3093908"/>
              <a:gd name="connsiteY418" fmla="*/ 443760 h 2557868"/>
              <a:gd name="connsiteX419" fmla="*/ 1472804 w 3093908"/>
              <a:gd name="connsiteY419" fmla="*/ 460697 h 2557868"/>
              <a:gd name="connsiteX420" fmla="*/ 1479587 w 3093908"/>
              <a:gd name="connsiteY420" fmla="*/ 475941 h 2557868"/>
              <a:gd name="connsiteX421" fmla="*/ 1482979 w 3093908"/>
              <a:gd name="connsiteY421" fmla="*/ 494572 h 2557868"/>
              <a:gd name="connsiteX422" fmla="*/ 1482979 w 3093908"/>
              <a:gd name="connsiteY422" fmla="*/ 516590 h 2557868"/>
              <a:gd name="connsiteX423" fmla="*/ 1481283 w 3093908"/>
              <a:gd name="connsiteY423" fmla="*/ 543690 h 2557868"/>
              <a:gd name="connsiteX424" fmla="*/ 1474500 w 3093908"/>
              <a:gd name="connsiteY424" fmla="*/ 580952 h 2557868"/>
              <a:gd name="connsiteX425" fmla="*/ 1467717 w 3093908"/>
              <a:gd name="connsiteY425" fmla="*/ 618215 h 2557868"/>
              <a:gd name="connsiteX426" fmla="*/ 1467717 w 3093908"/>
              <a:gd name="connsiteY426" fmla="*/ 652089 h 2557868"/>
              <a:gd name="connsiteX427" fmla="*/ 1467717 w 3093908"/>
              <a:gd name="connsiteY427" fmla="*/ 677495 h 2557868"/>
              <a:gd name="connsiteX428" fmla="*/ 1469413 w 3093908"/>
              <a:gd name="connsiteY428" fmla="*/ 699514 h 2557868"/>
              <a:gd name="connsiteX429" fmla="*/ 1469413 w 3093908"/>
              <a:gd name="connsiteY429" fmla="*/ 721533 h 2557868"/>
              <a:gd name="connsiteX430" fmla="*/ 1466021 w 3093908"/>
              <a:gd name="connsiteY430" fmla="*/ 740164 h 2557868"/>
              <a:gd name="connsiteX431" fmla="*/ 1457543 w 3093908"/>
              <a:gd name="connsiteY431" fmla="*/ 758795 h 2557868"/>
              <a:gd name="connsiteX432" fmla="*/ 1437194 w 3093908"/>
              <a:gd name="connsiteY432" fmla="*/ 779120 h 2557868"/>
              <a:gd name="connsiteX433" fmla="*/ 1406671 w 3093908"/>
              <a:gd name="connsiteY433" fmla="*/ 802832 h 2557868"/>
              <a:gd name="connsiteX434" fmla="*/ 1406671 w 3093908"/>
              <a:gd name="connsiteY434" fmla="*/ 860419 h 2557868"/>
              <a:gd name="connsiteX435" fmla="*/ 1420237 w 3093908"/>
              <a:gd name="connsiteY435" fmla="*/ 863807 h 2557868"/>
              <a:gd name="connsiteX436" fmla="*/ 1423628 w 3093908"/>
              <a:gd name="connsiteY436" fmla="*/ 870582 h 2557868"/>
              <a:gd name="connsiteX437" fmla="*/ 1423628 w 3093908"/>
              <a:gd name="connsiteY437" fmla="*/ 882438 h 2557868"/>
              <a:gd name="connsiteX438" fmla="*/ 1423628 w 3093908"/>
              <a:gd name="connsiteY438" fmla="*/ 897682 h 2557868"/>
              <a:gd name="connsiteX439" fmla="*/ 1410062 w 3093908"/>
              <a:gd name="connsiteY439" fmla="*/ 912925 h 2557868"/>
              <a:gd name="connsiteX440" fmla="*/ 1401584 w 3093908"/>
              <a:gd name="connsiteY440" fmla="*/ 926475 h 2557868"/>
              <a:gd name="connsiteX441" fmla="*/ 1388018 w 3093908"/>
              <a:gd name="connsiteY441" fmla="*/ 938332 h 2557868"/>
              <a:gd name="connsiteX442" fmla="*/ 1372756 w 3093908"/>
              <a:gd name="connsiteY442" fmla="*/ 948494 h 2557868"/>
              <a:gd name="connsiteX443" fmla="*/ 1345625 w 3093908"/>
              <a:gd name="connsiteY443" fmla="*/ 934944 h 2557868"/>
              <a:gd name="connsiteX444" fmla="*/ 1308319 w 3093908"/>
              <a:gd name="connsiteY444" fmla="*/ 923088 h 2557868"/>
              <a:gd name="connsiteX445" fmla="*/ 1264230 w 3093908"/>
              <a:gd name="connsiteY445" fmla="*/ 912925 h 2557868"/>
              <a:gd name="connsiteX446" fmla="*/ 1216749 w 3093908"/>
              <a:gd name="connsiteY446" fmla="*/ 901069 h 2557868"/>
              <a:gd name="connsiteX447" fmla="*/ 1169269 w 3093908"/>
              <a:gd name="connsiteY447" fmla="*/ 890907 h 2557868"/>
              <a:gd name="connsiteX448" fmla="*/ 1123484 w 3093908"/>
              <a:gd name="connsiteY448" fmla="*/ 879050 h 2557868"/>
              <a:gd name="connsiteX449" fmla="*/ 1079395 w 3093908"/>
              <a:gd name="connsiteY449" fmla="*/ 867194 h 2557868"/>
              <a:gd name="connsiteX450" fmla="*/ 1043785 w 3093908"/>
              <a:gd name="connsiteY450" fmla="*/ 851951 h 2557868"/>
              <a:gd name="connsiteX451" fmla="*/ 1014957 w 3093908"/>
              <a:gd name="connsiteY451" fmla="*/ 836707 h 2557868"/>
              <a:gd name="connsiteX452" fmla="*/ 999696 w 3093908"/>
              <a:gd name="connsiteY452" fmla="*/ 814688 h 2557868"/>
              <a:gd name="connsiteX453" fmla="*/ 996304 w 3093908"/>
              <a:gd name="connsiteY453" fmla="*/ 802832 h 2557868"/>
              <a:gd name="connsiteX454" fmla="*/ 996304 w 3093908"/>
              <a:gd name="connsiteY454" fmla="*/ 787588 h 2557868"/>
              <a:gd name="connsiteX455" fmla="*/ 996304 w 3093908"/>
              <a:gd name="connsiteY455" fmla="*/ 774039 h 2557868"/>
              <a:gd name="connsiteX456" fmla="*/ 992913 w 3093908"/>
              <a:gd name="connsiteY456" fmla="*/ 763876 h 2557868"/>
              <a:gd name="connsiteX457" fmla="*/ 970868 w 3093908"/>
              <a:gd name="connsiteY457" fmla="*/ 730002 h 2557868"/>
              <a:gd name="connsiteX458" fmla="*/ 938650 w 3093908"/>
              <a:gd name="connsiteY458" fmla="*/ 696127 h 2557868"/>
              <a:gd name="connsiteX459" fmla="*/ 903039 w 3093908"/>
              <a:gd name="connsiteY459" fmla="*/ 660558 h 2557868"/>
              <a:gd name="connsiteX460" fmla="*/ 865733 w 3093908"/>
              <a:gd name="connsiteY460" fmla="*/ 628377 h 2557868"/>
              <a:gd name="connsiteX461" fmla="*/ 836906 w 3093908"/>
              <a:gd name="connsiteY461" fmla="*/ 596196 h 2557868"/>
              <a:gd name="connsiteX462" fmla="*/ 813166 w 3093908"/>
              <a:gd name="connsiteY462" fmla="*/ 562321 h 2557868"/>
              <a:gd name="connsiteX463" fmla="*/ 796208 w 3093908"/>
              <a:gd name="connsiteY463" fmla="*/ 519978 h 2557868"/>
              <a:gd name="connsiteX464" fmla="*/ 782642 w 3093908"/>
              <a:gd name="connsiteY464" fmla="*/ 472553 h 2557868"/>
              <a:gd name="connsiteX465" fmla="*/ 775860 w 3093908"/>
              <a:gd name="connsiteY465" fmla="*/ 420047 h 2557868"/>
              <a:gd name="connsiteX466" fmla="*/ 775860 w 3093908"/>
              <a:gd name="connsiteY466" fmla="*/ 365847 h 2557868"/>
              <a:gd name="connsiteX467" fmla="*/ 782642 w 3093908"/>
              <a:gd name="connsiteY467" fmla="*/ 316729 h 2557868"/>
              <a:gd name="connsiteX468" fmla="*/ 794513 w 3093908"/>
              <a:gd name="connsiteY468" fmla="*/ 267611 h 2557868"/>
              <a:gd name="connsiteX469" fmla="*/ 809774 w 3093908"/>
              <a:gd name="connsiteY469" fmla="*/ 228655 h 2557868"/>
              <a:gd name="connsiteX470" fmla="*/ 831819 w 3093908"/>
              <a:gd name="connsiteY470" fmla="*/ 196474 h 2557868"/>
              <a:gd name="connsiteX471" fmla="*/ 819949 w 3093908"/>
              <a:gd name="connsiteY471" fmla="*/ 177843 h 2557868"/>
              <a:gd name="connsiteX472" fmla="*/ 826731 w 3093908"/>
              <a:gd name="connsiteY472" fmla="*/ 177842 h 2557868"/>
              <a:gd name="connsiteX473" fmla="*/ 841993 w 3093908"/>
              <a:gd name="connsiteY473" fmla="*/ 171067 h 2557868"/>
              <a:gd name="connsiteX474" fmla="*/ 852167 w 3093908"/>
              <a:gd name="connsiteY474" fmla="*/ 157517 h 2557868"/>
              <a:gd name="connsiteX475" fmla="*/ 862342 w 3093908"/>
              <a:gd name="connsiteY475" fmla="*/ 142274 h 2557868"/>
              <a:gd name="connsiteX476" fmla="*/ 870821 w 3093908"/>
              <a:gd name="connsiteY476" fmla="*/ 130418 h 2557868"/>
              <a:gd name="connsiteX477" fmla="*/ 880995 w 3093908"/>
              <a:gd name="connsiteY477" fmla="*/ 118562 h 2557868"/>
              <a:gd name="connsiteX478" fmla="*/ 916605 w 3093908"/>
              <a:gd name="connsiteY478" fmla="*/ 99931 h 2557868"/>
              <a:gd name="connsiteX479" fmla="*/ 952215 w 3093908"/>
              <a:gd name="connsiteY479" fmla="*/ 86381 h 2557868"/>
              <a:gd name="connsiteX480" fmla="*/ 989521 w 3093908"/>
              <a:gd name="connsiteY480" fmla="*/ 67749 h 2557868"/>
              <a:gd name="connsiteX481" fmla="*/ 992913 w 3093908"/>
              <a:gd name="connsiteY481" fmla="*/ 67749 h 2557868"/>
              <a:gd name="connsiteX482" fmla="*/ 999696 w 3093908"/>
              <a:gd name="connsiteY482" fmla="*/ 40650 h 2557868"/>
              <a:gd name="connsiteX483" fmla="*/ 1014957 w 3093908"/>
              <a:gd name="connsiteY483" fmla="*/ 42343 h 2557868"/>
              <a:gd name="connsiteX484" fmla="*/ 1026827 w 3093908"/>
              <a:gd name="connsiteY484" fmla="*/ 44037 h 2557868"/>
              <a:gd name="connsiteX485" fmla="*/ 1037002 w 3093908"/>
              <a:gd name="connsiteY485" fmla="*/ 45731 h 2557868"/>
              <a:gd name="connsiteX486" fmla="*/ 1050568 w 3093908"/>
              <a:gd name="connsiteY486" fmla="*/ 50812 h 2557868"/>
              <a:gd name="connsiteX487" fmla="*/ 1052263 w 3093908"/>
              <a:gd name="connsiteY487" fmla="*/ 42343 h 2557868"/>
              <a:gd name="connsiteX488" fmla="*/ 1055655 w 3093908"/>
              <a:gd name="connsiteY488" fmla="*/ 35568 h 2557868"/>
              <a:gd name="connsiteX489" fmla="*/ 1057351 w 3093908"/>
              <a:gd name="connsiteY489" fmla="*/ 30487 h 2557868"/>
              <a:gd name="connsiteX490" fmla="*/ 1060742 w 3093908"/>
              <a:gd name="connsiteY490" fmla="*/ 28793 h 2557868"/>
              <a:gd name="connsiteX491" fmla="*/ 1065829 w 3093908"/>
              <a:gd name="connsiteY491" fmla="*/ 27100 h 2557868"/>
              <a:gd name="connsiteX492" fmla="*/ 1072612 w 3093908"/>
              <a:gd name="connsiteY492" fmla="*/ 25406 h 2557868"/>
              <a:gd name="connsiteX493" fmla="*/ 1082786 w 3093908"/>
              <a:gd name="connsiteY493" fmla="*/ 22018 h 2557868"/>
              <a:gd name="connsiteX494" fmla="*/ 1104831 w 3093908"/>
              <a:gd name="connsiteY494" fmla="*/ 15243 h 2557868"/>
              <a:gd name="connsiteX495" fmla="*/ 1126875 w 3093908"/>
              <a:gd name="connsiteY495" fmla="*/ 8469 h 255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</a:cxnLst>
            <a:rect l="l" t="t" r="r" b="b"/>
            <a:pathLst>
              <a:path w="3093908" h="2557868">
                <a:moveTo>
                  <a:pt x="1380104" y="960640"/>
                </a:moveTo>
                <a:lnTo>
                  <a:pt x="1404926" y="974839"/>
                </a:lnTo>
                <a:lnTo>
                  <a:pt x="1419110" y="987262"/>
                </a:lnTo>
                <a:lnTo>
                  <a:pt x="1426202" y="994361"/>
                </a:lnTo>
                <a:lnTo>
                  <a:pt x="1426202" y="997911"/>
                </a:lnTo>
                <a:lnTo>
                  <a:pt x="1419110" y="1026307"/>
                </a:lnTo>
                <a:lnTo>
                  <a:pt x="1417337" y="1045830"/>
                </a:lnTo>
                <a:lnTo>
                  <a:pt x="1413791" y="1058253"/>
                </a:lnTo>
                <a:lnTo>
                  <a:pt x="1413791" y="1065352"/>
                </a:lnTo>
                <a:lnTo>
                  <a:pt x="1413791" y="1067128"/>
                </a:lnTo>
                <a:lnTo>
                  <a:pt x="1420883" y="1090200"/>
                </a:lnTo>
                <a:lnTo>
                  <a:pt x="1427975" y="1120371"/>
                </a:lnTo>
                <a:lnTo>
                  <a:pt x="1442159" y="1143443"/>
                </a:lnTo>
                <a:lnTo>
                  <a:pt x="1452797" y="1161191"/>
                </a:lnTo>
                <a:lnTo>
                  <a:pt x="1461662" y="1175389"/>
                </a:lnTo>
                <a:lnTo>
                  <a:pt x="1466982" y="1177164"/>
                </a:lnTo>
                <a:lnTo>
                  <a:pt x="1491804" y="1205561"/>
                </a:lnTo>
                <a:lnTo>
                  <a:pt x="1507761" y="1223308"/>
                </a:lnTo>
                <a:lnTo>
                  <a:pt x="1518399" y="1237507"/>
                </a:lnTo>
                <a:lnTo>
                  <a:pt x="1520172" y="1241056"/>
                </a:lnTo>
                <a:lnTo>
                  <a:pt x="1543221" y="1290751"/>
                </a:lnTo>
                <a:lnTo>
                  <a:pt x="1566271" y="1342219"/>
                </a:lnTo>
                <a:lnTo>
                  <a:pt x="1589320" y="1395463"/>
                </a:lnTo>
                <a:lnTo>
                  <a:pt x="1608823" y="1448707"/>
                </a:lnTo>
                <a:lnTo>
                  <a:pt x="1628326" y="1501950"/>
                </a:lnTo>
                <a:lnTo>
                  <a:pt x="1646057" y="1551644"/>
                </a:lnTo>
                <a:lnTo>
                  <a:pt x="1662014" y="1597789"/>
                </a:lnTo>
                <a:lnTo>
                  <a:pt x="1676198" y="1638609"/>
                </a:lnTo>
                <a:lnTo>
                  <a:pt x="1685063" y="1674105"/>
                </a:lnTo>
                <a:lnTo>
                  <a:pt x="1693928" y="1698952"/>
                </a:lnTo>
                <a:lnTo>
                  <a:pt x="1699247" y="1714925"/>
                </a:lnTo>
                <a:lnTo>
                  <a:pt x="1701020" y="1722024"/>
                </a:lnTo>
                <a:lnTo>
                  <a:pt x="1715204" y="1762844"/>
                </a:lnTo>
                <a:lnTo>
                  <a:pt x="1725842" y="1814313"/>
                </a:lnTo>
                <a:lnTo>
                  <a:pt x="1740026" y="1871106"/>
                </a:lnTo>
                <a:lnTo>
                  <a:pt x="1752438" y="1933224"/>
                </a:lnTo>
                <a:lnTo>
                  <a:pt x="1763076" y="2000666"/>
                </a:lnTo>
                <a:lnTo>
                  <a:pt x="1775487" y="2066333"/>
                </a:lnTo>
                <a:lnTo>
                  <a:pt x="1784352" y="2135550"/>
                </a:lnTo>
                <a:lnTo>
                  <a:pt x="1793217" y="2199442"/>
                </a:lnTo>
                <a:lnTo>
                  <a:pt x="1802082" y="2265109"/>
                </a:lnTo>
                <a:lnTo>
                  <a:pt x="1810947" y="2321902"/>
                </a:lnTo>
                <a:lnTo>
                  <a:pt x="1816266" y="2371596"/>
                </a:lnTo>
                <a:lnTo>
                  <a:pt x="1822384" y="2409869"/>
                </a:lnTo>
                <a:lnTo>
                  <a:pt x="1568614" y="2444853"/>
                </a:lnTo>
                <a:lnTo>
                  <a:pt x="1560952" y="2376921"/>
                </a:lnTo>
                <a:lnTo>
                  <a:pt x="1550313" y="2218965"/>
                </a:lnTo>
                <a:lnTo>
                  <a:pt x="1544994" y="2146198"/>
                </a:lnTo>
                <a:lnTo>
                  <a:pt x="1537902" y="2078757"/>
                </a:lnTo>
                <a:lnTo>
                  <a:pt x="1534356" y="2018414"/>
                </a:lnTo>
                <a:lnTo>
                  <a:pt x="1527264" y="1963395"/>
                </a:lnTo>
                <a:lnTo>
                  <a:pt x="1521945" y="1919025"/>
                </a:lnTo>
                <a:lnTo>
                  <a:pt x="1518399" y="1885305"/>
                </a:lnTo>
                <a:lnTo>
                  <a:pt x="1514853" y="1864007"/>
                </a:lnTo>
                <a:lnTo>
                  <a:pt x="1514853" y="1855133"/>
                </a:lnTo>
                <a:lnTo>
                  <a:pt x="1507761" y="1817863"/>
                </a:lnTo>
                <a:lnTo>
                  <a:pt x="1500669" y="1778817"/>
                </a:lnTo>
                <a:lnTo>
                  <a:pt x="1491804" y="1739772"/>
                </a:lnTo>
                <a:lnTo>
                  <a:pt x="1482939" y="1706051"/>
                </a:lnTo>
                <a:lnTo>
                  <a:pt x="1474074" y="1674105"/>
                </a:lnTo>
                <a:lnTo>
                  <a:pt x="1466982" y="1651033"/>
                </a:lnTo>
                <a:lnTo>
                  <a:pt x="1461662" y="1635059"/>
                </a:lnTo>
                <a:lnTo>
                  <a:pt x="1461662" y="1627960"/>
                </a:lnTo>
                <a:lnTo>
                  <a:pt x="1410245" y="1471779"/>
                </a:lnTo>
                <a:lnTo>
                  <a:pt x="1360601" y="1331571"/>
                </a:lnTo>
                <a:lnTo>
                  <a:pt x="1349962" y="1297850"/>
                </a:lnTo>
                <a:lnTo>
                  <a:pt x="1342870" y="1260579"/>
                </a:lnTo>
                <a:lnTo>
                  <a:pt x="1341097" y="1223309"/>
                </a:lnTo>
                <a:lnTo>
                  <a:pt x="1339324" y="1189588"/>
                </a:lnTo>
                <a:lnTo>
                  <a:pt x="1341097" y="1157641"/>
                </a:lnTo>
                <a:lnTo>
                  <a:pt x="1342870" y="1131020"/>
                </a:lnTo>
                <a:lnTo>
                  <a:pt x="1342870" y="1115047"/>
                </a:lnTo>
                <a:lnTo>
                  <a:pt x="1344643" y="1107948"/>
                </a:lnTo>
                <a:lnTo>
                  <a:pt x="1325140" y="1090200"/>
                </a:lnTo>
                <a:lnTo>
                  <a:pt x="1303864" y="1072451"/>
                </a:lnTo>
                <a:lnTo>
                  <a:pt x="1286134" y="1052929"/>
                </a:lnTo>
                <a:lnTo>
                  <a:pt x="1271949" y="1040506"/>
                </a:lnTo>
                <a:lnTo>
                  <a:pt x="1261312" y="1029857"/>
                </a:lnTo>
                <a:lnTo>
                  <a:pt x="1257765" y="1026307"/>
                </a:lnTo>
                <a:lnTo>
                  <a:pt x="1273723" y="1003235"/>
                </a:lnTo>
                <a:lnTo>
                  <a:pt x="1287907" y="983712"/>
                </a:lnTo>
                <a:lnTo>
                  <a:pt x="1294999" y="978388"/>
                </a:lnTo>
                <a:lnTo>
                  <a:pt x="1300318" y="973064"/>
                </a:lnTo>
                <a:lnTo>
                  <a:pt x="1328686" y="974838"/>
                </a:lnTo>
                <a:lnTo>
                  <a:pt x="1351735" y="973063"/>
                </a:lnTo>
                <a:lnTo>
                  <a:pt x="1365920" y="971289"/>
                </a:lnTo>
                <a:lnTo>
                  <a:pt x="1374785" y="965965"/>
                </a:lnTo>
                <a:lnTo>
                  <a:pt x="1380104" y="964190"/>
                </a:lnTo>
                <a:close/>
                <a:moveTo>
                  <a:pt x="992526" y="897010"/>
                </a:moveTo>
                <a:cubicBezTo>
                  <a:pt x="995929" y="908936"/>
                  <a:pt x="999023" y="921491"/>
                  <a:pt x="1002426" y="933418"/>
                </a:cubicBezTo>
                <a:cubicBezTo>
                  <a:pt x="1007995" y="944716"/>
                  <a:pt x="1013564" y="956643"/>
                  <a:pt x="1019133" y="967943"/>
                </a:cubicBezTo>
                <a:cubicBezTo>
                  <a:pt x="1026249" y="978614"/>
                  <a:pt x="1033675" y="988657"/>
                  <a:pt x="1040791" y="999329"/>
                </a:cubicBezTo>
                <a:lnTo>
                  <a:pt x="1062139" y="1031343"/>
                </a:lnTo>
                <a:lnTo>
                  <a:pt x="1080393" y="1060846"/>
                </a:lnTo>
                <a:lnTo>
                  <a:pt x="1116901" y="1130523"/>
                </a:lnTo>
                <a:cubicBezTo>
                  <a:pt x="1128039" y="1155632"/>
                  <a:pt x="1138867" y="1181369"/>
                  <a:pt x="1150006" y="1206478"/>
                </a:cubicBezTo>
                <a:cubicBezTo>
                  <a:pt x="1159906" y="1232215"/>
                  <a:pt x="1170116" y="1257324"/>
                  <a:pt x="1180017" y="1283061"/>
                </a:cubicBezTo>
                <a:lnTo>
                  <a:pt x="1218072" y="1407351"/>
                </a:lnTo>
                <a:cubicBezTo>
                  <a:pt x="1229519" y="1450664"/>
                  <a:pt x="1241276" y="1493349"/>
                  <a:pt x="1252723" y="1536662"/>
                </a:cubicBezTo>
                <a:cubicBezTo>
                  <a:pt x="1262005" y="1579347"/>
                  <a:pt x="1271596" y="1622660"/>
                  <a:pt x="1280878" y="1665346"/>
                </a:cubicBezTo>
                <a:cubicBezTo>
                  <a:pt x="1289231" y="1709914"/>
                  <a:pt x="1297585" y="1753855"/>
                  <a:pt x="1305939" y="1798424"/>
                </a:cubicBezTo>
                <a:cubicBezTo>
                  <a:pt x="1315220" y="1844247"/>
                  <a:pt x="1324811" y="1890071"/>
                  <a:pt x="1334093" y="1935896"/>
                </a:cubicBezTo>
                <a:cubicBezTo>
                  <a:pt x="1343994" y="1982347"/>
                  <a:pt x="1353894" y="2028171"/>
                  <a:pt x="1363795" y="2074623"/>
                </a:cubicBezTo>
                <a:cubicBezTo>
                  <a:pt x="1370292" y="2102243"/>
                  <a:pt x="1377099" y="2129863"/>
                  <a:pt x="1383596" y="2157482"/>
                </a:cubicBezTo>
                <a:cubicBezTo>
                  <a:pt x="1390402" y="2185730"/>
                  <a:pt x="1396900" y="2213978"/>
                  <a:pt x="1403706" y="2242225"/>
                </a:cubicBezTo>
                <a:cubicBezTo>
                  <a:pt x="1408656" y="2271101"/>
                  <a:pt x="1413607" y="2299348"/>
                  <a:pt x="1418557" y="2328224"/>
                </a:cubicBezTo>
                <a:cubicBezTo>
                  <a:pt x="1422888" y="2357727"/>
                  <a:pt x="1427529" y="2386602"/>
                  <a:pt x="1431861" y="2416106"/>
                </a:cubicBezTo>
                <a:lnTo>
                  <a:pt x="1436794" y="2463025"/>
                </a:lnTo>
                <a:lnTo>
                  <a:pt x="748798" y="2557868"/>
                </a:lnTo>
                <a:lnTo>
                  <a:pt x="745632" y="2527213"/>
                </a:lnTo>
                <a:cubicBezTo>
                  <a:pt x="746869" y="2505243"/>
                  <a:pt x="747798" y="2482645"/>
                  <a:pt x="749035" y="2460674"/>
                </a:cubicBezTo>
                <a:cubicBezTo>
                  <a:pt x="750273" y="2436193"/>
                  <a:pt x="751201" y="2412339"/>
                  <a:pt x="752438" y="2387858"/>
                </a:cubicBezTo>
                <a:cubicBezTo>
                  <a:pt x="753985" y="2362749"/>
                  <a:pt x="755842" y="2338268"/>
                  <a:pt x="757389" y="2313159"/>
                </a:cubicBezTo>
                <a:cubicBezTo>
                  <a:pt x="758008" y="2287422"/>
                  <a:pt x="758317" y="2261057"/>
                  <a:pt x="758936" y="2235321"/>
                </a:cubicBezTo>
                <a:cubicBezTo>
                  <a:pt x="758317" y="2210839"/>
                  <a:pt x="758007" y="2186985"/>
                  <a:pt x="757389" y="2162505"/>
                </a:cubicBezTo>
                <a:lnTo>
                  <a:pt x="749035" y="2096593"/>
                </a:lnTo>
                <a:cubicBezTo>
                  <a:pt x="742847" y="2030682"/>
                  <a:pt x="736969" y="1965399"/>
                  <a:pt x="730781" y="1899487"/>
                </a:cubicBezTo>
                <a:cubicBezTo>
                  <a:pt x="729543" y="1910159"/>
                  <a:pt x="728615" y="1920202"/>
                  <a:pt x="727378" y="1930873"/>
                </a:cubicBezTo>
                <a:lnTo>
                  <a:pt x="715930" y="1954099"/>
                </a:lnTo>
                <a:cubicBezTo>
                  <a:pt x="712527" y="1960376"/>
                  <a:pt x="709433" y="1967282"/>
                  <a:pt x="706030" y="1973559"/>
                </a:cubicBezTo>
                <a:lnTo>
                  <a:pt x="697676" y="1990507"/>
                </a:lnTo>
                <a:cubicBezTo>
                  <a:pt x="696129" y="1996785"/>
                  <a:pt x="694273" y="2002434"/>
                  <a:pt x="692726" y="2008711"/>
                </a:cubicBezTo>
                <a:cubicBezTo>
                  <a:pt x="692417" y="2014361"/>
                  <a:pt x="692107" y="2019383"/>
                  <a:pt x="691798" y="2025032"/>
                </a:cubicBezTo>
                <a:lnTo>
                  <a:pt x="685920" y="2036959"/>
                </a:lnTo>
                <a:cubicBezTo>
                  <a:pt x="682516" y="2043864"/>
                  <a:pt x="679422" y="2051397"/>
                  <a:pt x="676019" y="2058302"/>
                </a:cubicBezTo>
                <a:lnTo>
                  <a:pt x="664571" y="2083411"/>
                </a:lnTo>
                <a:cubicBezTo>
                  <a:pt x="662406" y="2092827"/>
                  <a:pt x="659931" y="2101615"/>
                  <a:pt x="657765" y="2111031"/>
                </a:cubicBezTo>
                <a:lnTo>
                  <a:pt x="651268" y="2141161"/>
                </a:lnTo>
                <a:cubicBezTo>
                  <a:pt x="650030" y="2148694"/>
                  <a:pt x="649102" y="2156855"/>
                  <a:pt x="647864" y="2164388"/>
                </a:cubicBezTo>
                <a:cubicBezTo>
                  <a:pt x="647246" y="2170665"/>
                  <a:pt x="646936" y="2176314"/>
                  <a:pt x="646317" y="2182592"/>
                </a:cubicBezTo>
                <a:cubicBezTo>
                  <a:pt x="645080" y="2184475"/>
                  <a:pt x="644151" y="2186985"/>
                  <a:pt x="642914" y="2188869"/>
                </a:cubicBezTo>
                <a:lnTo>
                  <a:pt x="609809" y="2220883"/>
                </a:lnTo>
                <a:lnTo>
                  <a:pt x="578251" y="2247247"/>
                </a:lnTo>
                <a:lnTo>
                  <a:pt x="548550" y="2271729"/>
                </a:lnTo>
                <a:cubicBezTo>
                  <a:pt x="538649" y="2279261"/>
                  <a:pt x="528440" y="2286166"/>
                  <a:pt x="518539" y="2293699"/>
                </a:cubicBezTo>
                <a:lnTo>
                  <a:pt x="482340" y="2313158"/>
                </a:lnTo>
                <a:lnTo>
                  <a:pt x="437479" y="2330107"/>
                </a:lnTo>
                <a:lnTo>
                  <a:pt x="400971" y="2336384"/>
                </a:lnTo>
                <a:lnTo>
                  <a:pt x="369413" y="2331362"/>
                </a:lnTo>
                <a:lnTo>
                  <a:pt x="338164" y="2321947"/>
                </a:lnTo>
                <a:lnTo>
                  <a:pt x="311557" y="2301859"/>
                </a:lnTo>
                <a:cubicBezTo>
                  <a:pt x="302584" y="2294954"/>
                  <a:pt x="293921" y="2287422"/>
                  <a:pt x="284949" y="2280517"/>
                </a:cubicBezTo>
                <a:cubicBezTo>
                  <a:pt x="277214" y="2272356"/>
                  <a:pt x="269479" y="2263568"/>
                  <a:pt x="261745" y="2255408"/>
                </a:cubicBezTo>
                <a:lnTo>
                  <a:pt x="240397" y="2227160"/>
                </a:lnTo>
                <a:cubicBezTo>
                  <a:pt x="234209" y="2218372"/>
                  <a:pt x="228330" y="2209584"/>
                  <a:pt x="222143" y="2200796"/>
                </a:cubicBezTo>
                <a:cubicBezTo>
                  <a:pt x="216574" y="2193263"/>
                  <a:pt x="211005" y="2185103"/>
                  <a:pt x="205435" y="2177570"/>
                </a:cubicBezTo>
                <a:cubicBezTo>
                  <a:pt x="201104" y="2170665"/>
                  <a:pt x="196463" y="2164387"/>
                  <a:pt x="192132" y="2157482"/>
                </a:cubicBezTo>
                <a:cubicBezTo>
                  <a:pt x="188419" y="2153716"/>
                  <a:pt x="184397" y="2149950"/>
                  <a:pt x="180684" y="2146183"/>
                </a:cubicBezTo>
                <a:cubicBezTo>
                  <a:pt x="169546" y="2133001"/>
                  <a:pt x="158717" y="2119191"/>
                  <a:pt x="147579" y="2106009"/>
                </a:cubicBezTo>
                <a:lnTo>
                  <a:pt x="119425" y="2060185"/>
                </a:lnTo>
                <a:lnTo>
                  <a:pt x="96220" y="2003690"/>
                </a:lnTo>
                <a:cubicBezTo>
                  <a:pt x="90652" y="1983602"/>
                  <a:pt x="85082" y="1964143"/>
                  <a:pt x="79513" y="1944056"/>
                </a:cubicBezTo>
                <a:cubicBezTo>
                  <a:pt x="75182" y="1922085"/>
                  <a:pt x="70541" y="1899487"/>
                  <a:pt x="66210" y="1877517"/>
                </a:cubicBezTo>
                <a:cubicBezTo>
                  <a:pt x="64663" y="1854291"/>
                  <a:pt x="62806" y="1831065"/>
                  <a:pt x="61259" y="1807839"/>
                </a:cubicBezTo>
                <a:lnTo>
                  <a:pt x="61259" y="1740045"/>
                </a:lnTo>
                <a:lnTo>
                  <a:pt x="69613" y="1672250"/>
                </a:lnTo>
                <a:cubicBezTo>
                  <a:pt x="71160" y="1661579"/>
                  <a:pt x="73016" y="1651536"/>
                  <a:pt x="74563" y="1640864"/>
                </a:cubicBezTo>
                <a:cubicBezTo>
                  <a:pt x="73944" y="1630821"/>
                  <a:pt x="73635" y="1620777"/>
                  <a:pt x="73016" y="1610733"/>
                </a:cubicBezTo>
                <a:lnTo>
                  <a:pt x="73016" y="1581230"/>
                </a:lnTo>
                <a:lnTo>
                  <a:pt x="73016" y="1552983"/>
                </a:lnTo>
                <a:cubicBezTo>
                  <a:pt x="73944" y="1545450"/>
                  <a:pt x="75182" y="1537289"/>
                  <a:pt x="76110" y="1529757"/>
                </a:cubicBezTo>
                <a:cubicBezTo>
                  <a:pt x="70541" y="1512808"/>
                  <a:pt x="65282" y="1495232"/>
                  <a:pt x="59713" y="1478283"/>
                </a:cubicBezTo>
                <a:cubicBezTo>
                  <a:pt x="53215" y="1459452"/>
                  <a:pt x="46409" y="1440620"/>
                  <a:pt x="39911" y="1421788"/>
                </a:cubicBezTo>
                <a:cubicBezTo>
                  <a:pt x="34342" y="1402329"/>
                  <a:pt x="28773" y="1383497"/>
                  <a:pt x="23204" y="1364038"/>
                </a:cubicBezTo>
                <a:lnTo>
                  <a:pt x="8354" y="1307542"/>
                </a:lnTo>
                <a:cubicBezTo>
                  <a:pt x="5569" y="1288710"/>
                  <a:pt x="2785" y="1270506"/>
                  <a:pt x="0" y="1251675"/>
                </a:cubicBezTo>
                <a:lnTo>
                  <a:pt x="33105" y="1218405"/>
                </a:lnTo>
                <a:lnTo>
                  <a:pt x="79513" y="1192040"/>
                </a:lnTo>
                <a:lnTo>
                  <a:pt x="127469" y="1170070"/>
                </a:lnTo>
                <a:lnTo>
                  <a:pt x="184088" y="1155632"/>
                </a:lnTo>
                <a:lnTo>
                  <a:pt x="240397" y="1148727"/>
                </a:lnTo>
                <a:cubicBezTo>
                  <a:pt x="245347" y="1151866"/>
                  <a:pt x="250297" y="1155633"/>
                  <a:pt x="255247" y="1158771"/>
                </a:cubicBezTo>
                <a:cubicBezTo>
                  <a:pt x="260816" y="1160654"/>
                  <a:pt x="266076" y="1163165"/>
                  <a:pt x="271645" y="1165048"/>
                </a:cubicBezTo>
                <a:cubicBezTo>
                  <a:pt x="277833" y="1166932"/>
                  <a:pt x="283711" y="1168187"/>
                  <a:pt x="289899" y="1170070"/>
                </a:cubicBezTo>
                <a:cubicBezTo>
                  <a:pt x="295468" y="1172581"/>
                  <a:pt x="301037" y="1175720"/>
                  <a:pt x="306606" y="1178231"/>
                </a:cubicBezTo>
                <a:cubicBezTo>
                  <a:pt x="311557" y="1182625"/>
                  <a:pt x="316507" y="1187646"/>
                  <a:pt x="321457" y="1192040"/>
                </a:cubicBezTo>
                <a:lnTo>
                  <a:pt x="338164" y="1216522"/>
                </a:lnTo>
                <a:cubicBezTo>
                  <a:pt x="341877" y="1225938"/>
                  <a:pt x="345899" y="1235354"/>
                  <a:pt x="349612" y="1244770"/>
                </a:cubicBezTo>
                <a:lnTo>
                  <a:pt x="336308" y="1266112"/>
                </a:lnTo>
                <a:cubicBezTo>
                  <a:pt x="334761" y="1273645"/>
                  <a:pt x="332905" y="1280550"/>
                  <a:pt x="331358" y="1288083"/>
                </a:cubicBezTo>
                <a:cubicBezTo>
                  <a:pt x="332905" y="1294988"/>
                  <a:pt x="334761" y="1302520"/>
                  <a:pt x="336308" y="1309425"/>
                </a:cubicBezTo>
                <a:cubicBezTo>
                  <a:pt x="337855" y="1316330"/>
                  <a:pt x="339711" y="1323863"/>
                  <a:pt x="341258" y="1330768"/>
                </a:cubicBezTo>
                <a:cubicBezTo>
                  <a:pt x="342496" y="1338301"/>
                  <a:pt x="343424" y="1346461"/>
                  <a:pt x="344661" y="1353994"/>
                </a:cubicBezTo>
                <a:cubicBezTo>
                  <a:pt x="344043" y="1361526"/>
                  <a:pt x="343733" y="1369687"/>
                  <a:pt x="343114" y="1377220"/>
                </a:cubicBezTo>
                <a:cubicBezTo>
                  <a:pt x="339092" y="1386008"/>
                  <a:pt x="335380" y="1394796"/>
                  <a:pt x="331358" y="1403584"/>
                </a:cubicBezTo>
                <a:lnTo>
                  <a:pt x="278452" y="1425555"/>
                </a:lnTo>
                <a:lnTo>
                  <a:pt x="278452" y="1448781"/>
                </a:lnTo>
                <a:cubicBezTo>
                  <a:pt x="279071" y="1456313"/>
                  <a:pt x="279380" y="1464473"/>
                  <a:pt x="279999" y="1472006"/>
                </a:cubicBezTo>
                <a:cubicBezTo>
                  <a:pt x="281236" y="1480794"/>
                  <a:pt x="282164" y="1489582"/>
                  <a:pt x="283402" y="1498371"/>
                </a:cubicBezTo>
                <a:lnTo>
                  <a:pt x="283402" y="1522852"/>
                </a:lnTo>
                <a:cubicBezTo>
                  <a:pt x="282164" y="1531013"/>
                  <a:pt x="281236" y="1539801"/>
                  <a:pt x="279999" y="1547961"/>
                </a:cubicBezTo>
                <a:cubicBezTo>
                  <a:pt x="278452" y="1554866"/>
                  <a:pt x="276595" y="1561143"/>
                  <a:pt x="275048" y="1568048"/>
                </a:cubicBezTo>
                <a:cubicBezTo>
                  <a:pt x="270717" y="1573698"/>
                  <a:pt x="266076" y="1578720"/>
                  <a:pt x="261745" y="1584369"/>
                </a:cubicBezTo>
                <a:lnTo>
                  <a:pt x="275048" y="1609478"/>
                </a:lnTo>
                <a:cubicBezTo>
                  <a:pt x="279999" y="1617011"/>
                  <a:pt x="284949" y="1625171"/>
                  <a:pt x="289899" y="1632704"/>
                </a:cubicBezTo>
                <a:cubicBezTo>
                  <a:pt x="295468" y="1639609"/>
                  <a:pt x="301037" y="1647142"/>
                  <a:pt x="306606" y="1654047"/>
                </a:cubicBezTo>
                <a:lnTo>
                  <a:pt x="323004" y="1669112"/>
                </a:lnTo>
                <a:cubicBezTo>
                  <a:pt x="327954" y="1670995"/>
                  <a:pt x="333214" y="1673506"/>
                  <a:pt x="338164" y="1675389"/>
                </a:cubicBezTo>
                <a:cubicBezTo>
                  <a:pt x="341877" y="1669740"/>
                  <a:pt x="345899" y="1664718"/>
                  <a:pt x="349612" y="1659068"/>
                </a:cubicBezTo>
                <a:lnTo>
                  <a:pt x="357965" y="1630821"/>
                </a:lnTo>
                <a:cubicBezTo>
                  <a:pt x="361678" y="1619522"/>
                  <a:pt x="365700" y="1607595"/>
                  <a:pt x="369413" y="1596296"/>
                </a:cubicBezTo>
                <a:cubicBezTo>
                  <a:pt x="372816" y="1583113"/>
                  <a:pt x="376219" y="1569304"/>
                  <a:pt x="379622" y="1556122"/>
                </a:cubicBezTo>
                <a:cubicBezTo>
                  <a:pt x="381788" y="1541684"/>
                  <a:pt x="383954" y="1527874"/>
                  <a:pt x="386120" y="1513436"/>
                </a:cubicBezTo>
                <a:lnTo>
                  <a:pt x="394473" y="1472006"/>
                </a:lnTo>
                <a:cubicBezTo>
                  <a:pt x="396020" y="1459452"/>
                  <a:pt x="397877" y="1446270"/>
                  <a:pt x="399423" y="1433715"/>
                </a:cubicBezTo>
                <a:cubicBezTo>
                  <a:pt x="400042" y="1423671"/>
                  <a:pt x="400352" y="1413628"/>
                  <a:pt x="400970" y="1403584"/>
                </a:cubicBezTo>
                <a:cubicBezTo>
                  <a:pt x="400352" y="1396679"/>
                  <a:pt x="400042" y="1389146"/>
                  <a:pt x="399424" y="1382241"/>
                </a:cubicBezTo>
                <a:lnTo>
                  <a:pt x="407777" y="1380358"/>
                </a:lnTo>
                <a:cubicBezTo>
                  <a:pt x="408705" y="1379103"/>
                  <a:pt x="409943" y="1378475"/>
                  <a:pt x="410871" y="1377220"/>
                </a:cubicBezTo>
                <a:cubicBezTo>
                  <a:pt x="412418" y="1375964"/>
                  <a:pt x="414274" y="1375336"/>
                  <a:pt x="415821" y="1374081"/>
                </a:cubicBezTo>
                <a:cubicBezTo>
                  <a:pt x="416440" y="1372825"/>
                  <a:pt x="417059" y="1372198"/>
                  <a:pt x="417678" y="1370942"/>
                </a:cubicBezTo>
                <a:cubicBezTo>
                  <a:pt x="418606" y="1369687"/>
                  <a:pt x="419843" y="1368431"/>
                  <a:pt x="420771" y="1367176"/>
                </a:cubicBezTo>
                <a:cubicBezTo>
                  <a:pt x="421390" y="1365293"/>
                  <a:pt x="422009" y="1364038"/>
                  <a:pt x="422628" y="1362154"/>
                </a:cubicBezTo>
                <a:cubicBezTo>
                  <a:pt x="423866" y="1359643"/>
                  <a:pt x="424794" y="1356505"/>
                  <a:pt x="426031" y="1353994"/>
                </a:cubicBezTo>
                <a:cubicBezTo>
                  <a:pt x="424793" y="1347089"/>
                  <a:pt x="423865" y="1339556"/>
                  <a:pt x="422628" y="1332651"/>
                </a:cubicBezTo>
                <a:cubicBezTo>
                  <a:pt x="423865" y="1322607"/>
                  <a:pt x="424794" y="1312564"/>
                  <a:pt x="426031" y="1302520"/>
                </a:cubicBezTo>
                <a:cubicBezTo>
                  <a:pt x="428197" y="1291849"/>
                  <a:pt x="430363" y="1281805"/>
                  <a:pt x="432528" y="1271134"/>
                </a:cubicBezTo>
                <a:cubicBezTo>
                  <a:pt x="435932" y="1260462"/>
                  <a:pt x="439026" y="1250419"/>
                  <a:pt x="442429" y="1239748"/>
                </a:cubicBezTo>
                <a:cubicBezTo>
                  <a:pt x="445832" y="1231587"/>
                  <a:pt x="448926" y="1223427"/>
                  <a:pt x="452329" y="1215266"/>
                </a:cubicBezTo>
                <a:cubicBezTo>
                  <a:pt x="456661" y="1208361"/>
                  <a:pt x="461302" y="1202084"/>
                  <a:pt x="465633" y="1195179"/>
                </a:cubicBezTo>
                <a:lnTo>
                  <a:pt x="487290" y="1178231"/>
                </a:lnTo>
                <a:lnTo>
                  <a:pt x="515445" y="1166932"/>
                </a:lnTo>
                <a:cubicBezTo>
                  <a:pt x="525346" y="1165048"/>
                  <a:pt x="535246" y="1163793"/>
                  <a:pt x="545147" y="1161910"/>
                </a:cubicBezTo>
                <a:lnTo>
                  <a:pt x="576704" y="1155632"/>
                </a:lnTo>
                <a:lnTo>
                  <a:pt x="609809" y="1148727"/>
                </a:lnTo>
                <a:lnTo>
                  <a:pt x="639511" y="1135545"/>
                </a:lnTo>
                <a:lnTo>
                  <a:pt x="701080" y="1105414"/>
                </a:lnTo>
                <a:lnTo>
                  <a:pt x="767289" y="1072773"/>
                </a:lnTo>
                <a:lnTo>
                  <a:pt x="835355" y="1039503"/>
                </a:lnTo>
                <a:lnTo>
                  <a:pt x="894758" y="1004351"/>
                </a:lnTo>
                <a:cubicBezTo>
                  <a:pt x="891046" y="1001212"/>
                  <a:pt x="887023" y="998073"/>
                  <a:pt x="883311" y="994935"/>
                </a:cubicBezTo>
                <a:cubicBezTo>
                  <a:pt x="891664" y="991796"/>
                  <a:pt x="899708" y="988030"/>
                  <a:pt x="908062" y="984891"/>
                </a:cubicBezTo>
                <a:lnTo>
                  <a:pt x="926316" y="969826"/>
                </a:lnTo>
                <a:lnTo>
                  <a:pt x="944570" y="951622"/>
                </a:lnTo>
                <a:cubicBezTo>
                  <a:pt x="949520" y="944717"/>
                  <a:pt x="954471" y="938439"/>
                  <a:pt x="959421" y="931534"/>
                </a:cubicBezTo>
                <a:cubicBezTo>
                  <a:pt x="964990" y="925257"/>
                  <a:pt x="970559" y="918352"/>
                  <a:pt x="976128" y="912075"/>
                </a:cubicBezTo>
                <a:close/>
                <a:moveTo>
                  <a:pt x="2691081" y="204628"/>
                </a:moveTo>
                <a:lnTo>
                  <a:pt x="2716142" y="202745"/>
                </a:lnTo>
                <a:lnTo>
                  <a:pt x="2745843" y="202745"/>
                </a:lnTo>
                <a:lnTo>
                  <a:pt x="2782351" y="204628"/>
                </a:lnTo>
                <a:lnTo>
                  <a:pt x="2818860" y="209650"/>
                </a:lnTo>
                <a:lnTo>
                  <a:pt x="2858462" y="217810"/>
                </a:lnTo>
                <a:lnTo>
                  <a:pt x="2891876" y="225971"/>
                </a:lnTo>
                <a:lnTo>
                  <a:pt x="2923124" y="239153"/>
                </a:lnTo>
                <a:lnTo>
                  <a:pt x="2943235" y="252336"/>
                </a:lnTo>
                <a:lnTo>
                  <a:pt x="2956229" y="269284"/>
                </a:lnTo>
                <a:cubicBezTo>
                  <a:pt x="2958085" y="272423"/>
                  <a:pt x="2959633" y="275561"/>
                  <a:pt x="2961489" y="278700"/>
                </a:cubicBezTo>
                <a:cubicBezTo>
                  <a:pt x="2962108" y="286232"/>
                  <a:pt x="2962417" y="293138"/>
                  <a:pt x="2963036" y="300670"/>
                </a:cubicBezTo>
                <a:cubicBezTo>
                  <a:pt x="2964583" y="310086"/>
                  <a:pt x="2966439" y="319502"/>
                  <a:pt x="2967986" y="328918"/>
                </a:cubicBezTo>
                <a:cubicBezTo>
                  <a:pt x="2969224" y="338961"/>
                  <a:pt x="2970152" y="348377"/>
                  <a:pt x="2971389" y="358421"/>
                </a:cubicBezTo>
                <a:cubicBezTo>
                  <a:pt x="2972936" y="370348"/>
                  <a:pt x="2974792" y="381647"/>
                  <a:pt x="2976340" y="393573"/>
                </a:cubicBezTo>
                <a:cubicBezTo>
                  <a:pt x="2976958" y="403617"/>
                  <a:pt x="2977268" y="413033"/>
                  <a:pt x="2977886" y="423077"/>
                </a:cubicBezTo>
                <a:cubicBezTo>
                  <a:pt x="2979124" y="432493"/>
                  <a:pt x="2980052" y="441909"/>
                  <a:pt x="2981290" y="451324"/>
                </a:cubicBezTo>
                <a:lnTo>
                  <a:pt x="2981290" y="471412"/>
                </a:lnTo>
                <a:cubicBezTo>
                  <a:pt x="2977268" y="486477"/>
                  <a:pt x="2973555" y="500915"/>
                  <a:pt x="2969533" y="515980"/>
                </a:cubicBezTo>
                <a:cubicBezTo>
                  <a:pt x="2971080" y="522885"/>
                  <a:pt x="2972936" y="530418"/>
                  <a:pt x="2974483" y="537323"/>
                </a:cubicBezTo>
                <a:cubicBezTo>
                  <a:pt x="2976649" y="547366"/>
                  <a:pt x="2979124" y="557410"/>
                  <a:pt x="2981290" y="567453"/>
                </a:cubicBezTo>
                <a:cubicBezTo>
                  <a:pt x="2984074" y="577497"/>
                  <a:pt x="2986859" y="586913"/>
                  <a:pt x="2989643" y="596956"/>
                </a:cubicBezTo>
                <a:lnTo>
                  <a:pt x="2996140" y="623321"/>
                </a:lnTo>
                <a:cubicBezTo>
                  <a:pt x="2997378" y="633365"/>
                  <a:pt x="2998306" y="643409"/>
                  <a:pt x="2999544" y="653452"/>
                </a:cubicBezTo>
                <a:lnTo>
                  <a:pt x="2999544" y="684838"/>
                </a:lnTo>
                <a:lnTo>
                  <a:pt x="2997687" y="714969"/>
                </a:lnTo>
                <a:cubicBezTo>
                  <a:pt x="2997069" y="724385"/>
                  <a:pt x="2996759" y="733173"/>
                  <a:pt x="2996140" y="742589"/>
                </a:cubicBezTo>
                <a:lnTo>
                  <a:pt x="2996141" y="769581"/>
                </a:lnTo>
                <a:cubicBezTo>
                  <a:pt x="2997688" y="775858"/>
                  <a:pt x="2999544" y="781508"/>
                  <a:pt x="3001091" y="787785"/>
                </a:cubicBezTo>
                <a:cubicBezTo>
                  <a:pt x="3005113" y="792807"/>
                  <a:pt x="3008826" y="797201"/>
                  <a:pt x="3012848" y="802223"/>
                </a:cubicBezTo>
                <a:lnTo>
                  <a:pt x="3027698" y="817288"/>
                </a:lnTo>
                <a:lnTo>
                  <a:pt x="3044096" y="830470"/>
                </a:lnTo>
                <a:cubicBezTo>
                  <a:pt x="3049046" y="834237"/>
                  <a:pt x="3054306" y="838631"/>
                  <a:pt x="3059256" y="842397"/>
                </a:cubicBezTo>
                <a:lnTo>
                  <a:pt x="3074107" y="853697"/>
                </a:lnTo>
                <a:cubicBezTo>
                  <a:pt x="3078438" y="859974"/>
                  <a:pt x="3083079" y="865623"/>
                  <a:pt x="3087411" y="871900"/>
                </a:cubicBezTo>
                <a:cubicBezTo>
                  <a:pt x="3089576" y="880061"/>
                  <a:pt x="3091742" y="888849"/>
                  <a:pt x="3093908" y="897009"/>
                </a:cubicBezTo>
                <a:lnTo>
                  <a:pt x="3062350" y="954760"/>
                </a:lnTo>
                <a:cubicBezTo>
                  <a:pt x="3053996" y="976103"/>
                  <a:pt x="3045952" y="998073"/>
                  <a:pt x="3037599" y="1019416"/>
                </a:cubicBezTo>
                <a:cubicBezTo>
                  <a:pt x="3031102" y="1041386"/>
                  <a:pt x="3024295" y="1063985"/>
                  <a:pt x="3017798" y="1085955"/>
                </a:cubicBezTo>
                <a:cubicBezTo>
                  <a:pt x="3010991" y="1109181"/>
                  <a:pt x="3004494" y="1132407"/>
                  <a:pt x="2997687" y="1155632"/>
                </a:cubicBezTo>
                <a:lnTo>
                  <a:pt x="2976340" y="1223427"/>
                </a:lnTo>
                <a:lnTo>
                  <a:pt x="2953135" y="1289338"/>
                </a:lnTo>
                <a:cubicBezTo>
                  <a:pt x="2949113" y="1301265"/>
                  <a:pt x="2945401" y="1312564"/>
                  <a:pt x="2941378" y="1324491"/>
                </a:cubicBezTo>
                <a:cubicBezTo>
                  <a:pt x="2937975" y="1337045"/>
                  <a:pt x="2934881" y="1349600"/>
                  <a:pt x="2931478" y="1362154"/>
                </a:cubicBezTo>
                <a:cubicBezTo>
                  <a:pt x="2929312" y="1374709"/>
                  <a:pt x="2927146" y="1387891"/>
                  <a:pt x="2924981" y="1400446"/>
                </a:cubicBezTo>
                <a:cubicBezTo>
                  <a:pt x="2920958" y="1414255"/>
                  <a:pt x="2917245" y="1428065"/>
                  <a:pt x="2913224" y="1441875"/>
                </a:cubicBezTo>
                <a:cubicBezTo>
                  <a:pt x="2909511" y="1454430"/>
                  <a:pt x="2905489" y="1467612"/>
                  <a:pt x="2901776" y="1480167"/>
                </a:cubicBezTo>
                <a:lnTo>
                  <a:pt x="2881666" y="1513436"/>
                </a:lnTo>
                <a:cubicBezTo>
                  <a:pt x="2873931" y="1520341"/>
                  <a:pt x="2866196" y="1527874"/>
                  <a:pt x="2858461" y="1534779"/>
                </a:cubicBezTo>
                <a:lnTo>
                  <a:pt x="2828760" y="1549844"/>
                </a:lnTo>
                <a:cubicBezTo>
                  <a:pt x="2817622" y="1552983"/>
                  <a:pt x="2806793" y="1556749"/>
                  <a:pt x="2795655" y="1559888"/>
                </a:cubicBezTo>
                <a:lnTo>
                  <a:pt x="2759147" y="1568048"/>
                </a:lnTo>
                <a:lnTo>
                  <a:pt x="2721092" y="1574325"/>
                </a:lnTo>
                <a:lnTo>
                  <a:pt x="2684584" y="1584369"/>
                </a:lnTo>
                <a:lnTo>
                  <a:pt x="2619921" y="1596296"/>
                </a:lnTo>
                <a:lnTo>
                  <a:pt x="2546905" y="1609478"/>
                </a:lnTo>
                <a:lnTo>
                  <a:pt x="2467392" y="1615756"/>
                </a:lnTo>
                <a:lnTo>
                  <a:pt x="2382928" y="1622660"/>
                </a:lnTo>
                <a:lnTo>
                  <a:pt x="2298464" y="1623916"/>
                </a:lnTo>
                <a:lnTo>
                  <a:pt x="2210597" y="1625799"/>
                </a:lnTo>
                <a:lnTo>
                  <a:pt x="2122730" y="1625799"/>
                </a:lnTo>
                <a:cubicBezTo>
                  <a:pt x="2123349" y="1664090"/>
                  <a:pt x="2123968" y="1701754"/>
                  <a:pt x="2124586" y="1740045"/>
                </a:cubicBezTo>
                <a:cubicBezTo>
                  <a:pt x="2127371" y="1779592"/>
                  <a:pt x="2129846" y="1818511"/>
                  <a:pt x="2132631" y="1858058"/>
                </a:cubicBezTo>
                <a:cubicBezTo>
                  <a:pt x="2136962" y="1896349"/>
                  <a:pt x="2141603" y="1935268"/>
                  <a:pt x="2145935" y="1973559"/>
                </a:cubicBezTo>
                <a:cubicBezTo>
                  <a:pt x="2151503" y="2009967"/>
                  <a:pt x="2157073" y="2047003"/>
                  <a:pt x="2162642" y="2083411"/>
                </a:cubicBezTo>
                <a:cubicBezTo>
                  <a:pt x="2169758" y="2117308"/>
                  <a:pt x="2176874" y="2151833"/>
                  <a:pt x="2183990" y="2185730"/>
                </a:cubicBezTo>
                <a:cubicBezTo>
                  <a:pt x="2191106" y="2215861"/>
                  <a:pt x="2198531" y="2246619"/>
                  <a:pt x="2205647" y="2276750"/>
                </a:cubicBezTo>
                <a:cubicBezTo>
                  <a:pt x="2210597" y="2301860"/>
                  <a:pt x="2215547" y="2326341"/>
                  <a:pt x="2220498" y="2351450"/>
                </a:cubicBezTo>
                <a:lnTo>
                  <a:pt x="2221212" y="2354889"/>
                </a:lnTo>
                <a:lnTo>
                  <a:pt x="2010605" y="2383922"/>
                </a:lnTo>
                <a:lnTo>
                  <a:pt x="2010112" y="2381580"/>
                </a:lnTo>
                <a:cubicBezTo>
                  <a:pt x="2003924" y="2362121"/>
                  <a:pt x="1998046" y="2342661"/>
                  <a:pt x="1991858" y="2323202"/>
                </a:cubicBezTo>
                <a:cubicBezTo>
                  <a:pt x="1983504" y="2304370"/>
                  <a:pt x="1975460" y="2285539"/>
                  <a:pt x="1967107" y="2266707"/>
                </a:cubicBezTo>
                <a:lnTo>
                  <a:pt x="1942046" y="2213978"/>
                </a:lnTo>
                <a:cubicBezTo>
                  <a:pt x="1933383" y="2196402"/>
                  <a:pt x="1924411" y="2178825"/>
                  <a:pt x="1915748" y="2161249"/>
                </a:cubicBezTo>
                <a:cubicBezTo>
                  <a:pt x="1908632" y="2144928"/>
                  <a:pt x="1901207" y="2129235"/>
                  <a:pt x="1894091" y="2112914"/>
                </a:cubicBezTo>
                <a:lnTo>
                  <a:pt x="1827881" y="1950333"/>
                </a:lnTo>
                <a:lnTo>
                  <a:pt x="1766622" y="1791519"/>
                </a:lnTo>
                <a:lnTo>
                  <a:pt x="1708456" y="1625799"/>
                </a:lnTo>
                <a:lnTo>
                  <a:pt x="1609142" y="1273017"/>
                </a:lnTo>
                <a:lnTo>
                  <a:pt x="1579131" y="1208361"/>
                </a:lnTo>
                <a:lnTo>
                  <a:pt x="1544479" y="1141823"/>
                </a:lnTo>
                <a:lnTo>
                  <a:pt x="1509518" y="1077794"/>
                </a:lnTo>
                <a:lnTo>
                  <a:pt x="1478269" y="1017533"/>
                </a:lnTo>
                <a:cubicBezTo>
                  <a:pt x="1469297" y="986146"/>
                  <a:pt x="1460634" y="954760"/>
                  <a:pt x="1451662" y="923374"/>
                </a:cubicBezTo>
                <a:lnTo>
                  <a:pt x="1468369" y="912075"/>
                </a:lnTo>
                <a:cubicBezTo>
                  <a:pt x="1472081" y="917097"/>
                  <a:pt x="1476104" y="921491"/>
                  <a:pt x="1479816" y="926513"/>
                </a:cubicBezTo>
                <a:lnTo>
                  <a:pt x="1499617" y="939695"/>
                </a:lnTo>
                <a:cubicBezTo>
                  <a:pt x="1505186" y="943461"/>
                  <a:pt x="1510755" y="947855"/>
                  <a:pt x="1516324" y="951622"/>
                </a:cubicBezTo>
                <a:cubicBezTo>
                  <a:pt x="1522512" y="954760"/>
                  <a:pt x="1528390" y="958527"/>
                  <a:pt x="1534578" y="961665"/>
                </a:cubicBezTo>
                <a:cubicBezTo>
                  <a:pt x="1532413" y="967315"/>
                  <a:pt x="1529938" y="972337"/>
                  <a:pt x="1527772" y="977986"/>
                </a:cubicBezTo>
                <a:lnTo>
                  <a:pt x="1577584" y="1011256"/>
                </a:lnTo>
                <a:lnTo>
                  <a:pt x="1610689" y="1011256"/>
                </a:lnTo>
                <a:lnTo>
                  <a:pt x="1653694" y="1009372"/>
                </a:lnTo>
                <a:lnTo>
                  <a:pt x="1703506" y="1006234"/>
                </a:lnTo>
                <a:lnTo>
                  <a:pt x="1754865" y="1006234"/>
                </a:lnTo>
                <a:lnTo>
                  <a:pt x="1806224" y="1006234"/>
                </a:lnTo>
                <a:lnTo>
                  <a:pt x="1854488" y="1006234"/>
                </a:lnTo>
                <a:lnTo>
                  <a:pt x="1897494" y="1011256"/>
                </a:lnTo>
                <a:lnTo>
                  <a:pt x="1930599" y="1014394"/>
                </a:lnTo>
                <a:cubicBezTo>
                  <a:pt x="1938333" y="1016905"/>
                  <a:pt x="1946068" y="1018788"/>
                  <a:pt x="1953803" y="1021299"/>
                </a:cubicBezTo>
                <a:lnTo>
                  <a:pt x="1978554" y="1036365"/>
                </a:lnTo>
                <a:cubicBezTo>
                  <a:pt x="1983505" y="1042642"/>
                  <a:pt x="1988454" y="1048291"/>
                  <a:pt x="1993405" y="1054569"/>
                </a:cubicBezTo>
                <a:cubicBezTo>
                  <a:pt x="1996189" y="1059590"/>
                  <a:pt x="1998974" y="1063985"/>
                  <a:pt x="2001758" y="1069007"/>
                </a:cubicBezTo>
                <a:cubicBezTo>
                  <a:pt x="2003924" y="1075284"/>
                  <a:pt x="2006399" y="1080933"/>
                  <a:pt x="2008565" y="1087211"/>
                </a:cubicBezTo>
                <a:lnTo>
                  <a:pt x="2016609" y="1107298"/>
                </a:lnTo>
                <a:lnTo>
                  <a:pt x="2029913" y="1130523"/>
                </a:lnTo>
                <a:cubicBezTo>
                  <a:pt x="2033316" y="1133662"/>
                  <a:pt x="2036410" y="1137428"/>
                  <a:pt x="2039814" y="1140567"/>
                </a:cubicBezTo>
                <a:cubicBezTo>
                  <a:pt x="2044145" y="1141822"/>
                  <a:pt x="2048786" y="1142450"/>
                  <a:pt x="2053117" y="1143706"/>
                </a:cubicBezTo>
                <a:lnTo>
                  <a:pt x="2068277" y="1145589"/>
                </a:lnTo>
                <a:cubicBezTo>
                  <a:pt x="2073847" y="1146844"/>
                  <a:pt x="2079106" y="1147472"/>
                  <a:pt x="2084675" y="1148728"/>
                </a:cubicBezTo>
                <a:cubicBezTo>
                  <a:pt x="2090244" y="1149983"/>
                  <a:pt x="2095813" y="1150611"/>
                  <a:pt x="2101382" y="1151866"/>
                </a:cubicBezTo>
                <a:lnTo>
                  <a:pt x="2117780" y="1185136"/>
                </a:lnTo>
                <a:cubicBezTo>
                  <a:pt x="2121183" y="1186391"/>
                  <a:pt x="2124277" y="1187019"/>
                  <a:pt x="2127681" y="1188274"/>
                </a:cubicBezTo>
                <a:lnTo>
                  <a:pt x="2149338" y="1188274"/>
                </a:lnTo>
                <a:lnTo>
                  <a:pt x="2177492" y="1192040"/>
                </a:lnTo>
                <a:lnTo>
                  <a:pt x="2207194" y="1192041"/>
                </a:lnTo>
                <a:cubicBezTo>
                  <a:pt x="2216476" y="1192668"/>
                  <a:pt x="2226067" y="1192668"/>
                  <a:pt x="2235349" y="1193296"/>
                </a:cubicBezTo>
                <a:lnTo>
                  <a:pt x="2258553" y="1195179"/>
                </a:lnTo>
                <a:cubicBezTo>
                  <a:pt x="2268144" y="1197690"/>
                  <a:pt x="2277426" y="1200829"/>
                  <a:pt x="2287017" y="1203340"/>
                </a:cubicBezTo>
                <a:lnTo>
                  <a:pt x="2321669" y="1213383"/>
                </a:lnTo>
                <a:lnTo>
                  <a:pt x="2356320" y="1221544"/>
                </a:lnTo>
                <a:lnTo>
                  <a:pt x="2389735" y="1229704"/>
                </a:lnTo>
                <a:cubicBezTo>
                  <a:pt x="2399016" y="1231587"/>
                  <a:pt x="2408608" y="1232843"/>
                  <a:pt x="2417889" y="1234726"/>
                </a:cubicBezTo>
                <a:lnTo>
                  <a:pt x="2450994" y="1236609"/>
                </a:lnTo>
                <a:lnTo>
                  <a:pt x="2487502" y="1236609"/>
                </a:lnTo>
                <a:lnTo>
                  <a:pt x="2525557" y="1234726"/>
                </a:lnTo>
                <a:lnTo>
                  <a:pt x="2560209" y="1234726"/>
                </a:lnTo>
                <a:lnTo>
                  <a:pt x="2591767" y="1239748"/>
                </a:lnTo>
                <a:cubicBezTo>
                  <a:pt x="2594551" y="1233470"/>
                  <a:pt x="2597336" y="1227821"/>
                  <a:pt x="2600120" y="1221543"/>
                </a:cubicBezTo>
                <a:cubicBezTo>
                  <a:pt x="2604452" y="1217150"/>
                  <a:pt x="2609093" y="1212755"/>
                  <a:pt x="2613424" y="1208362"/>
                </a:cubicBezTo>
                <a:cubicBezTo>
                  <a:pt x="2617755" y="1203340"/>
                  <a:pt x="2622397" y="1198318"/>
                  <a:pt x="2626728" y="1193296"/>
                </a:cubicBezTo>
                <a:cubicBezTo>
                  <a:pt x="2629512" y="1188902"/>
                  <a:pt x="2631988" y="1184508"/>
                  <a:pt x="2634772" y="1180114"/>
                </a:cubicBezTo>
                <a:cubicBezTo>
                  <a:pt x="2637556" y="1173837"/>
                  <a:pt x="2640341" y="1168187"/>
                  <a:pt x="2643125" y="1161910"/>
                </a:cubicBezTo>
                <a:cubicBezTo>
                  <a:pt x="2643744" y="1155633"/>
                  <a:pt x="2644054" y="1149983"/>
                  <a:pt x="2644672" y="1143706"/>
                </a:cubicBezTo>
                <a:cubicBezTo>
                  <a:pt x="2644054" y="1139312"/>
                  <a:pt x="2643744" y="1134917"/>
                  <a:pt x="2643126" y="1130523"/>
                </a:cubicBezTo>
                <a:lnTo>
                  <a:pt x="2643126" y="1115458"/>
                </a:lnTo>
                <a:cubicBezTo>
                  <a:pt x="2643744" y="1109181"/>
                  <a:pt x="2644054" y="1103531"/>
                  <a:pt x="2644673" y="1097254"/>
                </a:cubicBezTo>
                <a:cubicBezTo>
                  <a:pt x="2646838" y="1088466"/>
                  <a:pt x="2649313" y="1079678"/>
                  <a:pt x="2651479" y="1070889"/>
                </a:cubicBezTo>
                <a:cubicBezTo>
                  <a:pt x="2657667" y="1057707"/>
                  <a:pt x="2663546" y="1044525"/>
                  <a:pt x="2669734" y="1031343"/>
                </a:cubicBezTo>
                <a:cubicBezTo>
                  <a:pt x="2676849" y="1018161"/>
                  <a:pt x="2683965" y="1004351"/>
                  <a:pt x="2691081" y="991168"/>
                </a:cubicBezTo>
                <a:cubicBezTo>
                  <a:pt x="2696031" y="977986"/>
                  <a:pt x="2701291" y="964804"/>
                  <a:pt x="2706241" y="951621"/>
                </a:cubicBezTo>
                <a:lnTo>
                  <a:pt x="2712738" y="923374"/>
                </a:lnTo>
                <a:cubicBezTo>
                  <a:pt x="2714904" y="912075"/>
                  <a:pt x="2717380" y="900148"/>
                  <a:pt x="2719545" y="888849"/>
                </a:cubicBezTo>
                <a:cubicBezTo>
                  <a:pt x="2720473" y="876923"/>
                  <a:pt x="2721711" y="865623"/>
                  <a:pt x="2722639" y="853697"/>
                </a:cubicBezTo>
                <a:cubicBezTo>
                  <a:pt x="2724805" y="842398"/>
                  <a:pt x="2727280" y="831726"/>
                  <a:pt x="2729446" y="820427"/>
                </a:cubicBezTo>
                <a:cubicBezTo>
                  <a:pt x="2731611" y="810384"/>
                  <a:pt x="2733777" y="800968"/>
                  <a:pt x="2735943" y="790924"/>
                </a:cubicBezTo>
                <a:cubicBezTo>
                  <a:pt x="2738727" y="782764"/>
                  <a:pt x="2741512" y="773975"/>
                  <a:pt x="2744297" y="765815"/>
                </a:cubicBezTo>
                <a:cubicBezTo>
                  <a:pt x="2748628" y="759537"/>
                  <a:pt x="2753269" y="753888"/>
                  <a:pt x="2757600" y="747611"/>
                </a:cubicBezTo>
                <a:cubicBezTo>
                  <a:pt x="2762550" y="741334"/>
                  <a:pt x="2767501" y="734428"/>
                  <a:pt x="2772451" y="728152"/>
                </a:cubicBezTo>
                <a:lnTo>
                  <a:pt x="2782351" y="706181"/>
                </a:lnTo>
                <a:lnTo>
                  <a:pt x="2788849" y="677933"/>
                </a:lnTo>
                <a:lnTo>
                  <a:pt x="2788849" y="656591"/>
                </a:lnTo>
                <a:lnTo>
                  <a:pt x="2788849" y="638387"/>
                </a:lnTo>
                <a:cubicBezTo>
                  <a:pt x="2788230" y="631482"/>
                  <a:pt x="2787921" y="625204"/>
                  <a:pt x="2787302" y="618299"/>
                </a:cubicBezTo>
                <a:cubicBezTo>
                  <a:pt x="2786683" y="612022"/>
                  <a:pt x="2786374" y="605117"/>
                  <a:pt x="2785754" y="598840"/>
                </a:cubicBezTo>
                <a:cubicBezTo>
                  <a:pt x="2786683" y="591307"/>
                  <a:pt x="2787921" y="583147"/>
                  <a:pt x="2788849" y="575614"/>
                </a:cubicBezTo>
                <a:lnTo>
                  <a:pt x="2749247" y="540461"/>
                </a:lnTo>
                <a:lnTo>
                  <a:pt x="2709335" y="502798"/>
                </a:lnTo>
                <a:lnTo>
                  <a:pt x="2676230" y="461368"/>
                </a:lnTo>
                <a:cubicBezTo>
                  <a:pt x="2666949" y="445675"/>
                  <a:pt x="2657358" y="430609"/>
                  <a:pt x="2648076" y="414916"/>
                </a:cubicBezTo>
                <a:cubicBezTo>
                  <a:pt x="2640341" y="397340"/>
                  <a:pt x="2632606" y="379136"/>
                  <a:pt x="2624872" y="361559"/>
                </a:cubicBezTo>
                <a:cubicBezTo>
                  <a:pt x="2616209" y="332684"/>
                  <a:pt x="2607236" y="304437"/>
                  <a:pt x="2598573" y="275561"/>
                </a:cubicBezTo>
                <a:lnTo>
                  <a:pt x="2619921" y="260496"/>
                </a:lnTo>
                <a:cubicBezTo>
                  <a:pt x="2628275" y="258613"/>
                  <a:pt x="2636319" y="256102"/>
                  <a:pt x="2644673" y="254219"/>
                </a:cubicBezTo>
                <a:lnTo>
                  <a:pt x="2673137" y="241036"/>
                </a:lnTo>
                <a:close/>
                <a:moveTo>
                  <a:pt x="1148920" y="0"/>
                </a:moveTo>
                <a:lnTo>
                  <a:pt x="1238794" y="28794"/>
                </a:lnTo>
                <a:lnTo>
                  <a:pt x="1257447" y="42343"/>
                </a:lnTo>
                <a:lnTo>
                  <a:pt x="1267621" y="62668"/>
                </a:lnTo>
                <a:lnTo>
                  <a:pt x="1276100" y="81299"/>
                </a:lnTo>
                <a:lnTo>
                  <a:pt x="1286274" y="103318"/>
                </a:lnTo>
                <a:lnTo>
                  <a:pt x="1294753" y="123643"/>
                </a:lnTo>
                <a:lnTo>
                  <a:pt x="1350712" y="155824"/>
                </a:lnTo>
                <a:lnTo>
                  <a:pt x="1371061" y="176149"/>
                </a:lnTo>
                <a:lnTo>
                  <a:pt x="1393105" y="204942"/>
                </a:lnTo>
                <a:lnTo>
                  <a:pt x="1413454" y="237123"/>
                </a:lnTo>
                <a:lnTo>
                  <a:pt x="1428715" y="270998"/>
                </a:lnTo>
                <a:lnTo>
                  <a:pt x="1442281" y="296404"/>
                </a:lnTo>
                <a:lnTo>
                  <a:pt x="1442281" y="379397"/>
                </a:lnTo>
                <a:lnTo>
                  <a:pt x="1447368" y="406497"/>
                </a:lnTo>
                <a:lnTo>
                  <a:pt x="1457543" y="425129"/>
                </a:lnTo>
                <a:lnTo>
                  <a:pt x="1466021" y="443760"/>
                </a:lnTo>
                <a:lnTo>
                  <a:pt x="1472804" y="460697"/>
                </a:lnTo>
                <a:lnTo>
                  <a:pt x="1479587" y="475941"/>
                </a:lnTo>
                <a:lnTo>
                  <a:pt x="1482979" y="494572"/>
                </a:lnTo>
                <a:lnTo>
                  <a:pt x="1482979" y="516590"/>
                </a:lnTo>
                <a:lnTo>
                  <a:pt x="1481283" y="543690"/>
                </a:lnTo>
                <a:lnTo>
                  <a:pt x="1474500" y="580952"/>
                </a:lnTo>
                <a:lnTo>
                  <a:pt x="1467717" y="618215"/>
                </a:lnTo>
                <a:lnTo>
                  <a:pt x="1467717" y="652089"/>
                </a:lnTo>
                <a:lnTo>
                  <a:pt x="1467717" y="677495"/>
                </a:lnTo>
                <a:lnTo>
                  <a:pt x="1469413" y="699514"/>
                </a:lnTo>
                <a:lnTo>
                  <a:pt x="1469413" y="721533"/>
                </a:lnTo>
                <a:lnTo>
                  <a:pt x="1466021" y="740164"/>
                </a:lnTo>
                <a:lnTo>
                  <a:pt x="1457543" y="758795"/>
                </a:lnTo>
                <a:lnTo>
                  <a:pt x="1437194" y="779120"/>
                </a:lnTo>
                <a:lnTo>
                  <a:pt x="1406671" y="802832"/>
                </a:lnTo>
                <a:lnTo>
                  <a:pt x="1406671" y="860419"/>
                </a:lnTo>
                <a:lnTo>
                  <a:pt x="1420237" y="863807"/>
                </a:lnTo>
                <a:lnTo>
                  <a:pt x="1423628" y="870582"/>
                </a:lnTo>
                <a:lnTo>
                  <a:pt x="1423628" y="882438"/>
                </a:lnTo>
                <a:lnTo>
                  <a:pt x="1423628" y="897682"/>
                </a:lnTo>
                <a:lnTo>
                  <a:pt x="1410062" y="912925"/>
                </a:lnTo>
                <a:lnTo>
                  <a:pt x="1401584" y="926475"/>
                </a:lnTo>
                <a:lnTo>
                  <a:pt x="1388018" y="938332"/>
                </a:lnTo>
                <a:lnTo>
                  <a:pt x="1372756" y="948494"/>
                </a:lnTo>
                <a:lnTo>
                  <a:pt x="1345625" y="934944"/>
                </a:lnTo>
                <a:lnTo>
                  <a:pt x="1308319" y="923088"/>
                </a:lnTo>
                <a:lnTo>
                  <a:pt x="1264230" y="912925"/>
                </a:lnTo>
                <a:lnTo>
                  <a:pt x="1216749" y="901069"/>
                </a:lnTo>
                <a:lnTo>
                  <a:pt x="1169269" y="890907"/>
                </a:lnTo>
                <a:lnTo>
                  <a:pt x="1123484" y="879050"/>
                </a:lnTo>
                <a:lnTo>
                  <a:pt x="1079395" y="867194"/>
                </a:lnTo>
                <a:lnTo>
                  <a:pt x="1043785" y="851951"/>
                </a:lnTo>
                <a:lnTo>
                  <a:pt x="1014957" y="836707"/>
                </a:lnTo>
                <a:lnTo>
                  <a:pt x="999696" y="814688"/>
                </a:lnTo>
                <a:lnTo>
                  <a:pt x="996304" y="802832"/>
                </a:lnTo>
                <a:lnTo>
                  <a:pt x="996304" y="787588"/>
                </a:lnTo>
                <a:lnTo>
                  <a:pt x="996304" y="774039"/>
                </a:lnTo>
                <a:lnTo>
                  <a:pt x="992913" y="763876"/>
                </a:lnTo>
                <a:lnTo>
                  <a:pt x="970868" y="730002"/>
                </a:lnTo>
                <a:lnTo>
                  <a:pt x="938650" y="696127"/>
                </a:lnTo>
                <a:lnTo>
                  <a:pt x="903039" y="660558"/>
                </a:lnTo>
                <a:lnTo>
                  <a:pt x="865733" y="628377"/>
                </a:lnTo>
                <a:lnTo>
                  <a:pt x="836906" y="596196"/>
                </a:lnTo>
                <a:lnTo>
                  <a:pt x="813166" y="562321"/>
                </a:lnTo>
                <a:lnTo>
                  <a:pt x="796208" y="519978"/>
                </a:lnTo>
                <a:lnTo>
                  <a:pt x="782642" y="472553"/>
                </a:lnTo>
                <a:lnTo>
                  <a:pt x="775860" y="420047"/>
                </a:lnTo>
                <a:lnTo>
                  <a:pt x="775860" y="365847"/>
                </a:lnTo>
                <a:lnTo>
                  <a:pt x="782642" y="316729"/>
                </a:lnTo>
                <a:lnTo>
                  <a:pt x="794513" y="267611"/>
                </a:lnTo>
                <a:lnTo>
                  <a:pt x="809774" y="228655"/>
                </a:lnTo>
                <a:lnTo>
                  <a:pt x="831819" y="196474"/>
                </a:lnTo>
                <a:lnTo>
                  <a:pt x="819949" y="177843"/>
                </a:lnTo>
                <a:lnTo>
                  <a:pt x="826731" y="177842"/>
                </a:lnTo>
                <a:lnTo>
                  <a:pt x="841993" y="171067"/>
                </a:lnTo>
                <a:lnTo>
                  <a:pt x="852167" y="157517"/>
                </a:lnTo>
                <a:lnTo>
                  <a:pt x="862342" y="142274"/>
                </a:lnTo>
                <a:lnTo>
                  <a:pt x="870821" y="130418"/>
                </a:lnTo>
                <a:lnTo>
                  <a:pt x="880995" y="118562"/>
                </a:lnTo>
                <a:lnTo>
                  <a:pt x="916605" y="99931"/>
                </a:lnTo>
                <a:lnTo>
                  <a:pt x="952215" y="86381"/>
                </a:lnTo>
                <a:lnTo>
                  <a:pt x="989521" y="67749"/>
                </a:lnTo>
                <a:lnTo>
                  <a:pt x="992913" y="67749"/>
                </a:lnTo>
                <a:lnTo>
                  <a:pt x="999696" y="40650"/>
                </a:lnTo>
                <a:lnTo>
                  <a:pt x="1014957" y="42343"/>
                </a:lnTo>
                <a:lnTo>
                  <a:pt x="1026827" y="44037"/>
                </a:lnTo>
                <a:lnTo>
                  <a:pt x="1037002" y="45731"/>
                </a:lnTo>
                <a:lnTo>
                  <a:pt x="1050568" y="50812"/>
                </a:lnTo>
                <a:lnTo>
                  <a:pt x="1052263" y="42343"/>
                </a:lnTo>
                <a:lnTo>
                  <a:pt x="1055655" y="35568"/>
                </a:lnTo>
                <a:lnTo>
                  <a:pt x="1057351" y="30487"/>
                </a:lnTo>
                <a:lnTo>
                  <a:pt x="1060742" y="28793"/>
                </a:lnTo>
                <a:lnTo>
                  <a:pt x="1065829" y="27100"/>
                </a:lnTo>
                <a:lnTo>
                  <a:pt x="1072612" y="25406"/>
                </a:lnTo>
                <a:lnTo>
                  <a:pt x="1082786" y="22018"/>
                </a:lnTo>
                <a:lnTo>
                  <a:pt x="1104831" y="15243"/>
                </a:lnTo>
                <a:lnTo>
                  <a:pt x="1126875" y="8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9E61CFE3-8D7B-4C1A-B3C1-39EC5BB75B86}"/>
              </a:ext>
            </a:extLst>
          </p:cNvPr>
          <p:cNvGrpSpPr/>
          <p:nvPr/>
        </p:nvGrpSpPr>
        <p:grpSpPr>
          <a:xfrm rot="470941">
            <a:off x="2407850" y="4968165"/>
            <a:ext cx="2941487" cy="1287740"/>
            <a:chOff x="911314" y="1822937"/>
            <a:chExt cx="2306669" cy="1009826"/>
          </a:xfrm>
          <a:solidFill>
            <a:schemeClr val="accent2"/>
          </a:solidFill>
        </p:grpSpPr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00E5A67F-7A6C-4157-8ED2-38B6B71DD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14" y="2573932"/>
              <a:ext cx="184880" cy="258831"/>
            </a:xfrm>
            <a:custGeom>
              <a:avLst/>
              <a:gdLst>
                <a:gd name="T0" fmla="*/ 115 w 149"/>
                <a:gd name="T1" fmla="*/ 0 h 209"/>
                <a:gd name="T2" fmla="*/ 128 w 149"/>
                <a:gd name="T3" fmla="*/ 19 h 209"/>
                <a:gd name="T4" fmla="*/ 137 w 149"/>
                <a:gd name="T5" fmla="*/ 39 h 209"/>
                <a:gd name="T6" fmla="*/ 142 w 149"/>
                <a:gd name="T7" fmla="*/ 55 h 209"/>
                <a:gd name="T8" fmla="*/ 146 w 149"/>
                <a:gd name="T9" fmla="*/ 70 h 209"/>
                <a:gd name="T10" fmla="*/ 147 w 149"/>
                <a:gd name="T11" fmla="*/ 79 h 209"/>
                <a:gd name="T12" fmla="*/ 149 w 149"/>
                <a:gd name="T13" fmla="*/ 83 h 209"/>
                <a:gd name="T14" fmla="*/ 146 w 149"/>
                <a:gd name="T15" fmla="*/ 99 h 209"/>
                <a:gd name="T16" fmla="*/ 142 w 149"/>
                <a:gd name="T17" fmla="*/ 117 h 209"/>
                <a:gd name="T18" fmla="*/ 138 w 149"/>
                <a:gd name="T19" fmla="*/ 133 h 209"/>
                <a:gd name="T20" fmla="*/ 133 w 149"/>
                <a:gd name="T21" fmla="*/ 146 h 209"/>
                <a:gd name="T22" fmla="*/ 131 w 149"/>
                <a:gd name="T23" fmla="*/ 155 h 209"/>
                <a:gd name="T24" fmla="*/ 129 w 149"/>
                <a:gd name="T25" fmla="*/ 158 h 209"/>
                <a:gd name="T26" fmla="*/ 118 w 149"/>
                <a:gd name="T27" fmla="*/ 178 h 209"/>
                <a:gd name="T28" fmla="*/ 107 w 149"/>
                <a:gd name="T29" fmla="*/ 193 h 209"/>
                <a:gd name="T30" fmla="*/ 97 w 149"/>
                <a:gd name="T31" fmla="*/ 202 h 209"/>
                <a:gd name="T32" fmla="*/ 88 w 149"/>
                <a:gd name="T33" fmla="*/ 207 h 209"/>
                <a:gd name="T34" fmla="*/ 79 w 149"/>
                <a:gd name="T35" fmla="*/ 209 h 209"/>
                <a:gd name="T36" fmla="*/ 72 w 149"/>
                <a:gd name="T37" fmla="*/ 209 h 209"/>
                <a:gd name="T38" fmla="*/ 67 w 149"/>
                <a:gd name="T39" fmla="*/ 208 h 209"/>
                <a:gd name="T40" fmla="*/ 66 w 149"/>
                <a:gd name="T41" fmla="*/ 207 h 209"/>
                <a:gd name="T42" fmla="*/ 42 w 149"/>
                <a:gd name="T43" fmla="*/ 185 h 209"/>
                <a:gd name="T44" fmla="*/ 26 w 149"/>
                <a:gd name="T45" fmla="*/ 163 h 209"/>
                <a:gd name="T46" fmla="*/ 14 w 149"/>
                <a:gd name="T47" fmla="*/ 139 h 209"/>
                <a:gd name="T48" fmla="*/ 8 w 149"/>
                <a:gd name="T49" fmla="*/ 119 h 209"/>
                <a:gd name="T50" fmla="*/ 4 w 149"/>
                <a:gd name="T51" fmla="*/ 101 h 209"/>
                <a:gd name="T52" fmla="*/ 4 w 149"/>
                <a:gd name="T53" fmla="*/ 85 h 209"/>
                <a:gd name="T54" fmla="*/ 4 w 149"/>
                <a:gd name="T55" fmla="*/ 76 h 209"/>
                <a:gd name="T56" fmla="*/ 4 w 149"/>
                <a:gd name="T57" fmla="*/ 72 h 209"/>
                <a:gd name="T58" fmla="*/ 0 w 149"/>
                <a:gd name="T59" fmla="*/ 6 h 209"/>
                <a:gd name="T60" fmla="*/ 6 w 149"/>
                <a:gd name="T61" fmla="*/ 32 h 209"/>
                <a:gd name="T62" fmla="*/ 13 w 149"/>
                <a:gd name="T63" fmla="*/ 50 h 209"/>
                <a:gd name="T64" fmla="*/ 19 w 149"/>
                <a:gd name="T65" fmla="*/ 63 h 209"/>
                <a:gd name="T66" fmla="*/ 26 w 149"/>
                <a:gd name="T67" fmla="*/ 70 h 209"/>
                <a:gd name="T68" fmla="*/ 31 w 149"/>
                <a:gd name="T69" fmla="*/ 73 h 209"/>
                <a:gd name="T70" fmla="*/ 35 w 149"/>
                <a:gd name="T71" fmla="*/ 76 h 209"/>
                <a:gd name="T72" fmla="*/ 36 w 149"/>
                <a:gd name="T73" fmla="*/ 76 h 209"/>
                <a:gd name="T74" fmla="*/ 36 w 149"/>
                <a:gd name="T75" fmla="*/ 85 h 209"/>
                <a:gd name="T76" fmla="*/ 42 w 149"/>
                <a:gd name="T77" fmla="*/ 88 h 209"/>
                <a:gd name="T78" fmla="*/ 52 w 149"/>
                <a:gd name="T79" fmla="*/ 89 h 209"/>
                <a:gd name="T80" fmla="*/ 62 w 149"/>
                <a:gd name="T81" fmla="*/ 89 h 209"/>
                <a:gd name="T82" fmla="*/ 70 w 149"/>
                <a:gd name="T83" fmla="*/ 89 h 209"/>
                <a:gd name="T84" fmla="*/ 72 w 149"/>
                <a:gd name="T85" fmla="*/ 89 h 209"/>
                <a:gd name="T86" fmla="*/ 88 w 149"/>
                <a:gd name="T87" fmla="*/ 86 h 209"/>
                <a:gd name="T88" fmla="*/ 98 w 149"/>
                <a:gd name="T89" fmla="*/ 80 h 209"/>
                <a:gd name="T90" fmla="*/ 107 w 149"/>
                <a:gd name="T91" fmla="*/ 70 h 209"/>
                <a:gd name="T92" fmla="*/ 112 w 149"/>
                <a:gd name="T93" fmla="*/ 57 h 209"/>
                <a:gd name="T94" fmla="*/ 115 w 149"/>
                <a:gd name="T95" fmla="*/ 44 h 209"/>
                <a:gd name="T96" fmla="*/ 116 w 149"/>
                <a:gd name="T97" fmla="*/ 31 h 209"/>
                <a:gd name="T98" fmla="*/ 116 w 149"/>
                <a:gd name="T99" fmla="*/ 19 h 209"/>
                <a:gd name="T100" fmla="*/ 116 w 149"/>
                <a:gd name="T101" fmla="*/ 9 h 209"/>
                <a:gd name="T102" fmla="*/ 116 w 149"/>
                <a:gd name="T103" fmla="*/ 2 h 209"/>
                <a:gd name="T104" fmla="*/ 115 w 149"/>
                <a:gd name="T10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209">
                  <a:moveTo>
                    <a:pt x="115" y="0"/>
                  </a:moveTo>
                  <a:lnTo>
                    <a:pt x="128" y="19"/>
                  </a:lnTo>
                  <a:lnTo>
                    <a:pt x="137" y="39"/>
                  </a:lnTo>
                  <a:lnTo>
                    <a:pt x="142" y="55"/>
                  </a:lnTo>
                  <a:lnTo>
                    <a:pt x="146" y="70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46" y="99"/>
                  </a:lnTo>
                  <a:lnTo>
                    <a:pt x="142" y="117"/>
                  </a:lnTo>
                  <a:lnTo>
                    <a:pt x="138" y="133"/>
                  </a:lnTo>
                  <a:lnTo>
                    <a:pt x="133" y="146"/>
                  </a:lnTo>
                  <a:lnTo>
                    <a:pt x="131" y="155"/>
                  </a:lnTo>
                  <a:lnTo>
                    <a:pt x="129" y="158"/>
                  </a:lnTo>
                  <a:lnTo>
                    <a:pt x="118" y="178"/>
                  </a:lnTo>
                  <a:lnTo>
                    <a:pt x="107" y="193"/>
                  </a:lnTo>
                  <a:lnTo>
                    <a:pt x="97" y="202"/>
                  </a:lnTo>
                  <a:lnTo>
                    <a:pt x="88" y="207"/>
                  </a:lnTo>
                  <a:lnTo>
                    <a:pt x="79" y="209"/>
                  </a:lnTo>
                  <a:lnTo>
                    <a:pt x="72" y="209"/>
                  </a:lnTo>
                  <a:lnTo>
                    <a:pt x="67" y="208"/>
                  </a:lnTo>
                  <a:lnTo>
                    <a:pt x="66" y="207"/>
                  </a:lnTo>
                  <a:lnTo>
                    <a:pt x="42" y="185"/>
                  </a:lnTo>
                  <a:lnTo>
                    <a:pt x="26" y="163"/>
                  </a:lnTo>
                  <a:lnTo>
                    <a:pt x="14" y="139"/>
                  </a:lnTo>
                  <a:lnTo>
                    <a:pt x="8" y="119"/>
                  </a:lnTo>
                  <a:lnTo>
                    <a:pt x="4" y="101"/>
                  </a:lnTo>
                  <a:lnTo>
                    <a:pt x="4" y="85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"/>
                  </a:lnTo>
                  <a:lnTo>
                    <a:pt x="6" y="32"/>
                  </a:lnTo>
                  <a:lnTo>
                    <a:pt x="13" y="50"/>
                  </a:lnTo>
                  <a:lnTo>
                    <a:pt x="19" y="63"/>
                  </a:lnTo>
                  <a:lnTo>
                    <a:pt x="26" y="70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36" y="76"/>
                  </a:lnTo>
                  <a:lnTo>
                    <a:pt x="36" y="85"/>
                  </a:lnTo>
                  <a:lnTo>
                    <a:pt x="42" y="88"/>
                  </a:lnTo>
                  <a:lnTo>
                    <a:pt x="52" y="89"/>
                  </a:lnTo>
                  <a:lnTo>
                    <a:pt x="62" y="89"/>
                  </a:lnTo>
                  <a:lnTo>
                    <a:pt x="70" y="89"/>
                  </a:lnTo>
                  <a:lnTo>
                    <a:pt x="72" y="89"/>
                  </a:lnTo>
                  <a:lnTo>
                    <a:pt x="88" y="86"/>
                  </a:lnTo>
                  <a:lnTo>
                    <a:pt x="98" y="80"/>
                  </a:lnTo>
                  <a:lnTo>
                    <a:pt x="107" y="70"/>
                  </a:lnTo>
                  <a:lnTo>
                    <a:pt x="112" y="57"/>
                  </a:lnTo>
                  <a:lnTo>
                    <a:pt x="115" y="44"/>
                  </a:lnTo>
                  <a:lnTo>
                    <a:pt x="116" y="31"/>
                  </a:lnTo>
                  <a:lnTo>
                    <a:pt x="116" y="19"/>
                  </a:lnTo>
                  <a:lnTo>
                    <a:pt x="116" y="9"/>
                  </a:lnTo>
                  <a:lnTo>
                    <a:pt x="116" y="2"/>
                  </a:lnTo>
                  <a:lnTo>
                    <a:pt x="1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3FE1FA03-F14F-4BA0-A846-0D593434B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447" y="1822937"/>
              <a:ext cx="203536" cy="186807"/>
            </a:xfrm>
            <a:custGeom>
              <a:avLst/>
              <a:gdLst>
                <a:gd name="T0" fmla="*/ 11 w 145"/>
                <a:gd name="T1" fmla="*/ 0 h 134"/>
                <a:gd name="T2" fmla="*/ 30 w 145"/>
                <a:gd name="T3" fmla="*/ 14 h 134"/>
                <a:gd name="T4" fmla="*/ 51 w 145"/>
                <a:gd name="T5" fmla="*/ 24 h 134"/>
                <a:gd name="T6" fmla="*/ 71 w 145"/>
                <a:gd name="T7" fmla="*/ 29 h 134"/>
                <a:gd name="T8" fmla="*/ 92 w 145"/>
                <a:gd name="T9" fmla="*/ 32 h 134"/>
                <a:gd name="T10" fmla="*/ 110 w 145"/>
                <a:gd name="T11" fmla="*/ 32 h 134"/>
                <a:gd name="T12" fmla="*/ 126 w 145"/>
                <a:gd name="T13" fmla="*/ 31 h 134"/>
                <a:gd name="T14" fmla="*/ 135 w 145"/>
                <a:gd name="T15" fmla="*/ 29 h 134"/>
                <a:gd name="T16" fmla="*/ 139 w 145"/>
                <a:gd name="T17" fmla="*/ 29 h 134"/>
                <a:gd name="T18" fmla="*/ 138 w 145"/>
                <a:gd name="T19" fmla="*/ 58 h 134"/>
                <a:gd name="T20" fmla="*/ 139 w 145"/>
                <a:gd name="T21" fmla="*/ 82 h 134"/>
                <a:gd name="T22" fmla="*/ 141 w 145"/>
                <a:gd name="T23" fmla="*/ 104 h 134"/>
                <a:gd name="T24" fmla="*/ 143 w 145"/>
                <a:gd name="T25" fmla="*/ 120 h 134"/>
                <a:gd name="T26" fmla="*/ 145 w 145"/>
                <a:gd name="T27" fmla="*/ 130 h 134"/>
                <a:gd name="T28" fmla="*/ 145 w 145"/>
                <a:gd name="T29" fmla="*/ 134 h 134"/>
                <a:gd name="T30" fmla="*/ 106 w 145"/>
                <a:gd name="T31" fmla="*/ 125 h 134"/>
                <a:gd name="T32" fmla="*/ 75 w 145"/>
                <a:gd name="T33" fmla="*/ 115 h 134"/>
                <a:gd name="T34" fmla="*/ 51 w 145"/>
                <a:gd name="T35" fmla="*/ 103 h 134"/>
                <a:gd name="T36" fmla="*/ 33 w 145"/>
                <a:gd name="T37" fmla="*/ 91 h 134"/>
                <a:gd name="T38" fmla="*/ 20 w 145"/>
                <a:gd name="T39" fmla="*/ 81 h 134"/>
                <a:gd name="T40" fmla="*/ 11 w 145"/>
                <a:gd name="T41" fmla="*/ 72 h 134"/>
                <a:gd name="T42" fmla="*/ 4 w 145"/>
                <a:gd name="T43" fmla="*/ 66 h 134"/>
                <a:gd name="T44" fmla="*/ 2 w 145"/>
                <a:gd name="T45" fmla="*/ 60 h 134"/>
                <a:gd name="T46" fmla="*/ 0 w 145"/>
                <a:gd name="T47" fmla="*/ 58 h 134"/>
                <a:gd name="T48" fmla="*/ 11 w 145"/>
                <a:gd name="T4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134">
                  <a:moveTo>
                    <a:pt x="11" y="0"/>
                  </a:moveTo>
                  <a:lnTo>
                    <a:pt x="30" y="14"/>
                  </a:lnTo>
                  <a:lnTo>
                    <a:pt x="51" y="24"/>
                  </a:lnTo>
                  <a:lnTo>
                    <a:pt x="71" y="29"/>
                  </a:lnTo>
                  <a:lnTo>
                    <a:pt x="92" y="32"/>
                  </a:lnTo>
                  <a:lnTo>
                    <a:pt x="110" y="32"/>
                  </a:lnTo>
                  <a:lnTo>
                    <a:pt x="126" y="31"/>
                  </a:lnTo>
                  <a:lnTo>
                    <a:pt x="135" y="29"/>
                  </a:lnTo>
                  <a:lnTo>
                    <a:pt x="139" y="29"/>
                  </a:lnTo>
                  <a:lnTo>
                    <a:pt x="138" y="58"/>
                  </a:lnTo>
                  <a:lnTo>
                    <a:pt x="139" y="82"/>
                  </a:lnTo>
                  <a:lnTo>
                    <a:pt x="141" y="104"/>
                  </a:lnTo>
                  <a:lnTo>
                    <a:pt x="143" y="120"/>
                  </a:lnTo>
                  <a:lnTo>
                    <a:pt x="145" y="130"/>
                  </a:lnTo>
                  <a:lnTo>
                    <a:pt x="145" y="134"/>
                  </a:lnTo>
                  <a:lnTo>
                    <a:pt x="106" y="125"/>
                  </a:lnTo>
                  <a:lnTo>
                    <a:pt x="75" y="115"/>
                  </a:lnTo>
                  <a:lnTo>
                    <a:pt x="51" y="103"/>
                  </a:lnTo>
                  <a:lnTo>
                    <a:pt x="33" y="91"/>
                  </a:lnTo>
                  <a:lnTo>
                    <a:pt x="20" y="81"/>
                  </a:lnTo>
                  <a:lnTo>
                    <a:pt x="11" y="72"/>
                  </a:lnTo>
                  <a:lnTo>
                    <a:pt x="4" y="66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1" name="Pie 24">
            <a:extLst>
              <a:ext uri="{FF2B5EF4-FFF2-40B4-BE49-F238E27FC236}">
                <a16:creationId xmlns:a16="http://schemas.microsoft.com/office/drawing/2014/main" id="{624E0E77-5353-4834-B2AA-C8FF7E7A32AA}"/>
              </a:ext>
            </a:extLst>
          </p:cNvPr>
          <p:cNvSpPr/>
          <p:nvPr/>
        </p:nvSpPr>
        <p:spPr>
          <a:xfrm>
            <a:off x="7540677" y="4357672"/>
            <a:ext cx="339950" cy="33806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Block Arc 11">
            <a:extLst>
              <a:ext uri="{FF2B5EF4-FFF2-40B4-BE49-F238E27FC236}">
                <a16:creationId xmlns:a16="http://schemas.microsoft.com/office/drawing/2014/main" id="{B0789993-8152-4538-9CA5-5D8984AB19E9}"/>
              </a:ext>
            </a:extLst>
          </p:cNvPr>
          <p:cNvSpPr/>
          <p:nvPr/>
        </p:nvSpPr>
        <p:spPr>
          <a:xfrm rot="10800000">
            <a:off x="7604146" y="3178158"/>
            <a:ext cx="213013" cy="346598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Rectangle 7">
            <a:extLst>
              <a:ext uri="{FF2B5EF4-FFF2-40B4-BE49-F238E27FC236}">
                <a16:creationId xmlns:a16="http://schemas.microsoft.com/office/drawing/2014/main" id="{C4F9F91C-B908-4FED-BC71-FBA3FD3ADC12}"/>
              </a:ext>
            </a:extLst>
          </p:cNvPr>
          <p:cNvSpPr/>
          <p:nvPr/>
        </p:nvSpPr>
        <p:spPr>
          <a:xfrm rot="18900000">
            <a:off x="7632576" y="5501164"/>
            <a:ext cx="161312" cy="359369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70" name="Imagen 69">
            <a:extLst>
              <a:ext uri="{FF2B5EF4-FFF2-40B4-BE49-F238E27FC236}">
                <a16:creationId xmlns:a16="http://schemas.microsoft.com/office/drawing/2014/main" id="{1EFEEC67-8541-4000-B3D9-817784D410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86" y="1982059"/>
            <a:ext cx="334800" cy="3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Box 319">
            <a:extLst>
              <a:ext uri="{FF2B5EF4-FFF2-40B4-BE49-F238E27FC236}">
                <a16:creationId xmlns:a16="http://schemas.microsoft.com/office/drawing/2014/main" id="{0CE41AB9-E744-4B9B-B743-581B88692C9B}"/>
              </a:ext>
            </a:extLst>
          </p:cNvPr>
          <p:cNvSpPr txBox="1"/>
          <p:nvPr/>
        </p:nvSpPr>
        <p:spPr>
          <a:xfrm>
            <a:off x="7964026" y="1131481"/>
            <a:ext cx="368360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Estudio</a:t>
            </a:r>
            <a:r>
              <a:rPr lang="en-GB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GB" altLang="ko-KR" sz="3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Viabilidad</a:t>
            </a:r>
            <a:endParaRPr lang="en-GB" altLang="ko-KR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8" name="Rounded Rectangular Callout 47">
            <a:extLst>
              <a:ext uri="{FF2B5EF4-FFF2-40B4-BE49-F238E27FC236}">
                <a16:creationId xmlns:a16="http://schemas.microsoft.com/office/drawing/2014/main" id="{E9935875-3F8D-4260-A0E6-C23810BDE695}"/>
              </a:ext>
            </a:extLst>
          </p:cNvPr>
          <p:cNvSpPr/>
          <p:nvPr/>
        </p:nvSpPr>
        <p:spPr>
          <a:xfrm rot="10800000" flipH="1" flipV="1">
            <a:off x="5566452" y="997317"/>
            <a:ext cx="662176" cy="453109"/>
          </a:xfrm>
          <a:prstGeom prst="wedgeRoundRectCallout">
            <a:avLst>
              <a:gd name="adj1" fmla="val 35051"/>
              <a:gd name="adj2" fmla="val 10718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8" name="Rounded Rectangle 7">
            <a:extLst>
              <a:ext uri="{FF2B5EF4-FFF2-40B4-BE49-F238E27FC236}">
                <a16:creationId xmlns:a16="http://schemas.microsoft.com/office/drawing/2014/main" id="{EF01F0B7-F970-4A50-9301-5EC2EFAE1BD7}"/>
              </a:ext>
            </a:extLst>
          </p:cNvPr>
          <p:cNvSpPr/>
          <p:nvPr/>
        </p:nvSpPr>
        <p:spPr>
          <a:xfrm>
            <a:off x="891552" y="3500368"/>
            <a:ext cx="2509917" cy="3015726"/>
          </a:xfrm>
          <a:prstGeom prst="roundRect">
            <a:avLst>
              <a:gd name="adj" fmla="val 6085"/>
            </a:avLst>
          </a:prstGeom>
          <a:solidFill>
            <a:schemeClr val="accent1">
              <a:lumMod val="20000"/>
              <a:lumOff val="80000"/>
            </a:schemeClr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8FF933-4249-4124-9171-197E36FDD137}"/>
              </a:ext>
            </a:extLst>
          </p:cNvPr>
          <p:cNvGrpSpPr/>
          <p:nvPr/>
        </p:nvGrpSpPr>
        <p:grpSpPr>
          <a:xfrm>
            <a:off x="1659509" y="757492"/>
            <a:ext cx="1639473" cy="1639473"/>
            <a:chOff x="1257636" y="1511387"/>
            <a:chExt cx="1639473" cy="16394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4F562F-99A5-422F-833E-2D8E6B4620A8}"/>
                </a:ext>
              </a:extLst>
            </p:cNvPr>
            <p:cNvSpPr/>
            <p:nvPr/>
          </p:nvSpPr>
          <p:spPr>
            <a:xfrm>
              <a:off x="1257636" y="1511387"/>
              <a:ext cx="1639473" cy="163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A835C1-4714-42A4-8B8B-85C3A65B97E7}"/>
                </a:ext>
              </a:extLst>
            </p:cNvPr>
            <p:cNvGrpSpPr/>
            <p:nvPr/>
          </p:nvGrpSpPr>
          <p:grpSpPr>
            <a:xfrm>
              <a:off x="1544161" y="1702055"/>
              <a:ext cx="1066422" cy="1258136"/>
              <a:chOff x="2188248" y="2034620"/>
              <a:chExt cx="1577994" cy="186167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946542E-E843-4E62-834E-2AF4BF021106}"/>
                  </a:ext>
                </a:extLst>
              </p:cNvPr>
              <p:cNvSpPr/>
              <p:nvPr/>
            </p:nvSpPr>
            <p:spPr>
              <a:xfrm>
                <a:off x="2188248" y="2423101"/>
                <a:ext cx="1577994" cy="1470514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9C9859F-5083-4812-B667-5F18FE448E31}"/>
                  </a:ext>
                </a:extLst>
              </p:cNvPr>
              <p:cNvSpPr/>
              <p:nvPr/>
            </p:nvSpPr>
            <p:spPr>
              <a:xfrm>
                <a:off x="2266426" y="3490803"/>
                <a:ext cx="1426546" cy="405491"/>
              </a:xfrm>
              <a:custGeom>
                <a:avLst/>
                <a:gdLst>
                  <a:gd name="connsiteX0" fmla="*/ 320872 w 1709832"/>
                  <a:gd name="connsiteY0" fmla="*/ 26395 h 486013"/>
                  <a:gd name="connsiteX1" fmla="*/ 443840 w 1709832"/>
                  <a:gd name="connsiteY1" fmla="*/ 196207 h 486013"/>
                  <a:gd name="connsiteX2" fmla="*/ 685675 w 1709832"/>
                  <a:gd name="connsiteY2" fmla="*/ 291068 h 486013"/>
                  <a:gd name="connsiteX3" fmla="*/ 1091468 w 1709832"/>
                  <a:gd name="connsiteY3" fmla="*/ 296338 h 486013"/>
                  <a:gd name="connsiteX4" fmla="*/ 1346186 w 1709832"/>
                  <a:gd name="connsiteY4" fmla="*/ 157560 h 486013"/>
                  <a:gd name="connsiteX5" fmla="*/ 1430506 w 1709832"/>
                  <a:gd name="connsiteY5" fmla="*/ 45 h 486013"/>
                  <a:gd name="connsiteX6" fmla="*/ 1710404 w 1709832"/>
                  <a:gd name="connsiteY6" fmla="*/ 127111 h 486013"/>
                  <a:gd name="connsiteX7" fmla="*/ 1685810 w 1709832"/>
                  <a:gd name="connsiteY7" fmla="*/ 250079 h 486013"/>
                  <a:gd name="connsiteX8" fmla="*/ 1582166 w 1709832"/>
                  <a:gd name="connsiteY8" fmla="*/ 487816 h 486013"/>
                  <a:gd name="connsiteX9" fmla="*/ 357762 w 1709832"/>
                  <a:gd name="connsiteY9" fmla="*/ 486645 h 486013"/>
                  <a:gd name="connsiteX10" fmla="*/ 96018 w 1709832"/>
                  <a:gd name="connsiteY10" fmla="*/ 487816 h 486013"/>
                  <a:gd name="connsiteX11" fmla="*/ 37462 w 1709832"/>
                  <a:gd name="connsiteY11" fmla="*/ 299266 h 486013"/>
                  <a:gd name="connsiteX12" fmla="*/ 571 w 1709832"/>
                  <a:gd name="connsiteY12" fmla="*/ 134724 h 486013"/>
                  <a:gd name="connsiteX13" fmla="*/ 276370 w 1709832"/>
                  <a:gd name="connsiteY13" fmla="*/ 8243 h 486013"/>
                  <a:gd name="connsiteX14" fmla="*/ 320872 w 1709832"/>
                  <a:gd name="connsiteY14" fmla="*/ 26395 h 4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832" h="486013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B70F760-C41D-48AD-8E01-11627CC0D16C}"/>
                  </a:ext>
                </a:extLst>
              </p:cNvPr>
              <p:cNvSpPr/>
              <p:nvPr/>
            </p:nvSpPr>
            <p:spPr>
              <a:xfrm>
                <a:off x="2407798" y="2034620"/>
                <a:ext cx="1167618" cy="1685473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C0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B6FB0A-E17C-4D36-ABE6-8D179C72E3BB}"/>
              </a:ext>
            </a:extLst>
          </p:cNvPr>
          <p:cNvGrpSpPr/>
          <p:nvPr/>
        </p:nvGrpSpPr>
        <p:grpSpPr>
          <a:xfrm>
            <a:off x="3070261" y="3335303"/>
            <a:ext cx="1333109" cy="1333109"/>
            <a:chOff x="3703659" y="3630450"/>
            <a:chExt cx="1741367" cy="17413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3FD0A8-FDF1-40E9-B12F-2A2B7E8817D0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A192D3-E736-497F-B462-8F9EB1623AEF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8C3EEB-8E10-4626-AA5F-8641ADF9EF59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DADF4F1-F221-43D8-A2C1-CFB2C525984C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E47A5BB-76C7-4649-826E-7814D91773F8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287E894-2CD1-4298-99F1-E276A0320A1A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FDDAC6-16CE-44E2-8C54-CBB7E8B76410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299081-A429-4C75-A2DD-FE3E03AA10F9}"/>
              </a:ext>
            </a:extLst>
          </p:cNvPr>
          <p:cNvGrpSpPr/>
          <p:nvPr/>
        </p:nvGrpSpPr>
        <p:grpSpPr>
          <a:xfrm>
            <a:off x="7604319" y="2374675"/>
            <a:ext cx="952751" cy="952751"/>
            <a:chOff x="8891613" y="4163826"/>
            <a:chExt cx="1741367" cy="174136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FD9CC7-2DBD-41A8-80F7-43EE19E29C9C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09C8CF-5AB3-42EC-9A0F-B0691E0BB4E1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529A006-8875-4403-B2A7-826F3041FA9A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69444CF-80A3-4327-BB32-0A7229EC14F0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3D63CA4-465C-4193-95CE-BFFF4CE0868A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D18EC0-CEA0-464A-947A-63269152E570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695FAA-D295-47FC-B239-897948929260}"/>
              </a:ext>
            </a:extLst>
          </p:cNvPr>
          <p:cNvGrpSpPr/>
          <p:nvPr/>
        </p:nvGrpSpPr>
        <p:grpSpPr>
          <a:xfrm>
            <a:off x="4503002" y="2327579"/>
            <a:ext cx="1232184" cy="1232184"/>
            <a:chOff x="7542250" y="1837207"/>
            <a:chExt cx="1468221" cy="14682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5282217-D7B3-49FE-A24C-E9CBBE3ECE19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85AE733-A4E0-4DEF-A857-E0657C99BCD3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0478CA1-CA13-4E1C-9922-09B9905FE569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AFA3BA-301D-4104-817A-53A4C41A57B9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7FC3BCA-09C8-4DD2-8E93-1BFD1B0BCF04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0B5FE92-8AC5-4716-A408-89AE5E8E495F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9C3066-7724-4E0D-B7B7-85B4B2C32BE8}"/>
              </a:ext>
            </a:extLst>
          </p:cNvPr>
          <p:cNvGrpSpPr/>
          <p:nvPr/>
        </p:nvGrpSpPr>
        <p:grpSpPr>
          <a:xfrm>
            <a:off x="7327071" y="4243371"/>
            <a:ext cx="1247857" cy="1247857"/>
            <a:chOff x="5914525" y="3222230"/>
            <a:chExt cx="1741367" cy="17413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C01228B-2E48-4E2E-ABAC-C3642B395217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AE3239D-AFD7-4E9D-998D-850D91A18BC4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8642E2B-E707-42CF-96EB-A05AB32C9A09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066C961-C293-491B-B52A-C3431E515CFC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5963E67-371E-4F8A-8BA8-896715128485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20363-D4CA-4437-B86D-A00F14D74C9B}"/>
              </a:ext>
            </a:extLst>
          </p:cNvPr>
          <p:cNvCxnSpPr>
            <a:cxnSpLocks/>
            <a:stCxn id="27" idx="7"/>
            <a:endCxn id="111" idx="2"/>
          </p:cNvCxnSpPr>
          <p:nvPr/>
        </p:nvCxnSpPr>
        <p:spPr>
          <a:xfrm flipV="1">
            <a:off x="3058887" y="795527"/>
            <a:ext cx="1173284" cy="20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4B8488-C121-43A9-99D0-1B28A12DA55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037867" y="2263299"/>
            <a:ext cx="698949" cy="1072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2E6A462-67EB-4176-8697-725D3121EF47}"/>
              </a:ext>
            </a:extLst>
          </p:cNvPr>
          <p:cNvCxnSpPr>
            <a:cxnSpLocks/>
            <a:stCxn id="114" idx="4"/>
            <a:endCxn id="112" idx="7"/>
          </p:cNvCxnSpPr>
          <p:nvPr/>
        </p:nvCxnSpPr>
        <p:spPr>
          <a:xfrm flipH="1">
            <a:off x="4870878" y="4552894"/>
            <a:ext cx="709951" cy="13523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91B115-C794-40CA-BF01-8989E048B844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 flipH="1">
            <a:off x="7951000" y="3327426"/>
            <a:ext cx="129695" cy="9159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3895CB-8F32-44BA-9082-7724AA0E2D1C}"/>
              </a:ext>
            </a:extLst>
          </p:cNvPr>
          <p:cNvCxnSpPr>
            <a:cxnSpLocks/>
            <a:stCxn id="3" idx="3"/>
            <a:endCxn id="55" idx="7"/>
          </p:cNvCxnSpPr>
          <p:nvPr/>
        </p:nvCxnSpPr>
        <p:spPr>
          <a:xfrm flipH="1">
            <a:off x="4208141" y="3379314"/>
            <a:ext cx="475310" cy="151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214C6B6-77F1-4AE1-A659-5D88F3151B82}"/>
              </a:ext>
            </a:extLst>
          </p:cNvPr>
          <p:cNvCxnSpPr>
            <a:cxnSpLocks/>
            <a:stCxn id="56" idx="1"/>
            <a:endCxn id="117" idx="6"/>
          </p:cNvCxnSpPr>
          <p:nvPr/>
        </p:nvCxnSpPr>
        <p:spPr>
          <a:xfrm flipH="1" flipV="1">
            <a:off x="6208183" y="1894661"/>
            <a:ext cx="1535663" cy="6195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0710CF-8296-4333-A9E6-819BF3F8C626}"/>
              </a:ext>
            </a:extLst>
          </p:cNvPr>
          <p:cNvCxnSpPr>
            <a:cxnSpLocks/>
            <a:stCxn id="54" idx="1"/>
            <a:endCxn id="115" idx="5"/>
          </p:cNvCxnSpPr>
          <p:nvPr/>
        </p:nvCxnSpPr>
        <p:spPr>
          <a:xfrm flipH="1" flipV="1">
            <a:off x="6718468" y="3251084"/>
            <a:ext cx="791347" cy="11750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E21600D-D255-47B7-AED6-0552E522933C}"/>
              </a:ext>
            </a:extLst>
          </p:cNvPr>
          <p:cNvSpPr/>
          <p:nvPr/>
        </p:nvSpPr>
        <p:spPr>
          <a:xfrm>
            <a:off x="4232171" y="642894"/>
            <a:ext cx="305266" cy="305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5E4924C-EF28-4D15-B5F7-3649F1E9BEB1}"/>
              </a:ext>
            </a:extLst>
          </p:cNvPr>
          <p:cNvSpPr/>
          <p:nvPr/>
        </p:nvSpPr>
        <p:spPr>
          <a:xfrm>
            <a:off x="4740399" y="5882820"/>
            <a:ext cx="152866" cy="152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9CF290-E381-4F82-8C77-AA30FCE6177A}"/>
              </a:ext>
            </a:extLst>
          </p:cNvPr>
          <p:cNvSpPr/>
          <p:nvPr/>
        </p:nvSpPr>
        <p:spPr>
          <a:xfrm>
            <a:off x="1080560" y="3000081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EFE35E-CB4B-4E4F-96FD-8CDBFB9027E4}"/>
              </a:ext>
            </a:extLst>
          </p:cNvPr>
          <p:cNvSpPr/>
          <p:nvPr/>
        </p:nvSpPr>
        <p:spPr>
          <a:xfrm>
            <a:off x="5468051" y="4327338"/>
            <a:ext cx="225556" cy="225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BE943A0-BF81-4E3F-B9A1-88E846B80DD5}"/>
              </a:ext>
            </a:extLst>
          </p:cNvPr>
          <p:cNvSpPr/>
          <p:nvPr/>
        </p:nvSpPr>
        <p:spPr>
          <a:xfrm>
            <a:off x="6531128" y="3063744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F0199D-F940-4A6A-9F2B-77ADDA17E0CC}"/>
              </a:ext>
            </a:extLst>
          </p:cNvPr>
          <p:cNvSpPr/>
          <p:nvPr/>
        </p:nvSpPr>
        <p:spPr>
          <a:xfrm>
            <a:off x="6974537" y="860838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1DDFEE9-2A16-4D69-AB6F-406BE040D946}"/>
              </a:ext>
            </a:extLst>
          </p:cNvPr>
          <p:cNvSpPr/>
          <p:nvPr/>
        </p:nvSpPr>
        <p:spPr>
          <a:xfrm>
            <a:off x="6051993" y="1816566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23">
            <a:extLst>
              <a:ext uri="{FF2B5EF4-FFF2-40B4-BE49-F238E27FC236}">
                <a16:creationId xmlns:a16="http://schemas.microsoft.com/office/drawing/2014/main" id="{591A26A0-70AD-4690-819B-2484FB72F9B9}"/>
              </a:ext>
            </a:extLst>
          </p:cNvPr>
          <p:cNvSpPr>
            <a:spLocks noChangeAspect="1"/>
          </p:cNvSpPr>
          <p:nvPr/>
        </p:nvSpPr>
        <p:spPr>
          <a:xfrm flipH="1">
            <a:off x="1624630" y="4673975"/>
            <a:ext cx="1129850" cy="718890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isometricTopUp">
              <a:rot lat="19500000" lon="18000000" rev="3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A86EFA3-F62B-4F80-BFC1-4EE4C749CB8D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1190301" y="3219563"/>
            <a:ext cx="764000" cy="14488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DF331C0-36C6-45D4-A4AB-FD0210D2D555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1190301" y="2156870"/>
            <a:ext cx="709303" cy="843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943F5EC-3792-4223-B9D2-772813E69E71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2508320" y="4473183"/>
            <a:ext cx="757170" cy="3033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DDC8BCF-DDF5-4702-809A-5E4E24FF4D2B}"/>
              </a:ext>
            </a:extLst>
          </p:cNvPr>
          <p:cNvCxnSpPr>
            <a:cxnSpLocks/>
            <a:stCxn id="114" idx="2"/>
            <a:endCxn id="55" idx="6"/>
          </p:cNvCxnSpPr>
          <p:nvPr/>
        </p:nvCxnSpPr>
        <p:spPr>
          <a:xfrm flipH="1" flipV="1">
            <a:off x="4403370" y="4001858"/>
            <a:ext cx="1064681" cy="4382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ED2D144-20CA-4593-AB24-778A783B6DA6}"/>
              </a:ext>
            </a:extLst>
          </p:cNvPr>
          <p:cNvCxnSpPr>
            <a:cxnSpLocks/>
            <a:stCxn id="114" idx="6"/>
            <a:endCxn id="54" idx="2"/>
          </p:cNvCxnSpPr>
          <p:nvPr/>
        </p:nvCxnSpPr>
        <p:spPr>
          <a:xfrm>
            <a:off x="5693607" y="4440116"/>
            <a:ext cx="1633464" cy="42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FAB9B-4D2A-4916-8E05-AE89FA6F7FD7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554737" y="1949883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E280BE1-6589-4F4D-953C-A5C9000F0DE0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554737" y="1949883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0156A78-77BC-4CAE-BA98-ACD4B3FB5F5E}"/>
              </a:ext>
            </a:extLst>
          </p:cNvPr>
          <p:cNvCxnSpPr>
            <a:cxnSpLocks/>
            <a:stCxn id="116" idx="2"/>
            <a:endCxn id="111" idx="6"/>
          </p:cNvCxnSpPr>
          <p:nvPr/>
        </p:nvCxnSpPr>
        <p:spPr>
          <a:xfrm flipH="1" flipV="1">
            <a:off x="4537437" y="795527"/>
            <a:ext cx="2437100" cy="1750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8E8F51-18A2-4383-A52A-094A946DEDBB}"/>
              </a:ext>
            </a:extLst>
          </p:cNvPr>
          <p:cNvCxnSpPr>
            <a:cxnSpLocks/>
            <a:stCxn id="111" idx="4"/>
            <a:endCxn id="3" idx="0"/>
          </p:cNvCxnSpPr>
          <p:nvPr/>
        </p:nvCxnSpPr>
        <p:spPr>
          <a:xfrm>
            <a:off x="4384804" y="948160"/>
            <a:ext cx="734290" cy="13794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49BA6D-5E11-4B2C-936F-1D32DF9A80AD}"/>
              </a:ext>
            </a:extLst>
          </p:cNvPr>
          <p:cNvCxnSpPr>
            <a:cxnSpLocks/>
            <a:stCxn id="116" idx="3"/>
            <a:endCxn id="117" idx="7"/>
          </p:cNvCxnSpPr>
          <p:nvPr/>
        </p:nvCxnSpPr>
        <p:spPr>
          <a:xfrm flipH="1">
            <a:off x="6185310" y="1048178"/>
            <a:ext cx="821369" cy="7912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955C761-D1D8-4B39-869E-560D484A7A86}"/>
              </a:ext>
            </a:extLst>
          </p:cNvPr>
          <p:cNvCxnSpPr>
            <a:cxnSpLocks/>
            <a:stCxn id="117" idx="1"/>
            <a:endCxn id="111" idx="5"/>
          </p:cNvCxnSpPr>
          <p:nvPr/>
        </p:nvCxnSpPr>
        <p:spPr>
          <a:xfrm flipH="1" flipV="1">
            <a:off x="4492732" y="903455"/>
            <a:ext cx="1582134" cy="9359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CC94C4F-6A0F-4091-9E05-6BE6A15EF0AB}"/>
              </a:ext>
            </a:extLst>
          </p:cNvPr>
          <p:cNvCxnSpPr>
            <a:cxnSpLocks/>
            <a:stCxn id="27" idx="5"/>
            <a:endCxn id="3" idx="1"/>
          </p:cNvCxnSpPr>
          <p:nvPr/>
        </p:nvCxnSpPr>
        <p:spPr>
          <a:xfrm>
            <a:off x="3058887" y="2156870"/>
            <a:ext cx="1624564" cy="351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5CCF00-CBEF-4982-B31A-8717373E3ED6}"/>
              </a:ext>
            </a:extLst>
          </p:cNvPr>
          <p:cNvCxnSpPr>
            <a:cxnSpLocks/>
            <a:stCxn id="241" idx="6"/>
            <a:endCxn id="54" idx="3"/>
          </p:cNvCxnSpPr>
          <p:nvPr/>
        </p:nvCxnSpPr>
        <p:spPr>
          <a:xfrm flipV="1">
            <a:off x="6702884" y="5308484"/>
            <a:ext cx="806931" cy="4146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11BD75-E775-4BD7-B9EE-7EC32A6F059F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4208141" y="4473183"/>
            <a:ext cx="554645" cy="1432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F75201F-7964-4677-8C9D-612AC468463F}"/>
              </a:ext>
            </a:extLst>
          </p:cNvPr>
          <p:cNvCxnSpPr>
            <a:cxnSpLocks/>
            <a:endCxn id="112" idx="3"/>
          </p:cNvCxnSpPr>
          <p:nvPr/>
        </p:nvCxnSpPr>
        <p:spPr>
          <a:xfrm>
            <a:off x="2412560" y="5259854"/>
            <a:ext cx="2350226" cy="7534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569A2D9-5979-496C-B672-5E8B282BC086}"/>
              </a:ext>
            </a:extLst>
          </p:cNvPr>
          <p:cNvCxnSpPr>
            <a:cxnSpLocks/>
            <a:stCxn id="55" idx="1"/>
            <a:endCxn id="113" idx="6"/>
          </p:cNvCxnSpPr>
          <p:nvPr/>
        </p:nvCxnSpPr>
        <p:spPr>
          <a:xfrm flipH="1" flipV="1">
            <a:off x="1300042" y="3109822"/>
            <a:ext cx="1965448" cy="4207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C341FBB-A164-419F-9F68-5C2AB0609AF9}"/>
              </a:ext>
            </a:extLst>
          </p:cNvPr>
          <p:cNvCxnSpPr>
            <a:cxnSpLocks/>
            <a:stCxn id="56" idx="2"/>
            <a:endCxn id="115" idx="7"/>
          </p:cNvCxnSpPr>
          <p:nvPr/>
        </p:nvCxnSpPr>
        <p:spPr>
          <a:xfrm flipH="1">
            <a:off x="6718468" y="2851051"/>
            <a:ext cx="885851" cy="2448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75D1B45-71B2-4A0B-A625-685E63FEB42B}"/>
              </a:ext>
            </a:extLst>
          </p:cNvPr>
          <p:cNvCxnSpPr>
            <a:cxnSpLocks/>
            <a:stCxn id="3" idx="4"/>
            <a:endCxn id="114" idx="0"/>
          </p:cNvCxnSpPr>
          <p:nvPr/>
        </p:nvCxnSpPr>
        <p:spPr>
          <a:xfrm>
            <a:off x="5119094" y="3559763"/>
            <a:ext cx="461735" cy="767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69D2FC-9B28-45FB-A62B-66D8719F1AF5}"/>
              </a:ext>
            </a:extLst>
          </p:cNvPr>
          <p:cNvCxnSpPr>
            <a:cxnSpLocks/>
            <a:stCxn id="116" idx="5"/>
            <a:endCxn id="56" idx="0"/>
          </p:cNvCxnSpPr>
          <p:nvPr/>
        </p:nvCxnSpPr>
        <p:spPr>
          <a:xfrm>
            <a:off x="7161877" y="1048178"/>
            <a:ext cx="918818" cy="1326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2A97B8C-3291-4E3E-8344-F813906EB07F}"/>
              </a:ext>
            </a:extLst>
          </p:cNvPr>
          <p:cNvCxnSpPr>
            <a:cxnSpLocks/>
            <a:stCxn id="3" idx="6"/>
            <a:endCxn id="115" idx="2"/>
          </p:cNvCxnSpPr>
          <p:nvPr/>
        </p:nvCxnSpPr>
        <p:spPr>
          <a:xfrm>
            <a:off x="5735186" y="2943671"/>
            <a:ext cx="795942" cy="229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CC1F92E-CC3A-40EE-80C4-A37A63C43F8C}"/>
              </a:ext>
            </a:extLst>
          </p:cNvPr>
          <p:cNvCxnSpPr>
            <a:cxnSpLocks/>
            <a:stCxn id="115" idx="3"/>
            <a:endCxn id="114" idx="7"/>
          </p:cNvCxnSpPr>
          <p:nvPr/>
        </p:nvCxnSpPr>
        <p:spPr>
          <a:xfrm flipH="1">
            <a:off x="5660575" y="3251084"/>
            <a:ext cx="902695" cy="11092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C4671BCA-49C2-4F84-85E8-BAEC5289237F}"/>
              </a:ext>
            </a:extLst>
          </p:cNvPr>
          <p:cNvSpPr/>
          <p:nvPr/>
        </p:nvSpPr>
        <p:spPr>
          <a:xfrm>
            <a:off x="6546694" y="5645063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20F589F-17A3-43B4-B0EF-1F8F6EEB8E48}"/>
              </a:ext>
            </a:extLst>
          </p:cNvPr>
          <p:cNvCxnSpPr>
            <a:cxnSpLocks/>
            <a:stCxn id="241" idx="1"/>
            <a:endCxn id="114" idx="5"/>
          </p:cNvCxnSpPr>
          <p:nvPr/>
        </p:nvCxnSpPr>
        <p:spPr>
          <a:xfrm flipH="1" flipV="1">
            <a:off x="5660575" y="4519862"/>
            <a:ext cx="908992" cy="11480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DB63B45-6748-4F82-891B-919D46F2432E}"/>
              </a:ext>
            </a:extLst>
          </p:cNvPr>
          <p:cNvCxnSpPr>
            <a:cxnSpLocks/>
            <a:stCxn id="241" idx="3"/>
            <a:endCxn id="112" idx="5"/>
          </p:cNvCxnSpPr>
          <p:nvPr/>
        </p:nvCxnSpPr>
        <p:spPr>
          <a:xfrm flipH="1">
            <a:off x="4870878" y="5778380"/>
            <a:ext cx="1698689" cy="2349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ular Callout 47">
            <a:extLst>
              <a:ext uri="{FF2B5EF4-FFF2-40B4-BE49-F238E27FC236}">
                <a16:creationId xmlns:a16="http://schemas.microsoft.com/office/drawing/2014/main" id="{B546B502-BB50-4531-8E1F-F741BB199118}"/>
              </a:ext>
            </a:extLst>
          </p:cNvPr>
          <p:cNvSpPr/>
          <p:nvPr/>
        </p:nvSpPr>
        <p:spPr>
          <a:xfrm flipV="1">
            <a:off x="7175709" y="5702165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7" name="Rounded Rectangle 5">
            <a:extLst>
              <a:ext uri="{FF2B5EF4-FFF2-40B4-BE49-F238E27FC236}">
                <a16:creationId xmlns:a16="http://schemas.microsoft.com/office/drawing/2014/main" id="{4B672885-FED4-408A-81D1-9A3E206C87BD}"/>
              </a:ext>
            </a:extLst>
          </p:cNvPr>
          <p:cNvSpPr/>
          <p:nvPr/>
        </p:nvSpPr>
        <p:spPr>
          <a:xfrm flipH="1">
            <a:off x="7306357" y="5795735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8" name="Rounded Rectangular Callout 47">
            <a:extLst>
              <a:ext uri="{FF2B5EF4-FFF2-40B4-BE49-F238E27FC236}">
                <a16:creationId xmlns:a16="http://schemas.microsoft.com/office/drawing/2014/main" id="{324BBF4D-6002-4CD6-9221-5D0D48CC0CBD}"/>
              </a:ext>
            </a:extLst>
          </p:cNvPr>
          <p:cNvSpPr/>
          <p:nvPr/>
        </p:nvSpPr>
        <p:spPr>
          <a:xfrm>
            <a:off x="809508" y="970579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9" name="Rounded Rectangular Callout 47">
            <a:extLst>
              <a:ext uri="{FF2B5EF4-FFF2-40B4-BE49-F238E27FC236}">
                <a16:creationId xmlns:a16="http://schemas.microsoft.com/office/drawing/2014/main" id="{4942BB85-EABE-4872-89CB-D26E9BEBBFE1}"/>
              </a:ext>
            </a:extLst>
          </p:cNvPr>
          <p:cNvSpPr/>
          <p:nvPr/>
        </p:nvSpPr>
        <p:spPr>
          <a:xfrm>
            <a:off x="2601508" y="2733658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7" name="Rounded Rectangular Callout 47">
            <a:extLst>
              <a:ext uri="{FF2B5EF4-FFF2-40B4-BE49-F238E27FC236}">
                <a16:creationId xmlns:a16="http://schemas.microsoft.com/office/drawing/2014/main" id="{7774CA0A-AD0A-4608-830C-8C0D1F5941DA}"/>
              </a:ext>
            </a:extLst>
          </p:cNvPr>
          <p:cNvSpPr/>
          <p:nvPr/>
        </p:nvSpPr>
        <p:spPr>
          <a:xfrm>
            <a:off x="3895838" y="1618406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8" name="Rounded Rectangular Callout 47">
            <a:extLst>
              <a:ext uri="{FF2B5EF4-FFF2-40B4-BE49-F238E27FC236}">
                <a16:creationId xmlns:a16="http://schemas.microsoft.com/office/drawing/2014/main" id="{B14C3B7F-79DD-4D9B-92BD-385D83F8C963}"/>
              </a:ext>
            </a:extLst>
          </p:cNvPr>
          <p:cNvSpPr/>
          <p:nvPr/>
        </p:nvSpPr>
        <p:spPr>
          <a:xfrm>
            <a:off x="6834814" y="158282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9" name="Rounded Rectangular Callout 47">
            <a:extLst>
              <a:ext uri="{FF2B5EF4-FFF2-40B4-BE49-F238E27FC236}">
                <a16:creationId xmlns:a16="http://schemas.microsoft.com/office/drawing/2014/main" id="{A157855A-8D9E-45FF-AA19-D911FA175E75}"/>
              </a:ext>
            </a:extLst>
          </p:cNvPr>
          <p:cNvSpPr/>
          <p:nvPr/>
        </p:nvSpPr>
        <p:spPr>
          <a:xfrm flipH="1">
            <a:off x="5319111" y="5224780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320492A-1A50-4B64-9F78-46528E960185}"/>
              </a:ext>
            </a:extLst>
          </p:cNvPr>
          <p:cNvGrpSpPr/>
          <p:nvPr/>
        </p:nvGrpSpPr>
        <p:grpSpPr>
          <a:xfrm>
            <a:off x="978320" y="1002151"/>
            <a:ext cx="357453" cy="316580"/>
            <a:chOff x="1481943" y="1694572"/>
            <a:chExt cx="3165229" cy="2803300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7D42816-BB54-47C8-AFBE-D58442CBAF51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594EA13-69BB-4115-8192-361F8434A86B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4363847-02AB-4CAD-B00A-072D1164CDC6}"/>
              </a:ext>
            </a:extLst>
          </p:cNvPr>
          <p:cNvGrpSpPr/>
          <p:nvPr/>
        </p:nvGrpSpPr>
        <p:grpSpPr>
          <a:xfrm>
            <a:off x="4053719" y="2793242"/>
            <a:ext cx="357453" cy="316580"/>
            <a:chOff x="1481943" y="1694572"/>
            <a:chExt cx="3165229" cy="2803300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DCE00810-1E48-4F46-9E56-83BD9F85158E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D56F82B-5901-4C7B-8F96-5979ADC808DC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3270945-B100-410B-9A95-677AB9043B98}"/>
              </a:ext>
            </a:extLst>
          </p:cNvPr>
          <p:cNvGrpSpPr/>
          <p:nvPr/>
        </p:nvGrpSpPr>
        <p:grpSpPr>
          <a:xfrm>
            <a:off x="6594538" y="4901085"/>
            <a:ext cx="357453" cy="316580"/>
            <a:chOff x="1481943" y="1694572"/>
            <a:chExt cx="3165229" cy="2803300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4EDCC9E-FCB5-44B7-831E-ADE5493BB265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925453DE-DAC5-4EC9-8968-1E4BA473D239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6F314410-CC13-404D-B57A-39F4BB82C6AF}"/>
              </a:ext>
            </a:extLst>
          </p:cNvPr>
          <p:cNvGrpSpPr/>
          <p:nvPr/>
        </p:nvGrpSpPr>
        <p:grpSpPr>
          <a:xfrm>
            <a:off x="6625214" y="2433511"/>
            <a:ext cx="357453" cy="316580"/>
            <a:chOff x="1481943" y="1694572"/>
            <a:chExt cx="3165229" cy="280330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329E6147-0F97-44BA-B201-3AF9DB1EDFC5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4B527D8-38F0-4DE4-8A81-34CF07BAA84E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2" name="Heart 281">
            <a:extLst>
              <a:ext uri="{FF2B5EF4-FFF2-40B4-BE49-F238E27FC236}">
                <a16:creationId xmlns:a16="http://schemas.microsoft.com/office/drawing/2014/main" id="{F298DFB9-6122-4F54-9BC1-59C9B34E5EA7}"/>
              </a:ext>
            </a:extLst>
          </p:cNvPr>
          <p:cNvSpPr/>
          <p:nvPr/>
        </p:nvSpPr>
        <p:spPr>
          <a:xfrm>
            <a:off x="7038683" y="1683341"/>
            <a:ext cx="240333" cy="240333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Heart 282">
            <a:extLst>
              <a:ext uri="{FF2B5EF4-FFF2-40B4-BE49-F238E27FC236}">
                <a16:creationId xmlns:a16="http://schemas.microsoft.com/office/drawing/2014/main" id="{525ED513-836D-4BD0-AD61-6F937B74679C}"/>
              </a:ext>
            </a:extLst>
          </p:cNvPr>
          <p:cNvSpPr/>
          <p:nvPr/>
        </p:nvSpPr>
        <p:spPr>
          <a:xfrm>
            <a:off x="4765983" y="3832280"/>
            <a:ext cx="240333" cy="240333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Heart 283">
            <a:extLst>
              <a:ext uri="{FF2B5EF4-FFF2-40B4-BE49-F238E27FC236}">
                <a16:creationId xmlns:a16="http://schemas.microsoft.com/office/drawing/2014/main" id="{15AFFFBA-E321-4544-BE57-271A164EB505}"/>
              </a:ext>
            </a:extLst>
          </p:cNvPr>
          <p:cNvSpPr/>
          <p:nvPr/>
        </p:nvSpPr>
        <p:spPr>
          <a:xfrm>
            <a:off x="3619230" y="4790753"/>
            <a:ext cx="240333" cy="240333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Heart 284">
            <a:extLst>
              <a:ext uri="{FF2B5EF4-FFF2-40B4-BE49-F238E27FC236}">
                <a16:creationId xmlns:a16="http://schemas.microsoft.com/office/drawing/2014/main" id="{82D2ED7E-8CA2-4C2F-A1FD-6DB074BB4ED0}"/>
              </a:ext>
            </a:extLst>
          </p:cNvPr>
          <p:cNvSpPr/>
          <p:nvPr/>
        </p:nvSpPr>
        <p:spPr>
          <a:xfrm>
            <a:off x="7259412" y="3493201"/>
            <a:ext cx="240333" cy="240333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ABAF5D79-BC09-4158-8C11-79E80B384239}"/>
              </a:ext>
            </a:extLst>
          </p:cNvPr>
          <p:cNvSpPr/>
          <p:nvPr/>
        </p:nvSpPr>
        <p:spPr>
          <a:xfrm>
            <a:off x="5702151" y="3429000"/>
            <a:ext cx="291493" cy="283433"/>
          </a:xfrm>
          <a:custGeom>
            <a:avLst/>
            <a:gdLst>
              <a:gd name="connsiteX0" fmla="*/ 231486 w 434953"/>
              <a:gd name="connsiteY0" fmla="*/ 27511 h 422926"/>
              <a:gd name="connsiteX1" fmla="*/ 388439 w 434953"/>
              <a:gd name="connsiteY1" fmla="*/ 178936 h 422926"/>
              <a:gd name="connsiteX2" fmla="*/ 278290 w 434953"/>
              <a:gd name="connsiteY2" fmla="*/ 322266 h 422926"/>
              <a:gd name="connsiteX3" fmla="*/ 219466 w 434953"/>
              <a:gd name="connsiteY3" fmla="*/ 283221 h 422926"/>
              <a:gd name="connsiteX4" fmla="*/ 147605 w 434953"/>
              <a:gd name="connsiteY4" fmla="*/ 422902 h 422926"/>
              <a:gd name="connsiteX5" fmla="*/ 178404 w 434953"/>
              <a:gd name="connsiteY5" fmla="*/ 219951 h 422926"/>
              <a:gd name="connsiteX6" fmla="*/ 180329 w 434953"/>
              <a:gd name="connsiteY6" fmla="*/ 153715 h 422926"/>
              <a:gd name="connsiteX7" fmla="*/ 223164 w 434953"/>
              <a:gd name="connsiteY7" fmla="*/ 125534 h 422926"/>
              <a:gd name="connsiteX8" fmla="*/ 251986 w 434953"/>
              <a:gd name="connsiteY8" fmla="*/ 169460 h 422926"/>
              <a:gd name="connsiteX9" fmla="*/ 237728 w 434953"/>
              <a:gd name="connsiteY9" fmla="*/ 230311 h 422926"/>
              <a:gd name="connsiteX10" fmla="*/ 293982 w 434953"/>
              <a:gd name="connsiteY10" fmla="*/ 257457 h 422926"/>
              <a:gd name="connsiteX11" fmla="*/ 336918 w 434953"/>
              <a:gd name="connsiteY11" fmla="*/ 176272 h 422926"/>
              <a:gd name="connsiteX12" fmla="*/ 262691 w 434953"/>
              <a:gd name="connsiteY12" fmla="*/ 82447 h 422926"/>
              <a:gd name="connsiteX13" fmla="*/ 133889 w 434953"/>
              <a:gd name="connsiteY13" fmla="*/ 153318 h 422926"/>
              <a:gd name="connsiteX14" fmla="*/ 146085 w 434953"/>
              <a:gd name="connsiteY14" fmla="*/ 203297 h 422926"/>
              <a:gd name="connsiteX15" fmla="*/ 118682 w 434953"/>
              <a:gd name="connsiteY15" fmla="*/ 257015 h 422926"/>
              <a:gd name="connsiteX16" fmla="*/ 78662 w 434953"/>
              <a:gd name="connsiteY16" fmla="*/ 153614 h 422926"/>
              <a:gd name="connsiteX17" fmla="*/ 231486 w 434953"/>
              <a:gd name="connsiteY17" fmla="*/ 27511 h 422926"/>
              <a:gd name="connsiteX18" fmla="*/ 0 w 434953"/>
              <a:gd name="connsiteY18" fmla="*/ 0 h 422926"/>
              <a:gd name="connsiteX19" fmla="*/ 434953 w 434953"/>
              <a:gd name="connsiteY19" fmla="*/ 0 h 422926"/>
              <a:gd name="connsiteX20" fmla="*/ 434953 w 434953"/>
              <a:gd name="connsiteY20" fmla="*/ 241 h 422926"/>
              <a:gd name="connsiteX21" fmla="*/ 0 w 434953"/>
              <a:gd name="connsiteY21" fmla="*/ 241 h 42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953" h="422926">
                <a:moveTo>
                  <a:pt x="231486" y="27511"/>
                </a:moveTo>
                <a:cubicBezTo>
                  <a:pt x="341182" y="22054"/>
                  <a:pt x="398612" y="96629"/>
                  <a:pt x="388439" y="178936"/>
                </a:cubicBezTo>
                <a:cubicBezTo>
                  <a:pt x="377401" y="280462"/>
                  <a:pt x="325157" y="315209"/>
                  <a:pt x="278290" y="322266"/>
                </a:cubicBezTo>
                <a:cubicBezTo>
                  <a:pt x="246442" y="325886"/>
                  <a:pt x="232314" y="297517"/>
                  <a:pt x="219466" y="283221"/>
                </a:cubicBezTo>
                <a:cubicBezTo>
                  <a:pt x="198837" y="375879"/>
                  <a:pt x="160091" y="424169"/>
                  <a:pt x="147605" y="422902"/>
                </a:cubicBezTo>
                <a:cubicBezTo>
                  <a:pt x="132043" y="420368"/>
                  <a:pt x="146737" y="315867"/>
                  <a:pt x="178404" y="219951"/>
                </a:cubicBezTo>
                <a:cubicBezTo>
                  <a:pt x="183651" y="204750"/>
                  <a:pt x="168567" y="192806"/>
                  <a:pt x="180329" y="153715"/>
                </a:cubicBezTo>
                <a:cubicBezTo>
                  <a:pt x="185215" y="140142"/>
                  <a:pt x="201450" y="121191"/>
                  <a:pt x="223164" y="125534"/>
                </a:cubicBezTo>
                <a:cubicBezTo>
                  <a:pt x="245240" y="130782"/>
                  <a:pt x="259767" y="146839"/>
                  <a:pt x="251986" y="169460"/>
                </a:cubicBezTo>
                <a:cubicBezTo>
                  <a:pt x="245472" y="195701"/>
                  <a:pt x="243699" y="202985"/>
                  <a:pt x="237728" y="230311"/>
                </a:cubicBezTo>
                <a:cubicBezTo>
                  <a:pt x="234832" y="255286"/>
                  <a:pt x="259420" y="280260"/>
                  <a:pt x="293982" y="257457"/>
                </a:cubicBezTo>
                <a:cubicBezTo>
                  <a:pt x="323296" y="236284"/>
                  <a:pt x="335290" y="194188"/>
                  <a:pt x="336918" y="176272"/>
                </a:cubicBezTo>
                <a:cubicBezTo>
                  <a:pt x="337461" y="141887"/>
                  <a:pt x="325120" y="98916"/>
                  <a:pt x="262691" y="82447"/>
                </a:cubicBezTo>
                <a:cubicBezTo>
                  <a:pt x="197367" y="72132"/>
                  <a:pt x="146556" y="86539"/>
                  <a:pt x="133889" y="153318"/>
                </a:cubicBezTo>
                <a:cubicBezTo>
                  <a:pt x="136575" y="195882"/>
                  <a:pt x="132200" y="181626"/>
                  <a:pt x="146085" y="203297"/>
                </a:cubicBezTo>
                <a:cubicBezTo>
                  <a:pt x="137193" y="215836"/>
                  <a:pt x="126542" y="243960"/>
                  <a:pt x="118682" y="257015"/>
                </a:cubicBezTo>
                <a:cubicBezTo>
                  <a:pt x="88615" y="228531"/>
                  <a:pt x="75224" y="199220"/>
                  <a:pt x="78662" y="153614"/>
                </a:cubicBezTo>
                <a:cubicBezTo>
                  <a:pt x="83412" y="106957"/>
                  <a:pt x="133012" y="29284"/>
                  <a:pt x="231486" y="27511"/>
                </a:cubicBezTo>
                <a:close/>
                <a:moveTo>
                  <a:pt x="0" y="0"/>
                </a:moveTo>
                <a:lnTo>
                  <a:pt x="434953" y="0"/>
                </a:lnTo>
                <a:lnTo>
                  <a:pt x="434953" y="241"/>
                </a:lnTo>
                <a:lnTo>
                  <a:pt x="0" y="2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B00FA786-6E58-442D-8F96-085FC1A2C61B}"/>
              </a:ext>
            </a:extLst>
          </p:cNvPr>
          <p:cNvSpPr/>
          <p:nvPr/>
        </p:nvSpPr>
        <p:spPr>
          <a:xfrm>
            <a:off x="4924378" y="4585956"/>
            <a:ext cx="314992" cy="271861"/>
          </a:xfrm>
          <a:custGeom>
            <a:avLst/>
            <a:gdLst>
              <a:gd name="connsiteX0" fmla="*/ 241139 w 366142"/>
              <a:gd name="connsiteY0" fmla="*/ 0 h 316007"/>
              <a:gd name="connsiteX1" fmla="*/ 306633 w 366142"/>
              <a:gd name="connsiteY1" fmla="*/ 31202 h 316007"/>
              <a:gd name="connsiteX2" fmla="*/ 349699 w 366142"/>
              <a:gd name="connsiteY2" fmla="*/ 10558 h 316007"/>
              <a:gd name="connsiteX3" fmla="*/ 325569 w 366142"/>
              <a:gd name="connsiteY3" fmla="*/ 59830 h 316007"/>
              <a:gd name="connsiteX4" fmla="*/ 366142 w 366142"/>
              <a:gd name="connsiteY4" fmla="*/ 52395 h 316007"/>
              <a:gd name="connsiteX5" fmla="*/ 334454 w 366142"/>
              <a:gd name="connsiteY5" fmla="*/ 94697 h 316007"/>
              <a:gd name="connsiteX6" fmla="*/ 316939 w 366142"/>
              <a:gd name="connsiteY6" fmla="*/ 174999 h 316007"/>
              <a:gd name="connsiteX7" fmla="*/ 184305 w 366142"/>
              <a:gd name="connsiteY7" fmla="*/ 311458 h 316007"/>
              <a:gd name="connsiteX8" fmla="*/ 27716 w 366142"/>
              <a:gd name="connsiteY8" fmla="*/ 295316 h 316007"/>
              <a:gd name="connsiteX9" fmla="*/ 0 w 366142"/>
              <a:gd name="connsiteY9" fmla="*/ 281129 h 316007"/>
              <a:gd name="connsiteX10" fmla="*/ 0 w 366142"/>
              <a:gd name="connsiteY10" fmla="*/ 268036 h 316007"/>
              <a:gd name="connsiteX11" fmla="*/ 23178 w 366142"/>
              <a:gd name="connsiteY11" fmla="*/ 266110 h 316007"/>
              <a:gd name="connsiteX12" fmla="*/ 108726 w 366142"/>
              <a:gd name="connsiteY12" fmla="*/ 240807 h 316007"/>
              <a:gd name="connsiteX13" fmla="*/ 20535 w 366142"/>
              <a:gd name="connsiteY13" fmla="*/ 200079 h 316007"/>
              <a:gd name="connsiteX14" fmla="*/ 70653 w 366142"/>
              <a:gd name="connsiteY14" fmla="*/ 194871 h 316007"/>
              <a:gd name="connsiteX15" fmla="*/ 20899 w 366142"/>
              <a:gd name="connsiteY15" fmla="*/ 168840 h 316007"/>
              <a:gd name="connsiteX16" fmla="*/ 0 w 366142"/>
              <a:gd name="connsiteY16" fmla="*/ 146258 h 316007"/>
              <a:gd name="connsiteX17" fmla="*/ 0 w 366142"/>
              <a:gd name="connsiteY17" fmla="*/ 116697 h 316007"/>
              <a:gd name="connsiteX18" fmla="*/ 14104 w 366142"/>
              <a:gd name="connsiteY18" fmla="*/ 121836 h 316007"/>
              <a:gd name="connsiteX19" fmla="*/ 40441 w 366142"/>
              <a:gd name="connsiteY19" fmla="*/ 126434 h 316007"/>
              <a:gd name="connsiteX20" fmla="*/ 20722 w 366142"/>
              <a:gd name="connsiteY20" fmla="*/ 8541 h 316007"/>
              <a:gd name="connsiteX21" fmla="*/ 168525 w 366142"/>
              <a:gd name="connsiteY21" fmla="*/ 104817 h 316007"/>
              <a:gd name="connsiteX22" fmla="*/ 165796 w 366142"/>
              <a:gd name="connsiteY22" fmla="*/ 68430 h 316007"/>
              <a:gd name="connsiteX23" fmla="*/ 241139 w 366142"/>
              <a:gd name="connsiteY23" fmla="*/ 0 h 31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6142" h="316007">
                <a:moveTo>
                  <a:pt x="241139" y="0"/>
                </a:moveTo>
                <a:cubicBezTo>
                  <a:pt x="265040" y="0"/>
                  <a:pt x="292051" y="14516"/>
                  <a:pt x="306633" y="31202"/>
                </a:cubicBezTo>
                <a:cubicBezTo>
                  <a:pt x="327151" y="29858"/>
                  <a:pt x="335397" y="19692"/>
                  <a:pt x="349699" y="10558"/>
                </a:cubicBezTo>
                <a:cubicBezTo>
                  <a:pt x="343170" y="29574"/>
                  <a:pt x="336047" y="54091"/>
                  <a:pt x="325569" y="59830"/>
                </a:cubicBezTo>
                <a:cubicBezTo>
                  <a:pt x="340338" y="61437"/>
                  <a:pt x="353079" y="55334"/>
                  <a:pt x="366142" y="52395"/>
                </a:cubicBezTo>
                <a:cubicBezTo>
                  <a:pt x="361514" y="66282"/>
                  <a:pt x="342655" y="74263"/>
                  <a:pt x="334454" y="94697"/>
                </a:cubicBezTo>
                <a:cubicBezTo>
                  <a:pt x="326254" y="115131"/>
                  <a:pt x="329982" y="126199"/>
                  <a:pt x="316939" y="174999"/>
                </a:cubicBezTo>
                <a:cubicBezTo>
                  <a:pt x="296102" y="242622"/>
                  <a:pt x="276174" y="279635"/>
                  <a:pt x="184305" y="311458"/>
                </a:cubicBezTo>
                <a:cubicBezTo>
                  <a:pt x="152057" y="320905"/>
                  <a:pt x="83508" y="315693"/>
                  <a:pt x="27716" y="295316"/>
                </a:cubicBezTo>
                <a:lnTo>
                  <a:pt x="0" y="281129"/>
                </a:lnTo>
                <a:lnTo>
                  <a:pt x="0" y="268036"/>
                </a:lnTo>
                <a:lnTo>
                  <a:pt x="23178" y="266110"/>
                </a:lnTo>
                <a:cubicBezTo>
                  <a:pt x="63548" y="261698"/>
                  <a:pt x="90116" y="254801"/>
                  <a:pt x="108726" y="240807"/>
                </a:cubicBezTo>
                <a:cubicBezTo>
                  <a:pt x="87700" y="241375"/>
                  <a:pt x="35310" y="244403"/>
                  <a:pt x="20535" y="200079"/>
                </a:cubicBezTo>
                <a:cubicBezTo>
                  <a:pt x="37583" y="203299"/>
                  <a:pt x="59856" y="197334"/>
                  <a:pt x="70653" y="194871"/>
                </a:cubicBezTo>
                <a:cubicBezTo>
                  <a:pt x="57204" y="189662"/>
                  <a:pt x="37595" y="181773"/>
                  <a:pt x="20899" y="168840"/>
                </a:cubicBezTo>
                <a:lnTo>
                  <a:pt x="0" y="146258"/>
                </a:lnTo>
                <a:lnTo>
                  <a:pt x="0" y="116697"/>
                </a:lnTo>
                <a:lnTo>
                  <a:pt x="14104" y="121836"/>
                </a:lnTo>
                <a:cubicBezTo>
                  <a:pt x="23887" y="123910"/>
                  <a:pt x="33812" y="125203"/>
                  <a:pt x="40441" y="126434"/>
                </a:cubicBezTo>
                <a:cubicBezTo>
                  <a:pt x="9945" y="103325"/>
                  <a:pt x="-5039" y="60063"/>
                  <a:pt x="20722" y="8541"/>
                </a:cubicBezTo>
                <a:cubicBezTo>
                  <a:pt x="76047" y="73391"/>
                  <a:pt x="116697" y="97001"/>
                  <a:pt x="168525" y="104817"/>
                </a:cubicBezTo>
                <a:cubicBezTo>
                  <a:pt x="166649" y="98530"/>
                  <a:pt x="164888" y="89662"/>
                  <a:pt x="165796" y="68430"/>
                </a:cubicBezTo>
                <a:cubicBezTo>
                  <a:pt x="166838" y="44047"/>
                  <a:pt x="190944" y="0"/>
                  <a:pt x="2411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298F9FA0-5046-4F2F-94DC-4D6777742079}"/>
              </a:ext>
            </a:extLst>
          </p:cNvPr>
          <p:cNvSpPr>
            <a:spLocks noChangeAspect="1"/>
          </p:cNvSpPr>
          <p:nvPr/>
        </p:nvSpPr>
        <p:spPr>
          <a:xfrm>
            <a:off x="6247142" y="3973546"/>
            <a:ext cx="149845" cy="303216"/>
          </a:xfrm>
          <a:custGeom>
            <a:avLst/>
            <a:gdLst>
              <a:gd name="connsiteX0" fmla="*/ 313271 w 432915"/>
              <a:gd name="connsiteY0" fmla="*/ 455355 h 455920"/>
              <a:gd name="connsiteX1" fmla="*/ 432915 w 432915"/>
              <a:gd name="connsiteY1" fmla="*/ 455355 h 455920"/>
              <a:gd name="connsiteX2" fmla="*/ 432915 w 432915"/>
              <a:gd name="connsiteY2" fmla="*/ 455920 h 455920"/>
              <a:gd name="connsiteX3" fmla="*/ 313271 w 432915"/>
              <a:gd name="connsiteY3" fmla="*/ 455920 h 455920"/>
              <a:gd name="connsiteX4" fmla="*/ 0 w 432915"/>
              <a:gd name="connsiteY4" fmla="*/ 455355 h 455920"/>
              <a:gd name="connsiteX5" fmla="*/ 228291 w 432915"/>
              <a:gd name="connsiteY5" fmla="*/ 455355 h 455920"/>
              <a:gd name="connsiteX6" fmla="*/ 228291 w 432915"/>
              <a:gd name="connsiteY6" fmla="*/ 455920 h 455920"/>
              <a:gd name="connsiteX7" fmla="*/ 0 w 432915"/>
              <a:gd name="connsiteY7" fmla="*/ 455920 h 455920"/>
              <a:gd name="connsiteX8" fmla="*/ 367184 w 432915"/>
              <a:gd name="connsiteY8" fmla="*/ 6 h 455920"/>
              <a:gd name="connsiteX9" fmla="*/ 399197 w 432915"/>
              <a:gd name="connsiteY9" fmla="*/ 2823 h 455920"/>
              <a:gd name="connsiteX10" fmla="*/ 393797 w 432915"/>
              <a:gd name="connsiteY10" fmla="*/ 69600 h 455920"/>
              <a:gd name="connsiteX11" fmla="*/ 313271 w 432915"/>
              <a:gd name="connsiteY11" fmla="*/ 96177 h 455920"/>
              <a:gd name="connsiteX12" fmla="*/ 313271 w 432915"/>
              <a:gd name="connsiteY12" fmla="*/ 140898 h 455920"/>
              <a:gd name="connsiteX13" fmla="*/ 391059 w 432915"/>
              <a:gd name="connsiteY13" fmla="*/ 140898 h 455920"/>
              <a:gd name="connsiteX14" fmla="*/ 385514 w 432915"/>
              <a:gd name="connsiteY14" fmla="*/ 215050 h 455920"/>
              <a:gd name="connsiteX15" fmla="*/ 313271 w 432915"/>
              <a:gd name="connsiteY15" fmla="*/ 216436 h 455920"/>
              <a:gd name="connsiteX16" fmla="*/ 313271 w 432915"/>
              <a:gd name="connsiteY16" fmla="*/ 455355 h 455920"/>
              <a:gd name="connsiteX17" fmla="*/ 228291 w 432915"/>
              <a:gd name="connsiteY17" fmla="*/ 455355 h 455920"/>
              <a:gd name="connsiteX18" fmla="*/ 228291 w 432915"/>
              <a:gd name="connsiteY18" fmla="*/ 216436 h 455920"/>
              <a:gd name="connsiteX19" fmla="*/ 173888 w 432915"/>
              <a:gd name="connsiteY19" fmla="*/ 216436 h 455920"/>
              <a:gd name="connsiteX20" fmla="*/ 173888 w 432915"/>
              <a:gd name="connsiteY20" fmla="*/ 140898 h 455920"/>
              <a:gd name="connsiteX21" fmla="*/ 228291 w 432915"/>
              <a:gd name="connsiteY21" fmla="*/ 140898 h 455920"/>
              <a:gd name="connsiteX22" fmla="*/ 228291 w 432915"/>
              <a:gd name="connsiteY22" fmla="*/ 90429 h 455920"/>
              <a:gd name="connsiteX23" fmla="*/ 228151 w 432915"/>
              <a:gd name="connsiteY23" fmla="*/ 89940 h 455920"/>
              <a:gd name="connsiteX24" fmla="*/ 324674 w 432915"/>
              <a:gd name="connsiteY24" fmla="*/ 971 h 455920"/>
              <a:gd name="connsiteX25" fmla="*/ 367184 w 432915"/>
              <a:gd name="connsiteY25" fmla="*/ 6 h 455920"/>
              <a:gd name="connsiteX0" fmla="*/ 313271 w 432915"/>
              <a:gd name="connsiteY0" fmla="*/ 455355 h 455920"/>
              <a:gd name="connsiteX1" fmla="*/ 432915 w 432915"/>
              <a:gd name="connsiteY1" fmla="*/ 455355 h 455920"/>
              <a:gd name="connsiteX2" fmla="*/ 313271 w 432915"/>
              <a:gd name="connsiteY2" fmla="*/ 455920 h 455920"/>
              <a:gd name="connsiteX3" fmla="*/ 313271 w 432915"/>
              <a:gd name="connsiteY3" fmla="*/ 455355 h 455920"/>
              <a:gd name="connsiteX4" fmla="*/ 0 w 432915"/>
              <a:gd name="connsiteY4" fmla="*/ 455355 h 455920"/>
              <a:gd name="connsiteX5" fmla="*/ 228291 w 432915"/>
              <a:gd name="connsiteY5" fmla="*/ 455355 h 455920"/>
              <a:gd name="connsiteX6" fmla="*/ 228291 w 432915"/>
              <a:gd name="connsiteY6" fmla="*/ 455920 h 455920"/>
              <a:gd name="connsiteX7" fmla="*/ 0 w 432915"/>
              <a:gd name="connsiteY7" fmla="*/ 455920 h 455920"/>
              <a:gd name="connsiteX8" fmla="*/ 0 w 432915"/>
              <a:gd name="connsiteY8" fmla="*/ 455355 h 455920"/>
              <a:gd name="connsiteX9" fmla="*/ 367184 w 432915"/>
              <a:gd name="connsiteY9" fmla="*/ 6 h 455920"/>
              <a:gd name="connsiteX10" fmla="*/ 399197 w 432915"/>
              <a:gd name="connsiteY10" fmla="*/ 2823 h 455920"/>
              <a:gd name="connsiteX11" fmla="*/ 393797 w 432915"/>
              <a:gd name="connsiteY11" fmla="*/ 69600 h 455920"/>
              <a:gd name="connsiteX12" fmla="*/ 313271 w 432915"/>
              <a:gd name="connsiteY12" fmla="*/ 96177 h 455920"/>
              <a:gd name="connsiteX13" fmla="*/ 313271 w 432915"/>
              <a:gd name="connsiteY13" fmla="*/ 140898 h 455920"/>
              <a:gd name="connsiteX14" fmla="*/ 391059 w 432915"/>
              <a:gd name="connsiteY14" fmla="*/ 140898 h 455920"/>
              <a:gd name="connsiteX15" fmla="*/ 385514 w 432915"/>
              <a:gd name="connsiteY15" fmla="*/ 215050 h 455920"/>
              <a:gd name="connsiteX16" fmla="*/ 313271 w 432915"/>
              <a:gd name="connsiteY16" fmla="*/ 216436 h 455920"/>
              <a:gd name="connsiteX17" fmla="*/ 313271 w 432915"/>
              <a:gd name="connsiteY17" fmla="*/ 455355 h 455920"/>
              <a:gd name="connsiteX18" fmla="*/ 228291 w 432915"/>
              <a:gd name="connsiteY18" fmla="*/ 455355 h 455920"/>
              <a:gd name="connsiteX19" fmla="*/ 228291 w 432915"/>
              <a:gd name="connsiteY19" fmla="*/ 216436 h 455920"/>
              <a:gd name="connsiteX20" fmla="*/ 173888 w 432915"/>
              <a:gd name="connsiteY20" fmla="*/ 216436 h 455920"/>
              <a:gd name="connsiteX21" fmla="*/ 173888 w 432915"/>
              <a:gd name="connsiteY21" fmla="*/ 140898 h 455920"/>
              <a:gd name="connsiteX22" fmla="*/ 228291 w 432915"/>
              <a:gd name="connsiteY22" fmla="*/ 140898 h 455920"/>
              <a:gd name="connsiteX23" fmla="*/ 228291 w 432915"/>
              <a:gd name="connsiteY23" fmla="*/ 90429 h 455920"/>
              <a:gd name="connsiteX24" fmla="*/ 228151 w 432915"/>
              <a:gd name="connsiteY24" fmla="*/ 89940 h 455920"/>
              <a:gd name="connsiteX25" fmla="*/ 324674 w 432915"/>
              <a:gd name="connsiteY25" fmla="*/ 971 h 455920"/>
              <a:gd name="connsiteX26" fmla="*/ 367184 w 432915"/>
              <a:gd name="connsiteY26" fmla="*/ 6 h 455920"/>
              <a:gd name="connsiteX0" fmla="*/ 313271 w 399197"/>
              <a:gd name="connsiteY0" fmla="*/ 455355 h 455920"/>
              <a:gd name="connsiteX1" fmla="*/ 313271 w 399197"/>
              <a:gd name="connsiteY1" fmla="*/ 455920 h 455920"/>
              <a:gd name="connsiteX2" fmla="*/ 313271 w 399197"/>
              <a:gd name="connsiteY2" fmla="*/ 455355 h 455920"/>
              <a:gd name="connsiteX3" fmla="*/ 0 w 399197"/>
              <a:gd name="connsiteY3" fmla="*/ 455355 h 455920"/>
              <a:gd name="connsiteX4" fmla="*/ 228291 w 399197"/>
              <a:gd name="connsiteY4" fmla="*/ 455355 h 455920"/>
              <a:gd name="connsiteX5" fmla="*/ 228291 w 399197"/>
              <a:gd name="connsiteY5" fmla="*/ 455920 h 455920"/>
              <a:gd name="connsiteX6" fmla="*/ 0 w 399197"/>
              <a:gd name="connsiteY6" fmla="*/ 455920 h 455920"/>
              <a:gd name="connsiteX7" fmla="*/ 0 w 399197"/>
              <a:gd name="connsiteY7" fmla="*/ 455355 h 455920"/>
              <a:gd name="connsiteX8" fmla="*/ 367184 w 399197"/>
              <a:gd name="connsiteY8" fmla="*/ 6 h 455920"/>
              <a:gd name="connsiteX9" fmla="*/ 399197 w 399197"/>
              <a:gd name="connsiteY9" fmla="*/ 2823 h 455920"/>
              <a:gd name="connsiteX10" fmla="*/ 393797 w 399197"/>
              <a:gd name="connsiteY10" fmla="*/ 69600 h 455920"/>
              <a:gd name="connsiteX11" fmla="*/ 313271 w 399197"/>
              <a:gd name="connsiteY11" fmla="*/ 96177 h 455920"/>
              <a:gd name="connsiteX12" fmla="*/ 313271 w 399197"/>
              <a:gd name="connsiteY12" fmla="*/ 140898 h 455920"/>
              <a:gd name="connsiteX13" fmla="*/ 391059 w 399197"/>
              <a:gd name="connsiteY13" fmla="*/ 140898 h 455920"/>
              <a:gd name="connsiteX14" fmla="*/ 385514 w 399197"/>
              <a:gd name="connsiteY14" fmla="*/ 215050 h 455920"/>
              <a:gd name="connsiteX15" fmla="*/ 313271 w 399197"/>
              <a:gd name="connsiteY15" fmla="*/ 216436 h 455920"/>
              <a:gd name="connsiteX16" fmla="*/ 313271 w 399197"/>
              <a:gd name="connsiteY16" fmla="*/ 455355 h 455920"/>
              <a:gd name="connsiteX17" fmla="*/ 228291 w 399197"/>
              <a:gd name="connsiteY17" fmla="*/ 455355 h 455920"/>
              <a:gd name="connsiteX18" fmla="*/ 228291 w 399197"/>
              <a:gd name="connsiteY18" fmla="*/ 216436 h 455920"/>
              <a:gd name="connsiteX19" fmla="*/ 173888 w 399197"/>
              <a:gd name="connsiteY19" fmla="*/ 216436 h 455920"/>
              <a:gd name="connsiteX20" fmla="*/ 173888 w 399197"/>
              <a:gd name="connsiteY20" fmla="*/ 140898 h 455920"/>
              <a:gd name="connsiteX21" fmla="*/ 228291 w 399197"/>
              <a:gd name="connsiteY21" fmla="*/ 140898 h 455920"/>
              <a:gd name="connsiteX22" fmla="*/ 228291 w 399197"/>
              <a:gd name="connsiteY22" fmla="*/ 90429 h 455920"/>
              <a:gd name="connsiteX23" fmla="*/ 228151 w 399197"/>
              <a:gd name="connsiteY23" fmla="*/ 89940 h 455920"/>
              <a:gd name="connsiteX24" fmla="*/ 324674 w 399197"/>
              <a:gd name="connsiteY24" fmla="*/ 971 h 455920"/>
              <a:gd name="connsiteX25" fmla="*/ 367184 w 399197"/>
              <a:gd name="connsiteY25" fmla="*/ 6 h 455920"/>
              <a:gd name="connsiteX0" fmla="*/ 313271 w 399197"/>
              <a:gd name="connsiteY0" fmla="*/ 455355 h 455920"/>
              <a:gd name="connsiteX1" fmla="*/ 313271 w 399197"/>
              <a:gd name="connsiteY1" fmla="*/ 455920 h 455920"/>
              <a:gd name="connsiteX2" fmla="*/ 313271 w 399197"/>
              <a:gd name="connsiteY2" fmla="*/ 455355 h 455920"/>
              <a:gd name="connsiteX3" fmla="*/ 0 w 399197"/>
              <a:gd name="connsiteY3" fmla="*/ 455920 h 455920"/>
              <a:gd name="connsiteX4" fmla="*/ 228291 w 399197"/>
              <a:gd name="connsiteY4" fmla="*/ 455355 h 455920"/>
              <a:gd name="connsiteX5" fmla="*/ 228291 w 399197"/>
              <a:gd name="connsiteY5" fmla="*/ 455920 h 455920"/>
              <a:gd name="connsiteX6" fmla="*/ 0 w 399197"/>
              <a:gd name="connsiteY6" fmla="*/ 455920 h 455920"/>
              <a:gd name="connsiteX7" fmla="*/ 367184 w 399197"/>
              <a:gd name="connsiteY7" fmla="*/ 6 h 455920"/>
              <a:gd name="connsiteX8" fmla="*/ 399197 w 399197"/>
              <a:gd name="connsiteY8" fmla="*/ 2823 h 455920"/>
              <a:gd name="connsiteX9" fmla="*/ 393797 w 399197"/>
              <a:gd name="connsiteY9" fmla="*/ 69600 h 455920"/>
              <a:gd name="connsiteX10" fmla="*/ 313271 w 399197"/>
              <a:gd name="connsiteY10" fmla="*/ 96177 h 455920"/>
              <a:gd name="connsiteX11" fmla="*/ 313271 w 399197"/>
              <a:gd name="connsiteY11" fmla="*/ 140898 h 455920"/>
              <a:gd name="connsiteX12" fmla="*/ 391059 w 399197"/>
              <a:gd name="connsiteY12" fmla="*/ 140898 h 455920"/>
              <a:gd name="connsiteX13" fmla="*/ 385514 w 399197"/>
              <a:gd name="connsiteY13" fmla="*/ 215050 h 455920"/>
              <a:gd name="connsiteX14" fmla="*/ 313271 w 399197"/>
              <a:gd name="connsiteY14" fmla="*/ 216436 h 455920"/>
              <a:gd name="connsiteX15" fmla="*/ 313271 w 399197"/>
              <a:gd name="connsiteY15" fmla="*/ 455355 h 455920"/>
              <a:gd name="connsiteX16" fmla="*/ 228291 w 399197"/>
              <a:gd name="connsiteY16" fmla="*/ 455355 h 455920"/>
              <a:gd name="connsiteX17" fmla="*/ 228291 w 399197"/>
              <a:gd name="connsiteY17" fmla="*/ 216436 h 455920"/>
              <a:gd name="connsiteX18" fmla="*/ 173888 w 399197"/>
              <a:gd name="connsiteY18" fmla="*/ 216436 h 455920"/>
              <a:gd name="connsiteX19" fmla="*/ 173888 w 399197"/>
              <a:gd name="connsiteY19" fmla="*/ 140898 h 455920"/>
              <a:gd name="connsiteX20" fmla="*/ 228291 w 399197"/>
              <a:gd name="connsiteY20" fmla="*/ 140898 h 455920"/>
              <a:gd name="connsiteX21" fmla="*/ 228291 w 399197"/>
              <a:gd name="connsiteY21" fmla="*/ 90429 h 455920"/>
              <a:gd name="connsiteX22" fmla="*/ 228151 w 399197"/>
              <a:gd name="connsiteY22" fmla="*/ 89940 h 455920"/>
              <a:gd name="connsiteX23" fmla="*/ 324674 w 399197"/>
              <a:gd name="connsiteY23" fmla="*/ 971 h 455920"/>
              <a:gd name="connsiteX24" fmla="*/ 367184 w 399197"/>
              <a:gd name="connsiteY24" fmla="*/ 6 h 455920"/>
              <a:gd name="connsiteX0" fmla="*/ 139383 w 225309"/>
              <a:gd name="connsiteY0" fmla="*/ 455355 h 455920"/>
              <a:gd name="connsiteX1" fmla="*/ 139383 w 225309"/>
              <a:gd name="connsiteY1" fmla="*/ 455920 h 455920"/>
              <a:gd name="connsiteX2" fmla="*/ 139383 w 225309"/>
              <a:gd name="connsiteY2" fmla="*/ 455355 h 455920"/>
              <a:gd name="connsiteX3" fmla="*/ 54403 w 225309"/>
              <a:gd name="connsiteY3" fmla="*/ 455920 h 455920"/>
              <a:gd name="connsiteX4" fmla="*/ 54403 w 225309"/>
              <a:gd name="connsiteY4" fmla="*/ 455355 h 455920"/>
              <a:gd name="connsiteX5" fmla="*/ 54403 w 225309"/>
              <a:gd name="connsiteY5" fmla="*/ 455920 h 455920"/>
              <a:gd name="connsiteX6" fmla="*/ 193296 w 225309"/>
              <a:gd name="connsiteY6" fmla="*/ 6 h 455920"/>
              <a:gd name="connsiteX7" fmla="*/ 225309 w 225309"/>
              <a:gd name="connsiteY7" fmla="*/ 2823 h 455920"/>
              <a:gd name="connsiteX8" fmla="*/ 219909 w 225309"/>
              <a:gd name="connsiteY8" fmla="*/ 69600 h 455920"/>
              <a:gd name="connsiteX9" fmla="*/ 139383 w 225309"/>
              <a:gd name="connsiteY9" fmla="*/ 96177 h 455920"/>
              <a:gd name="connsiteX10" fmla="*/ 139383 w 225309"/>
              <a:gd name="connsiteY10" fmla="*/ 140898 h 455920"/>
              <a:gd name="connsiteX11" fmla="*/ 217171 w 225309"/>
              <a:gd name="connsiteY11" fmla="*/ 140898 h 455920"/>
              <a:gd name="connsiteX12" fmla="*/ 211626 w 225309"/>
              <a:gd name="connsiteY12" fmla="*/ 215050 h 455920"/>
              <a:gd name="connsiteX13" fmla="*/ 139383 w 225309"/>
              <a:gd name="connsiteY13" fmla="*/ 216436 h 455920"/>
              <a:gd name="connsiteX14" fmla="*/ 139383 w 225309"/>
              <a:gd name="connsiteY14" fmla="*/ 455355 h 455920"/>
              <a:gd name="connsiteX15" fmla="*/ 54403 w 225309"/>
              <a:gd name="connsiteY15" fmla="*/ 455355 h 455920"/>
              <a:gd name="connsiteX16" fmla="*/ 54403 w 225309"/>
              <a:gd name="connsiteY16" fmla="*/ 216436 h 455920"/>
              <a:gd name="connsiteX17" fmla="*/ 0 w 225309"/>
              <a:gd name="connsiteY17" fmla="*/ 216436 h 455920"/>
              <a:gd name="connsiteX18" fmla="*/ 0 w 225309"/>
              <a:gd name="connsiteY18" fmla="*/ 140898 h 455920"/>
              <a:gd name="connsiteX19" fmla="*/ 54403 w 225309"/>
              <a:gd name="connsiteY19" fmla="*/ 140898 h 455920"/>
              <a:gd name="connsiteX20" fmla="*/ 54403 w 225309"/>
              <a:gd name="connsiteY20" fmla="*/ 90429 h 455920"/>
              <a:gd name="connsiteX21" fmla="*/ 54263 w 225309"/>
              <a:gd name="connsiteY21" fmla="*/ 89940 h 455920"/>
              <a:gd name="connsiteX22" fmla="*/ 150786 w 225309"/>
              <a:gd name="connsiteY22" fmla="*/ 971 h 455920"/>
              <a:gd name="connsiteX23" fmla="*/ 193296 w 225309"/>
              <a:gd name="connsiteY23" fmla="*/ 6 h 45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5309" h="455920">
                <a:moveTo>
                  <a:pt x="139383" y="455355"/>
                </a:moveTo>
                <a:lnTo>
                  <a:pt x="139383" y="455920"/>
                </a:lnTo>
                <a:lnTo>
                  <a:pt x="139383" y="455355"/>
                </a:lnTo>
                <a:close/>
                <a:moveTo>
                  <a:pt x="54403" y="455920"/>
                </a:moveTo>
                <a:lnTo>
                  <a:pt x="54403" y="455355"/>
                </a:lnTo>
                <a:lnTo>
                  <a:pt x="54403" y="455920"/>
                </a:lnTo>
                <a:close/>
                <a:moveTo>
                  <a:pt x="193296" y="6"/>
                </a:moveTo>
                <a:cubicBezTo>
                  <a:pt x="204595" y="73"/>
                  <a:pt x="214144" y="770"/>
                  <a:pt x="225309" y="2823"/>
                </a:cubicBezTo>
                <a:cubicBezTo>
                  <a:pt x="225271" y="27274"/>
                  <a:pt x="222913" y="50194"/>
                  <a:pt x="219909" y="69600"/>
                </a:cubicBezTo>
                <a:cubicBezTo>
                  <a:pt x="188141" y="67117"/>
                  <a:pt x="138250" y="66776"/>
                  <a:pt x="139383" y="96177"/>
                </a:cubicBezTo>
                <a:lnTo>
                  <a:pt x="139383" y="140898"/>
                </a:lnTo>
                <a:lnTo>
                  <a:pt x="217171" y="140898"/>
                </a:lnTo>
                <a:lnTo>
                  <a:pt x="211626" y="215050"/>
                </a:lnTo>
                <a:lnTo>
                  <a:pt x="139383" y="216436"/>
                </a:lnTo>
                <a:lnTo>
                  <a:pt x="139383" y="455355"/>
                </a:lnTo>
                <a:lnTo>
                  <a:pt x="54403" y="455355"/>
                </a:lnTo>
                <a:lnTo>
                  <a:pt x="54403" y="216436"/>
                </a:lnTo>
                <a:lnTo>
                  <a:pt x="0" y="216436"/>
                </a:lnTo>
                <a:lnTo>
                  <a:pt x="0" y="140898"/>
                </a:lnTo>
                <a:lnTo>
                  <a:pt x="54403" y="140898"/>
                </a:lnTo>
                <a:lnTo>
                  <a:pt x="54403" y="90429"/>
                </a:lnTo>
                <a:cubicBezTo>
                  <a:pt x="54356" y="90266"/>
                  <a:pt x="54310" y="90103"/>
                  <a:pt x="54263" y="89940"/>
                </a:cubicBezTo>
                <a:cubicBezTo>
                  <a:pt x="54393" y="21715"/>
                  <a:pt x="104084" y="2174"/>
                  <a:pt x="150786" y="971"/>
                </a:cubicBezTo>
                <a:cubicBezTo>
                  <a:pt x="168948" y="503"/>
                  <a:pt x="181997" y="-60"/>
                  <a:pt x="193296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86490241-63D7-43CB-AFEA-86C2E2C5D593}"/>
              </a:ext>
            </a:extLst>
          </p:cNvPr>
          <p:cNvSpPr>
            <a:spLocks noChangeAspect="1"/>
          </p:cNvSpPr>
          <p:nvPr/>
        </p:nvSpPr>
        <p:spPr>
          <a:xfrm>
            <a:off x="2352516" y="3592851"/>
            <a:ext cx="272870" cy="264036"/>
          </a:xfrm>
          <a:custGeom>
            <a:avLst/>
            <a:gdLst>
              <a:gd name="connsiteX0" fmla="*/ 0 w 381434"/>
              <a:gd name="connsiteY0" fmla="*/ 119703 h 369085"/>
              <a:gd name="connsiteX1" fmla="*/ 86044 w 381434"/>
              <a:gd name="connsiteY1" fmla="*/ 119703 h 369085"/>
              <a:gd name="connsiteX2" fmla="*/ 86044 w 381434"/>
              <a:gd name="connsiteY2" fmla="*/ 369085 h 369085"/>
              <a:gd name="connsiteX3" fmla="*/ 0 w 381434"/>
              <a:gd name="connsiteY3" fmla="*/ 369085 h 369085"/>
              <a:gd name="connsiteX4" fmla="*/ 292017 w 381434"/>
              <a:gd name="connsiteY4" fmla="*/ 114642 h 369085"/>
              <a:gd name="connsiteX5" fmla="*/ 313054 w 381434"/>
              <a:gd name="connsiteY5" fmla="*/ 115239 h 369085"/>
              <a:gd name="connsiteX6" fmla="*/ 381408 w 381434"/>
              <a:gd name="connsiteY6" fmla="*/ 205099 h 369085"/>
              <a:gd name="connsiteX7" fmla="*/ 380450 w 381434"/>
              <a:gd name="connsiteY7" fmla="*/ 369085 h 369085"/>
              <a:gd name="connsiteX8" fmla="*/ 290799 w 381434"/>
              <a:gd name="connsiteY8" fmla="*/ 369085 h 369085"/>
              <a:gd name="connsiteX9" fmla="*/ 289999 w 381434"/>
              <a:gd name="connsiteY9" fmla="*/ 206524 h 369085"/>
              <a:gd name="connsiteX10" fmla="*/ 215597 w 381434"/>
              <a:gd name="connsiteY10" fmla="*/ 198936 h 369085"/>
              <a:gd name="connsiteX11" fmla="*/ 215597 w 381434"/>
              <a:gd name="connsiteY11" fmla="*/ 368810 h 369085"/>
              <a:gd name="connsiteX12" fmla="*/ 125945 w 381434"/>
              <a:gd name="connsiteY12" fmla="*/ 368810 h 369085"/>
              <a:gd name="connsiteX13" fmla="*/ 125945 w 381434"/>
              <a:gd name="connsiteY13" fmla="*/ 119428 h 369085"/>
              <a:gd name="connsiteX14" fmla="*/ 215597 w 381434"/>
              <a:gd name="connsiteY14" fmla="*/ 119428 h 369085"/>
              <a:gd name="connsiteX15" fmla="*/ 215597 w 381434"/>
              <a:gd name="connsiteY15" fmla="*/ 140603 h 369085"/>
              <a:gd name="connsiteX16" fmla="*/ 292017 w 381434"/>
              <a:gd name="connsiteY16" fmla="*/ 114642 h 369085"/>
              <a:gd name="connsiteX17" fmla="*/ 41218 w 381434"/>
              <a:gd name="connsiteY17" fmla="*/ 0 h 369085"/>
              <a:gd name="connsiteX18" fmla="*/ 86044 w 381434"/>
              <a:gd name="connsiteY18" fmla="*/ 44825 h 369085"/>
              <a:gd name="connsiteX19" fmla="*/ 41218 w 381434"/>
              <a:gd name="connsiteY19" fmla="*/ 89651 h 369085"/>
              <a:gd name="connsiteX20" fmla="*/ 9522 w 381434"/>
              <a:gd name="connsiteY20" fmla="*/ 76522 h 369085"/>
              <a:gd name="connsiteX21" fmla="*/ 0 w 381434"/>
              <a:gd name="connsiteY21" fmla="*/ 62399 h 369085"/>
              <a:gd name="connsiteX22" fmla="*/ 0 w 381434"/>
              <a:gd name="connsiteY22" fmla="*/ 27252 h 369085"/>
              <a:gd name="connsiteX23" fmla="*/ 9522 w 381434"/>
              <a:gd name="connsiteY23" fmla="*/ 13129 h 369085"/>
              <a:gd name="connsiteX24" fmla="*/ 41218 w 381434"/>
              <a:gd name="connsiteY24" fmla="*/ 0 h 36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1434" h="369085">
                <a:moveTo>
                  <a:pt x="0" y="119703"/>
                </a:moveTo>
                <a:lnTo>
                  <a:pt x="86044" y="119703"/>
                </a:lnTo>
                <a:lnTo>
                  <a:pt x="86044" y="369085"/>
                </a:lnTo>
                <a:lnTo>
                  <a:pt x="0" y="369085"/>
                </a:lnTo>
                <a:close/>
                <a:moveTo>
                  <a:pt x="292017" y="114642"/>
                </a:moveTo>
                <a:cubicBezTo>
                  <a:pt x="298391" y="114580"/>
                  <a:pt x="305367" y="114772"/>
                  <a:pt x="313054" y="115239"/>
                </a:cubicBezTo>
                <a:cubicBezTo>
                  <a:pt x="367740" y="118635"/>
                  <a:pt x="382137" y="179381"/>
                  <a:pt x="381408" y="205099"/>
                </a:cubicBezTo>
                <a:cubicBezTo>
                  <a:pt x="381089" y="259761"/>
                  <a:pt x="380769" y="314423"/>
                  <a:pt x="380450" y="369085"/>
                </a:cubicBezTo>
                <a:lnTo>
                  <a:pt x="290799" y="369085"/>
                </a:lnTo>
                <a:lnTo>
                  <a:pt x="289999" y="206524"/>
                </a:lnTo>
                <a:cubicBezTo>
                  <a:pt x="289316" y="178831"/>
                  <a:pt x="232622" y="162576"/>
                  <a:pt x="215597" y="198936"/>
                </a:cubicBezTo>
                <a:lnTo>
                  <a:pt x="215597" y="368810"/>
                </a:lnTo>
                <a:lnTo>
                  <a:pt x="125945" y="368810"/>
                </a:lnTo>
                <a:lnTo>
                  <a:pt x="125945" y="119428"/>
                </a:lnTo>
                <a:lnTo>
                  <a:pt x="215597" y="119428"/>
                </a:lnTo>
                <a:lnTo>
                  <a:pt x="215597" y="140603"/>
                </a:lnTo>
                <a:cubicBezTo>
                  <a:pt x="235661" y="125417"/>
                  <a:pt x="251992" y="115029"/>
                  <a:pt x="292017" y="114642"/>
                </a:cubicBezTo>
                <a:close/>
                <a:moveTo>
                  <a:pt x="41218" y="0"/>
                </a:moveTo>
                <a:cubicBezTo>
                  <a:pt x="65975" y="0"/>
                  <a:pt x="86044" y="20069"/>
                  <a:pt x="86044" y="44825"/>
                </a:cubicBezTo>
                <a:cubicBezTo>
                  <a:pt x="86044" y="69582"/>
                  <a:pt x="65975" y="89651"/>
                  <a:pt x="41218" y="89651"/>
                </a:cubicBezTo>
                <a:cubicBezTo>
                  <a:pt x="28840" y="89651"/>
                  <a:pt x="17634" y="84634"/>
                  <a:pt x="9522" y="76522"/>
                </a:cubicBezTo>
                <a:lnTo>
                  <a:pt x="0" y="62399"/>
                </a:lnTo>
                <a:lnTo>
                  <a:pt x="0" y="27252"/>
                </a:lnTo>
                <a:lnTo>
                  <a:pt x="9522" y="13129"/>
                </a:lnTo>
                <a:cubicBezTo>
                  <a:pt x="17634" y="5017"/>
                  <a:pt x="28840" y="0"/>
                  <a:pt x="412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BF34C9EE-2319-4435-B077-B10808462FA8}"/>
              </a:ext>
            </a:extLst>
          </p:cNvPr>
          <p:cNvSpPr/>
          <p:nvPr/>
        </p:nvSpPr>
        <p:spPr>
          <a:xfrm>
            <a:off x="5267645" y="1717582"/>
            <a:ext cx="299575" cy="297454"/>
          </a:xfrm>
          <a:custGeom>
            <a:avLst/>
            <a:gdLst>
              <a:gd name="connsiteX0" fmla="*/ 249204 w 299575"/>
              <a:gd name="connsiteY0" fmla="*/ 123541 h 297454"/>
              <a:gd name="connsiteX1" fmla="*/ 241250 w 299575"/>
              <a:gd name="connsiteY1" fmla="*/ 136266 h 297454"/>
              <a:gd name="connsiteX2" fmla="*/ 229055 w 299575"/>
              <a:gd name="connsiteY2" fmla="*/ 198302 h 297454"/>
              <a:gd name="connsiteX3" fmla="*/ 116648 w 299575"/>
              <a:gd name="connsiteY3" fmla="*/ 234888 h 297454"/>
              <a:gd name="connsiteX4" fmla="*/ 59914 w 299575"/>
              <a:gd name="connsiteY4" fmla="*/ 135736 h 297454"/>
              <a:gd name="connsiteX5" fmla="*/ 58324 w 299575"/>
              <a:gd name="connsiteY5" fmla="*/ 125662 h 297454"/>
              <a:gd name="connsiteX6" fmla="*/ 36585 w 299575"/>
              <a:gd name="connsiteY6" fmla="*/ 125131 h 297454"/>
              <a:gd name="connsiteX7" fmla="*/ 31813 w 299575"/>
              <a:gd name="connsiteY7" fmla="*/ 137857 h 297454"/>
              <a:gd name="connsiteX8" fmla="*/ 31813 w 299575"/>
              <a:gd name="connsiteY8" fmla="*/ 247082 h 297454"/>
              <a:gd name="connsiteX9" fmla="*/ 51961 w 299575"/>
              <a:gd name="connsiteY9" fmla="*/ 266701 h 297454"/>
              <a:gd name="connsiteX10" fmla="*/ 150052 w 299575"/>
              <a:gd name="connsiteY10" fmla="*/ 266701 h 297454"/>
              <a:gd name="connsiteX11" fmla="*/ 250794 w 299575"/>
              <a:gd name="connsiteY11" fmla="*/ 266701 h 297454"/>
              <a:gd name="connsiteX12" fmla="*/ 269352 w 299575"/>
              <a:gd name="connsiteY12" fmla="*/ 250264 h 297454"/>
              <a:gd name="connsiteX13" fmla="*/ 269352 w 299575"/>
              <a:gd name="connsiteY13" fmla="*/ 134675 h 297454"/>
              <a:gd name="connsiteX14" fmla="*/ 261863 w 299575"/>
              <a:gd name="connsiteY14" fmla="*/ 123541 h 297454"/>
              <a:gd name="connsiteX15" fmla="*/ 249204 w 299575"/>
              <a:gd name="connsiteY15" fmla="*/ 123541 h 297454"/>
              <a:gd name="connsiteX16" fmla="*/ 151642 w 299575"/>
              <a:gd name="connsiteY16" fmla="*/ 88016 h 297454"/>
              <a:gd name="connsiteX17" fmla="*/ 89076 w 299575"/>
              <a:gd name="connsiteY17" fmla="*/ 147931 h 297454"/>
              <a:gd name="connsiteX18" fmla="*/ 150582 w 299575"/>
              <a:gd name="connsiteY18" fmla="*/ 208377 h 297454"/>
              <a:gd name="connsiteX19" fmla="*/ 212088 w 299575"/>
              <a:gd name="connsiteY19" fmla="*/ 148461 h 297454"/>
              <a:gd name="connsiteX20" fmla="*/ 151642 w 299575"/>
              <a:gd name="connsiteY20" fmla="*/ 88016 h 297454"/>
              <a:gd name="connsiteX21" fmla="*/ 234357 w 299575"/>
              <a:gd name="connsiteY21" fmla="*/ 29162 h 297454"/>
              <a:gd name="connsiteX22" fmla="*/ 203605 w 299575"/>
              <a:gd name="connsiteY22" fmla="*/ 60444 h 297454"/>
              <a:gd name="connsiteX23" fmla="*/ 235948 w 299575"/>
              <a:gd name="connsiteY23" fmla="*/ 92258 h 297454"/>
              <a:gd name="connsiteX24" fmla="*/ 268822 w 299575"/>
              <a:gd name="connsiteY24" fmla="*/ 59914 h 297454"/>
              <a:gd name="connsiteX25" fmla="*/ 268822 w 299575"/>
              <a:gd name="connsiteY25" fmla="*/ 53552 h 297454"/>
              <a:gd name="connsiteX26" fmla="*/ 245492 w 299575"/>
              <a:gd name="connsiteY26" fmla="*/ 29162 h 297454"/>
              <a:gd name="connsiteX27" fmla="*/ 234357 w 299575"/>
              <a:gd name="connsiteY27" fmla="*/ 29162 h 297454"/>
              <a:gd name="connsiteX28" fmla="*/ 41887 w 299575"/>
              <a:gd name="connsiteY28" fmla="*/ 0 h 297454"/>
              <a:gd name="connsiteX29" fmla="*/ 258217 w 299575"/>
              <a:gd name="connsiteY29" fmla="*/ 0 h 297454"/>
              <a:gd name="connsiteX30" fmla="*/ 299575 w 299575"/>
              <a:gd name="connsiteY30" fmla="*/ 41887 h 297454"/>
              <a:gd name="connsiteX31" fmla="*/ 299575 w 299575"/>
              <a:gd name="connsiteY31" fmla="*/ 255567 h 297454"/>
              <a:gd name="connsiteX32" fmla="*/ 257687 w 299575"/>
              <a:gd name="connsiteY32" fmla="*/ 297454 h 297454"/>
              <a:gd name="connsiteX33" fmla="*/ 149522 w 299575"/>
              <a:gd name="connsiteY33" fmla="*/ 297454 h 297454"/>
              <a:gd name="connsiteX34" fmla="*/ 41357 w 299575"/>
              <a:gd name="connsiteY34" fmla="*/ 297454 h 297454"/>
              <a:gd name="connsiteX35" fmla="*/ 0 w 299575"/>
              <a:gd name="connsiteY35" fmla="*/ 256096 h 297454"/>
              <a:gd name="connsiteX36" fmla="*/ 0 w 299575"/>
              <a:gd name="connsiteY36" fmla="*/ 41357 h 297454"/>
              <a:gd name="connsiteX37" fmla="*/ 41887 w 299575"/>
              <a:gd name="connsiteY37" fmla="*/ 0 h 29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99575" h="297454">
                <a:moveTo>
                  <a:pt x="249204" y="123541"/>
                </a:moveTo>
                <a:cubicBezTo>
                  <a:pt x="240190" y="123011"/>
                  <a:pt x="239659" y="128843"/>
                  <a:pt x="241250" y="136266"/>
                </a:cubicBezTo>
                <a:cubicBezTo>
                  <a:pt x="245492" y="158536"/>
                  <a:pt x="240720" y="179214"/>
                  <a:pt x="229055" y="198302"/>
                </a:cubicBezTo>
                <a:cubicBezTo>
                  <a:pt x="206255" y="234888"/>
                  <a:pt x="158536" y="250264"/>
                  <a:pt x="116648" y="234888"/>
                </a:cubicBezTo>
                <a:cubicBezTo>
                  <a:pt x="83774" y="222692"/>
                  <a:pt x="50901" y="185577"/>
                  <a:pt x="59914" y="135736"/>
                </a:cubicBezTo>
                <a:cubicBezTo>
                  <a:pt x="60444" y="132555"/>
                  <a:pt x="62565" y="127252"/>
                  <a:pt x="58324" y="125662"/>
                </a:cubicBezTo>
                <a:cubicBezTo>
                  <a:pt x="51431" y="122481"/>
                  <a:pt x="43477" y="123541"/>
                  <a:pt x="36585" y="125131"/>
                </a:cubicBezTo>
                <a:cubicBezTo>
                  <a:pt x="30222" y="126722"/>
                  <a:pt x="31813" y="133085"/>
                  <a:pt x="31813" y="137857"/>
                </a:cubicBezTo>
                <a:cubicBezTo>
                  <a:pt x="31813" y="174442"/>
                  <a:pt x="31813" y="210497"/>
                  <a:pt x="31813" y="247082"/>
                </a:cubicBezTo>
                <a:cubicBezTo>
                  <a:pt x="31813" y="262989"/>
                  <a:pt x="35524" y="266701"/>
                  <a:pt x="51961" y="266701"/>
                </a:cubicBezTo>
                <a:cubicBezTo>
                  <a:pt x="84835" y="266701"/>
                  <a:pt x="117178" y="266701"/>
                  <a:pt x="150052" y="266701"/>
                </a:cubicBezTo>
                <a:cubicBezTo>
                  <a:pt x="183456" y="266701"/>
                  <a:pt x="217390" y="266701"/>
                  <a:pt x="250794" y="266701"/>
                </a:cubicBezTo>
                <a:cubicBezTo>
                  <a:pt x="262459" y="266701"/>
                  <a:pt x="269352" y="261929"/>
                  <a:pt x="269352" y="250264"/>
                </a:cubicBezTo>
                <a:cubicBezTo>
                  <a:pt x="269352" y="211558"/>
                  <a:pt x="269352" y="173382"/>
                  <a:pt x="269352" y="134675"/>
                </a:cubicBezTo>
                <a:cubicBezTo>
                  <a:pt x="268822" y="126987"/>
                  <a:pt x="265773" y="124337"/>
                  <a:pt x="261863" y="123541"/>
                </a:cubicBezTo>
                <a:cubicBezTo>
                  <a:pt x="257952" y="122746"/>
                  <a:pt x="253180" y="123806"/>
                  <a:pt x="249204" y="123541"/>
                </a:cubicBezTo>
                <a:close/>
                <a:moveTo>
                  <a:pt x="151642" y="88016"/>
                </a:moveTo>
                <a:cubicBezTo>
                  <a:pt x="116648" y="87486"/>
                  <a:pt x="89076" y="113997"/>
                  <a:pt x="89076" y="147931"/>
                </a:cubicBezTo>
                <a:cubicBezTo>
                  <a:pt x="89076" y="180805"/>
                  <a:pt x="117178" y="208377"/>
                  <a:pt x="150582" y="208377"/>
                </a:cubicBezTo>
                <a:cubicBezTo>
                  <a:pt x="183986" y="208377"/>
                  <a:pt x="212088" y="181335"/>
                  <a:pt x="212088" y="148461"/>
                </a:cubicBezTo>
                <a:cubicBezTo>
                  <a:pt x="212088" y="115058"/>
                  <a:pt x="185577" y="88546"/>
                  <a:pt x="151642" y="88016"/>
                </a:cubicBezTo>
                <a:close/>
                <a:moveTo>
                  <a:pt x="234357" y="29162"/>
                </a:moveTo>
                <a:cubicBezTo>
                  <a:pt x="207846" y="29162"/>
                  <a:pt x="204135" y="32873"/>
                  <a:pt x="203605" y="60444"/>
                </a:cubicBezTo>
                <a:cubicBezTo>
                  <a:pt x="203605" y="90137"/>
                  <a:pt x="205195" y="92258"/>
                  <a:pt x="235948" y="92258"/>
                </a:cubicBezTo>
                <a:cubicBezTo>
                  <a:pt x="267762" y="92258"/>
                  <a:pt x="268822" y="91197"/>
                  <a:pt x="268822" y="59914"/>
                </a:cubicBezTo>
                <a:cubicBezTo>
                  <a:pt x="268822" y="57794"/>
                  <a:pt x="268822" y="55673"/>
                  <a:pt x="268822" y="53552"/>
                </a:cubicBezTo>
                <a:cubicBezTo>
                  <a:pt x="268822" y="35524"/>
                  <a:pt x="263519" y="29692"/>
                  <a:pt x="245492" y="29162"/>
                </a:cubicBezTo>
                <a:cubicBezTo>
                  <a:pt x="241781" y="29162"/>
                  <a:pt x="238069" y="29162"/>
                  <a:pt x="234357" y="29162"/>
                </a:cubicBezTo>
                <a:close/>
                <a:moveTo>
                  <a:pt x="41887" y="0"/>
                </a:moveTo>
                <a:cubicBezTo>
                  <a:pt x="113998" y="0"/>
                  <a:pt x="186108" y="0"/>
                  <a:pt x="258217" y="0"/>
                </a:cubicBezTo>
                <a:cubicBezTo>
                  <a:pt x="284728" y="0"/>
                  <a:pt x="299575" y="14846"/>
                  <a:pt x="299575" y="41887"/>
                </a:cubicBezTo>
                <a:cubicBezTo>
                  <a:pt x="299575" y="112937"/>
                  <a:pt x="299575" y="184517"/>
                  <a:pt x="299575" y="255567"/>
                </a:cubicBezTo>
                <a:cubicBezTo>
                  <a:pt x="299575" y="283138"/>
                  <a:pt x="285789" y="297454"/>
                  <a:pt x="257687" y="297454"/>
                </a:cubicBezTo>
                <a:cubicBezTo>
                  <a:pt x="221632" y="297454"/>
                  <a:pt x="185577" y="297454"/>
                  <a:pt x="149522" y="297454"/>
                </a:cubicBezTo>
                <a:cubicBezTo>
                  <a:pt x="113467" y="297454"/>
                  <a:pt x="77412" y="297454"/>
                  <a:pt x="41357" y="297454"/>
                </a:cubicBezTo>
                <a:cubicBezTo>
                  <a:pt x="14315" y="297454"/>
                  <a:pt x="0" y="283138"/>
                  <a:pt x="0" y="256096"/>
                </a:cubicBezTo>
                <a:cubicBezTo>
                  <a:pt x="0" y="184517"/>
                  <a:pt x="0" y="112937"/>
                  <a:pt x="0" y="41357"/>
                </a:cubicBezTo>
                <a:cubicBezTo>
                  <a:pt x="0" y="14315"/>
                  <a:pt x="14846" y="0"/>
                  <a:pt x="41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1DEF5B47-9BFF-4AFA-91E4-8FC4313F29EA}"/>
              </a:ext>
            </a:extLst>
          </p:cNvPr>
          <p:cNvSpPr>
            <a:spLocks noChangeAspect="1"/>
          </p:cNvSpPr>
          <p:nvPr/>
        </p:nvSpPr>
        <p:spPr>
          <a:xfrm>
            <a:off x="4081827" y="1689659"/>
            <a:ext cx="284465" cy="283097"/>
          </a:xfrm>
          <a:custGeom>
            <a:avLst/>
            <a:gdLst>
              <a:gd name="connsiteX0" fmla="*/ 677823 w 940832"/>
              <a:gd name="connsiteY0" fmla="*/ 434340 h 936308"/>
              <a:gd name="connsiteX1" fmla="*/ 691276 w 940832"/>
              <a:gd name="connsiteY1" fmla="*/ 454342 h 936308"/>
              <a:gd name="connsiteX2" fmla="*/ 691276 w 940832"/>
              <a:gd name="connsiteY2" fmla="*/ 661987 h 936308"/>
              <a:gd name="connsiteX3" fmla="*/ 657939 w 940832"/>
              <a:gd name="connsiteY3" fmla="*/ 691515 h 936308"/>
              <a:gd name="connsiteX4" fmla="*/ 476964 w 940832"/>
              <a:gd name="connsiteY4" fmla="*/ 691515 h 936308"/>
              <a:gd name="connsiteX5" fmla="*/ 300751 w 940832"/>
              <a:gd name="connsiteY5" fmla="*/ 691515 h 936308"/>
              <a:gd name="connsiteX6" fmla="*/ 264557 w 940832"/>
              <a:gd name="connsiteY6" fmla="*/ 656272 h 936308"/>
              <a:gd name="connsiteX7" fmla="*/ 264557 w 940832"/>
              <a:gd name="connsiteY7" fmla="*/ 460057 h 936308"/>
              <a:gd name="connsiteX8" fmla="*/ 273129 w 940832"/>
              <a:gd name="connsiteY8" fmla="*/ 437197 h 936308"/>
              <a:gd name="connsiteX9" fmla="*/ 312182 w 940832"/>
              <a:gd name="connsiteY9" fmla="*/ 438150 h 936308"/>
              <a:gd name="connsiteX10" fmla="*/ 315039 w 940832"/>
              <a:gd name="connsiteY10" fmla="*/ 456247 h 936308"/>
              <a:gd name="connsiteX11" fmla="*/ 416957 w 940832"/>
              <a:gd name="connsiteY11" fmla="*/ 634365 h 936308"/>
              <a:gd name="connsiteX12" fmla="*/ 618886 w 940832"/>
              <a:gd name="connsiteY12" fmla="*/ 568642 h 936308"/>
              <a:gd name="connsiteX13" fmla="*/ 640794 w 940832"/>
              <a:gd name="connsiteY13" fmla="*/ 457200 h 936308"/>
              <a:gd name="connsiteX14" fmla="*/ 655082 w 940832"/>
              <a:gd name="connsiteY14" fmla="*/ 434340 h 936308"/>
              <a:gd name="connsiteX15" fmla="*/ 677823 w 940832"/>
              <a:gd name="connsiteY15" fmla="*/ 434340 h 936308"/>
              <a:gd name="connsiteX16" fmla="*/ 479821 w 940832"/>
              <a:gd name="connsiteY16" fmla="*/ 370522 h 936308"/>
              <a:gd name="connsiteX17" fmla="*/ 588406 w 940832"/>
              <a:gd name="connsiteY17" fmla="*/ 479107 h 936308"/>
              <a:gd name="connsiteX18" fmla="*/ 477916 w 940832"/>
              <a:gd name="connsiteY18" fmla="*/ 586740 h 936308"/>
              <a:gd name="connsiteX19" fmla="*/ 367426 w 940832"/>
              <a:gd name="connsiteY19" fmla="*/ 478155 h 936308"/>
              <a:gd name="connsiteX20" fmla="*/ 479821 w 940832"/>
              <a:gd name="connsiteY20" fmla="*/ 370522 h 936308"/>
              <a:gd name="connsiteX21" fmla="*/ 628412 w 940832"/>
              <a:gd name="connsiteY21" fmla="*/ 264795 h 936308"/>
              <a:gd name="connsiteX22" fmla="*/ 648414 w 940832"/>
              <a:gd name="connsiteY22" fmla="*/ 264795 h 936308"/>
              <a:gd name="connsiteX23" fmla="*/ 690324 w 940832"/>
              <a:gd name="connsiteY23" fmla="*/ 308610 h 936308"/>
              <a:gd name="connsiteX24" fmla="*/ 690324 w 940832"/>
              <a:gd name="connsiteY24" fmla="*/ 320040 h 936308"/>
              <a:gd name="connsiteX25" fmla="*/ 631270 w 940832"/>
              <a:gd name="connsiteY25" fmla="*/ 378143 h 936308"/>
              <a:gd name="connsiteX26" fmla="*/ 573167 w 940832"/>
              <a:gd name="connsiteY26" fmla="*/ 320992 h 936308"/>
              <a:gd name="connsiteX27" fmla="*/ 628412 w 940832"/>
              <a:gd name="connsiteY27" fmla="*/ 264795 h 936308"/>
              <a:gd name="connsiteX28" fmla="*/ 282654 w 940832"/>
              <a:gd name="connsiteY28" fmla="*/ 212408 h 936308"/>
              <a:gd name="connsiteX29" fmla="*/ 207407 w 940832"/>
              <a:gd name="connsiteY29" fmla="*/ 286703 h 936308"/>
              <a:gd name="connsiteX30" fmla="*/ 207407 w 940832"/>
              <a:gd name="connsiteY30" fmla="*/ 672465 h 936308"/>
              <a:gd name="connsiteX31" fmla="*/ 281702 w 940832"/>
              <a:gd name="connsiteY31" fmla="*/ 746760 h 936308"/>
              <a:gd name="connsiteX32" fmla="*/ 476012 w 940832"/>
              <a:gd name="connsiteY32" fmla="*/ 746760 h 936308"/>
              <a:gd name="connsiteX33" fmla="*/ 670322 w 940832"/>
              <a:gd name="connsiteY33" fmla="*/ 746760 h 936308"/>
              <a:gd name="connsiteX34" fmla="*/ 745570 w 940832"/>
              <a:gd name="connsiteY34" fmla="*/ 671513 h 936308"/>
              <a:gd name="connsiteX35" fmla="*/ 745570 w 940832"/>
              <a:gd name="connsiteY35" fmla="*/ 287655 h 936308"/>
              <a:gd name="connsiteX36" fmla="*/ 671274 w 940832"/>
              <a:gd name="connsiteY36" fmla="*/ 212408 h 936308"/>
              <a:gd name="connsiteX37" fmla="*/ 282654 w 940832"/>
              <a:gd name="connsiteY37" fmla="*/ 212408 h 936308"/>
              <a:gd name="connsiteX38" fmla="*/ 153114 w 940832"/>
              <a:gd name="connsiteY38" fmla="*/ 0 h 936308"/>
              <a:gd name="connsiteX39" fmla="*/ 789385 w 940832"/>
              <a:gd name="connsiteY39" fmla="*/ 0 h 936308"/>
              <a:gd name="connsiteX40" fmla="*/ 939880 w 940832"/>
              <a:gd name="connsiteY40" fmla="*/ 149543 h 936308"/>
              <a:gd name="connsiteX41" fmla="*/ 940832 w 940832"/>
              <a:gd name="connsiteY41" fmla="*/ 783908 h 936308"/>
              <a:gd name="connsiteX42" fmla="*/ 787480 w 940832"/>
              <a:gd name="connsiteY42" fmla="*/ 936308 h 936308"/>
              <a:gd name="connsiteX43" fmla="*/ 470297 w 940832"/>
              <a:gd name="connsiteY43" fmla="*/ 936308 h 936308"/>
              <a:gd name="connsiteX44" fmla="*/ 153114 w 940832"/>
              <a:gd name="connsiteY44" fmla="*/ 936308 h 936308"/>
              <a:gd name="connsiteX45" fmla="*/ 714 w 940832"/>
              <a:gd name="connsiteY45" fmla="*/ 784860 h 936308"/>
              <a:gd name="connsiteX46" fmla="*/ 714 w 940832"/>
              <a:gd name="connsiteY46" fmla="*/ 151448 h 936308"/>
              <a:gd name="connsiteX47" fmla="*/ 153114 w 940832"/>
              <a:gd name="connsiteY47" fmla="*/ 0 h 9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40832" h="936308">
                <a:moveTo>
                  <a:pt x="677823" y="434340"/>
                </a:moveTo>
                <a:cubicBezTo>
                  <a:pt x="684847" y="435769"/>
                  <a:pt x="690324" y="440531"/>
                  <a:pt x="691276" y="454342"/>
                </a:cubicBezTo>
                <a:cubicBezTo>
                  <a:pt x="691276" y="523875"/>
                  <a:pt x="691276" y="592455"/>
                  <a:pt x="691276" y="661987"/>
                </a:cubicBezTo>
                <a:cubicBezTo>
                  <a:pt x="691276" y="682942"/>
                  <a:pt x="678894" y="691515"/>
                  <a:pt x="657939" y="691515"/>
                </a:cubicBezTo>
                <a:cubicBezTo>
                  <a:pt x="597932" y="691515"/>
                  <a:pt x="536972" y="691515"/>
                  <a:pt x="476964" y="691515"/>
                </a:cubicBezTo>
                <a:cubicBezTo>
                  <a:pt x="417909" y="691515"/>
                  <a:pt x="359807" y="691515"/>
                  <a:pt x="300751" y="691515"/>
                </a:cubicBezTo>
                <a:cubicBezTo>
                  <a:pt x="271224" y="691515"/>
                  <a:pt x="264557" y="684847"/>
                  <a:pt x="264557" y="656272"/>
                </a:cubicBezTo>
                <a:cubicBezTo>
                  <a:pt x="264557" y="590550"/>
                  <a:pt x="264557" y="525780"/>
                  <a:pt x="264557" y="460057"/>
                </a:cubicBezTo>
                <a:cubicBezTo>
                  <a:pt x="264557" y="451485"/>
                  <a:pt x="261699" y="440055"/>
                  <a:pt x="273129" y="437197"/>
                </a:cubicBezTo>
                <a:cubicBezTo>
                  <a:pt x="285511" y="434340"/>
                  <a:pt x="299799" y="432435"/>
                  <a:pt x="312182" y="438150"/>
                </a:cubicBezTo>
                <a:cubicBezTo>
                  <a:pt x="319801" y="441007"/>
                  <a:pt x="315991" y="450532"/>
                  <a:pt x="315039" y="456247"/>
                </a:cubicBezTo>
                <a:cubicBezTo>
                  <a:pt x="298847" y="545782"/>
                  <a:pt x="357901" y="612457"/>
                  <a:pt x="416957" y="634365"/>
                </a:cubicBezTo>
                <a:cubicBezTo>
                  <a:pt x="492204" y="661987"/>
                  <a:pt x="577929" y="634365"/>
                  <a:pt x="618886" y="568642"/>
                </a:cubicBezTo>
                <a:cubicBezTo>
                  <a:pt x="639841" y="534352"/>
                  <a:pt x="648414" y="497205"/>
                  <a:pt x="640794" y="457200"/>
                </a:cubicBezTo>
                <a:cubicBezTo>
                  <a:pt x="637936" y="443865"/>
                  <a:pt x="638889" y="433387"/>
                  <a:pt x="655082" y="434340"/>
                </a:cubicBezTo>
                <a:cubicBezTo>
                  <a:pt x="662226" y="434816"/>
                  <a:pt x="670798" y="432911"/>
                  <a:pt x="677823" y="434340"/>
                </a:cubicBezTo>
                <a:close/>
                <a:moveTo>
                  <a:pt x="479821" y="370522"/>
                </a:moveTo>
                <a:cubicBezTo>
                  <a:pt x="540781" y="371475"/>
                  <a:pt x="588406" y="419100"/>
                  <a:pt x="588406" y="479107"/>
                </a:cubicBezTo>
                <a:cubicBezTo>
                  <a:pt x="588406" y="538162"/>
                  <a:pt x="537923" y="586740"/>
                  <a:pt x="477916" y="586740"/>
                </a:cubicBezTo>
                <a:cubicBezTo>
                  <a:pt x="417909" y="586740"/>
                  <a:pt x="367426" y="537210"/>
                  <a:pt x="367426" y="478155"/>
                </a:cubicBezTo>
                <a:cubicBezTo>
                  <a:pt x="367426" y="417195"/>
                  <a:pt x="416956" y="369570"/>
                  <a:pt x="479821" y="370522"/>
                </a:cubicBezTo>
                <a:close/>
                <a:moveTo>
                  <a:pt x="628412" y="264795"/>
                </a:moveTo>
                <a:cubicBezTo>
                  <a:pt x="635080" y="264795"/>
                  <a:pt x="641747" y="264795"/>
                  <a:pt x="648414" y="264795"/>
                </a:cubicBezTo>
                <a:cubicBezTo>
                  <a:pt x="680799" y="265748"/>
                  <a:pt x="690324" y="276225"/>
                  <a:pt x="690324" y="308610"/>
                </a:cubicBezTo>
                <a:cubicBezTo>
                  <a:pt x="690324" y="312420"/>
                  <a:pt x="690324" y="316230"/>
                  <a:pt x="690324" y="320040"/>
                </a:cubicBezTo>
                <a:cubicBezTo>
                  <a:pt x="690324" y="376237"/>
                  <a:pt x="688420" y="378143"/>
                  <a:pt x="631270" y="378143"/>
                </a:cubicBezTo>
                <a:cubicBezTo>
                  <a:pt x="576024" y="378143"/>
                  <a:pt x="573167" y="374332"/>
                  <a:pt x="573167" y="320992"/>
                </a:cubicBezTo>
                <a:cubicBezTo>
                  <a:pt x="574120" y="271462"/>
                  <a:pt x="580787" y="264795"/>
                  <a:pt x="628412" y="264795"/>
                </a:cubicBezTo>
                <a:close/>
                <a:moveTo>
                  <a:pt x="282654" y="212408"/>
                </a:moveTo>
                <a:cubicBezTo>
                  <a:pt x="234077" y="212408"/>
                  <a:pt x="207407" y="238125"/>
                  <a:pt x="207407" y="286703"/>
                </a:cubicBezTo>
                <a:cubicBezTo>
                  <a:pt x="207407" y="415290"/>
                  <a:pt x="207407" y="543878"/>
                  <a:pt x="207407" y="672465"/>
                </a:cubicBezTo>
                <a:cubicBezTo>
                  <a:pt x="207407" y="721043"/>
                  <a:pt x="233124" y="746760"/>
                  <a:pt x="281702" y="746760"/>
                </a:cubicBezTo>
                <a:cubicBezTo>
                  <a:pt x="346472" y="746760"/>
                  <a:pt x="411242" y="746760"/>
                  <a:pt x="476012" y="746760"/>
                </a:cubicBezTo>
                <a:cubicBezTo>
                  <a:pt x="540782" y="746760"/>
                  <a:pt x="605552" y="746760"/>
                  <a:pt x="670322" y="746760"/>
                </a:cubicBezTo>
                <a:cubicBezTo>
                  <a:pt x="720805" y="746760"/>
                  <a:pt x="745570" y="721043"/>
                  <a:pt x="745570" y="671513"/>
                </a:cubicBezTo>
                <a:cubicBezTo>
                  <a:pt x="745570" y="543878"/>
                  <a:pt x="745570" y="415290"/>
                  <a:pt x="745570" y="287655"/>
                </a:cubicBezTo>
                <a:cubicBezTo>
                  <a:pt x="745570" y="239078"/>
                  <a:pt x="718899" y="212408"/>
                  <a:pt x="671274" y="212408"/>
                </a:cubicBezTo>
                <a:cubicBezTo>
                  <a:pt x="541735" y="212408"/>
                  <a:pt x="412195" y="212408"/>
                  <a:pt x="282654" y="212408"/>
                </a:cubicBezTo>
                <a:close/>
                <a:moveTo>
                  <a:pt x="153114" y="0"/>
                </a:moveTo>
                <a:cubicBezTo>
                  <a:pt x="365522" y="0"/>
                  <a:pt x="576977" y="0"/>
                  <a:pt x="789385" y="0"/>
                </a:cubicBezTo>
                <a:cubicBezTo>
                  <a:pt x="877967" y="0"/>
                  <a:pt x="939880" y="60960"/>
                  <a:pt x="939880" y="149543"/>
                </a:cubicBezTo>
                <a:cubicBezTo>
                  <a:pt x="939880" y="360998"/>
                  <a:pt x="939880" y="572453"/>
                  <a:pt x="940832" y="783908"/>
                </a:cubicBezTo>
                <a:cubicBezTo>
                  <a:pt x="939880" y="876300"/>
                  <a:pt x="878920" y="936308"/>
                  <a:pt x="787480" y="936308"/>
                </a:cubicBezTo>
                <a:cubicBezTo>
                  <a:pt x="681752" y="936308"/>
                  <a:pt x="576024" y="936308"/>
                  <a:pt x="470297" y="936308"/>
                </a:cubicBezTo>
                <a:cubicBezTo>
                  <a:pt x="364570" y="936308"/>
                  <a:pt x="258842" y="936308"/>
                  <a:pt x="153114" y="936308"/>
                </a:cubicBezTo>
                <a:cubicBezTo>
                  <a:pt x="62627" y="935355"/>
                  <a:pt x="714" y="874395"/>
                  <a:pt x="714" y="784860"/>
                </a:cubicBezTo>
                <a:cubicBezTo>
                  <a:pt x="-238" y="574358"/>
                  <a:pt x="-238" y="362903"/>
                  <a:pt x="714" y="151448"/>
                </a:cubicBezTo>
                <a:cubicBezTo>
                  <a:pt x="1667" y="60960"/>
                  <a:pt x="62627" y="0"/>
                  <a:pt x="153114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4" name="Rounded Rectangle 2">
            <a:extLst>
              <a:ext uri="{FF2B5EF4-FFF2-40B4-BE49-F238E27FC236}">
                <a16:creationId xmlns:a16="http://schemas.microsoft.com/office/drawing/2014/main" id="{E2018BDA-6A5F-4776-812D-8EA445E4FE3F}"/>
              </a:ext>
            </a:extLst>
          </p:cNvPr>
          <p:cNvSpPr/>
          <p:nvPr/>
        </p:nvSpPr>
        <p:spPr>
          <a:xfrm>
            <a:off x="5497613" y="5307476"/>
            <a:ext cx="258315" cy="25831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5" name="Rounded Rectangle 2">
            <a:extLst>
              <a:ext uri="{FF2B5EF4-FFF2-40B4-BE49-F238E27FC236}">
                <a16:creationId xmlns:a16="http://schemas.microsoft.com/office/drawing/2014/main" id="{C85811BC-E0BD-4D1B-83C3-CE66C3047DDA}"/>
              </a:ext>
            </a:extLst>
          </p:cNvPr>
          <p:cNvSpPr/>
          <p:nvPr/>
        </p:nvSpPr>
        <p:spPr>
          <a:xfrm>
            <a:off x="2779268" y="2821629"/>
            <a:ext cx="277650" cy="277650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6" name="Rounded Rectangle 3">
            <a:extLst>
              <a:ext uri="{FF2B5EF4-FFF2-40B4-BE49-F238E27FC236}">
                <a16:creationId xmlns:a16="http://schemas.microsoft.com/office/drawing/2014/main" id="{FBBBA821-732E-4725-A9B5-C1C336AD1A91}"/>
              </a:ext>
            </a:extLst>
          </p:cNvPr>
          <p:cNvSpPr>
            <a:spLocks noChangeAspect="1"/>
          </p:cNvSpPr>
          <p:nvPr/>
        </p:nvSpPr>
        <p:spPr>
          <a:xfrm>
            <a:off x="6029372" y="2348040"/>
            <a:ext cx="247225" cy="24722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7" name="Rounded Rectangle 8">
            <a:extLst>
              <a:ext uri="{FF2B5EF4-FFF2-40B4-BE49-F238E27FC236}">
                <a16:creationId xmlns:a16="http://schemas.microsoft.com/office/drawing/2014/main" id="{85804EB5-0948-42B8-A5DE-B55F13F13C51}"/>
              </a:ext>
            </a:extLst>
          </p:cNvPr>
          <p:cNvSpPr>
            <a:spLocks noChangeAspect="1"/>
          </p:cNvSpPr>
          <p:nvPr/>
        </p:nvSpPr>
        <p:spPr>
          <a:xfrm>
            <a:off x="5750851" y="1082031"/>
            <a:ext cx="278521" cy="283679"/>
          </a:xfrm>
          <a:custGeom>
            <a:avLst/>
            <a:gdLst/>
            <a:ahLst/>
            <a:cxnLst/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close/>
                <a:moveTo>
                  <a:pt x="2688485" y="1475633"/>
                </a:moveTo>
                <a:cubicBezTo>
                  <a:pt x="2399554" y="1478429"/>
                  <a:pt x="2281670" y="1553418"/>
                  <a:pt x="2136833" y="1663036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lnTo>
                  <a:pt x="2136833" y="2084121"/>
                </a:lnTo>
                <a:cubicBezTo>
                  <a:pt x="2259735" y="1821652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235101" y="1504458"/>
                  <a:pt x="2840340" y="1479943"/>
                </a:cubicBezTo>
                <a:cubicBezTo>
                  <a:pt x="2784850" y="1476574"/>
                  <a:pt x="2734498" y="1475188"/>
                  <a:pt x="2688485" y="147563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F86E1E2-FC01-4128-A129-FADAE5435911}"/>
              </a:ext>
            </a:extLst>
          </p:cNvPr>
          <p:cNvCxnSpPr>
            <a:cxnSpLocks/>
            <a:stCxn id="117" idx="4"/>
            <a:endCxn id="115" idx="0"/>
          </p:cNvCxnSpPr>
          <p:nvPr/>
        </p:nvCxnSpPr>
        <p:spPr>
          <a:xfrm>
            <a:off x="6130088" y="1972756"/>
            <a:ext cx="510781" cy="10909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00020E3-9632-4763-BD4C-DEB6485E03F5}"/>
              </a:ext>
            </a:extLst>
          </p:cNvPr>
          <p:cNvSpPr txBox="1"/>
          <p:nvPr/>
        </p:nvSpPr>
        <p:spPr>
          <a:xfrm>
            <a:off x="8903751" y="3206175"/>
            <a:ext cx="2743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Al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haber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enseñado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varias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empresas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este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Proyecto,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estan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muy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interesados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ella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financiar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esta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idea para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llevarla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un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siguiente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nivel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r"/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Independientemente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el studio ha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demostrado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que las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empresas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requieren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 una sola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aplicación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que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pueda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soportar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toda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información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 que la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gestione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 una forma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interconexionada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294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072384" y="3985618"/>
            <a:ext cx="709194" cy="709194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CFBC39-F118-4C40-8D0A-A00A01832B51}"/>
              </a:ext>
            </a:extLst>
          </p:cNvPr>
          <p:cNvGrpSpPr/>
          <p:nvPr/>
        </p:nvGrpSpPr>
        <p:grpSpPr>
          <a:xfrm>
            <a:off x="4903822" y="3788670"/>
            <a:ext cx="2772000" cy="733763"/>
            <a:chOff x="4903822" y="3840016"/>
            <a:chExt cx="2772000" cy="733763"/>
          </a:xfrm>
        </p:grpSpPr>
        <p:sp>
          <p:nvSpPr>
            <p:cNvPr id="11" name="TextBox 10"/>
            <p:cNvSpPr txBox="1"/>
            <p:nvPr/>
          </p:nvSpPr>
          <p:spPr>
            <a:xfrm>
              <a:off x="4903822" y="4112114"/>
              <a:ext cx="277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 requerida para poder llevar a cabo el control logístico en la central.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03822" y="3840016"/>
              <a:ext cx="277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Windows</a:t>
              </a:r>
            </a:p>
          </p:txBody>
        </p:sp>
      </p:grpSp>
      <p:sp>
        <p:nvSpPr>
          <p:cNvPr id="37" name="Oval 36"/>
          <p:cNvSpPr/>
          <p:nvPr/>
        </p:nvSpPr>
        <p:spPr>
          <a:xfrm>
            <a:off x="7892746" y="3985618"/>
            <a:ext cx="709194" cy="709194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65A623-F28B-4F05-802A-0E801E155392}"/>
              </a:ext>
            </a:extLst>
          </p:cNvPr>
          <p:cNvGrpSpPr/>
          <p:nvPr/>
        </p:nvGrpSpPr>
        <p:grpSpPr>
          <a:xfrm>
            <a:off x="8724184" y="3788670"/>
            <a:ext cx="2772000" cy="733763"/>
            <a:chOff x="8621632" y="3839869"/>
            <a:chExt cx="2772000" cy="733763"/>
          </a:xfrm>
        </p:grpSpPr>
        <p:sp>
          <p:nvSpPr>
            <p:cNvPr id="38" name="TextBox 37"/>
            <p:cNvSpPr txBox="1"/>
            <p:nvPr/>
          </p:nvSpPr>
          <p:spPr>
            <a:xfrm>
              <a:off x="8621632" y="4111967"/>
              <a:ext cx="277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Hacer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vistosa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intuitiva.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621632" y="3839869"/>
              <a:ext cx="277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Mejoras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diseño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Oval 40"/>
          <p:cNvSpPr/>
          <p:nvPr/>
        </p:nvSpPr>
        <p:spPr>
          <a:xfrm>
            <a:off x="4079076" y="5232388"/>
            <a:ext cx="709194" cy="709194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FA42CD-23F9-4BA0-88A4-52A346A9ED9A}"/>
              </a:ext>
            </a:extLst>
          </p:cNvPr>
          <p:cNvGrpSpPr/>
          <p:nvPr/>
        </p:nvGrpSpPr>
        <p:grpSpPr>
          <a:xfrm>
            <a:off x="4903822" y="5035440"/>
            <a:ext cx="2772000" cy="1103095"/>
            <a:chOff x="4903822" y="4915304"/>
            <a:chExt cx="2772000" cy="1103095"/>
          </a:xfrm>
        </p:grpSpPr>
        <p:sp>
          <p:nvSpPr>
            <p:cNvPr id="42" name="TextBox 41"/>
            <p:cNvSpPr txBox="1"/>
            <p:nvPr/>
          </p:nvSpPr>
          <p:spPr>
            <a:xfrm>
              <a:off x="4903822" y="5187402"/>
              <a:ext cx="277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derivación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android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que los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trabajadores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recibiran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almacenaran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necesaria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03822" y="4915304"/>
              <a:ext cx="277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Versión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Usuario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27B846-75DD-4CA8-9B36-661A62F2123C}"/>
              </a:ext>
            </a:extLst>
          </p:cNvPr>
          <p:cNvGrpSpPr/>
          <p:nvPr/>
        </p:nvGrpSpPr>
        <p:grpSpPr>
          <a:xfrm>
            <a:off x="8724184" y="5035440"/>
            <a:ext cx="2772000" cy="918429"/>
            <a:chOff x="8621632" y="4933373"/>
            <a:chExt cx="2772000" cy="918429"/>
          </a:xfrm>
        </p:grpSpPr>
        <p:sp>
          <p:nvSpPr>
            <p:cNvPr id="46" name="TextBox 45"/>
            <p:cNvSpPr txBox="1"/>
            <p:nvPr/>
          </p:nvSpPr>
          <p:spPr>
            <a:xfrm>
              <a:off x="8621632" y="5205471"/>
              <a:ext cx="277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Actualmente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limitada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las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funcionalidad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básicas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irá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agrandando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progresivamente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621632" y="4933373"/>
              <a:ext cx="277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Ampliación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Base de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Datos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7BD155B-A44B-4073-83E5-276BB2254C94}"/>
              </a:ext>
            </a:extLst>
          </p:cNvPr>
          <p:cNvSpPr txBox="1"/>
          <p:nvPr/>
        </p:nvSpPr>
        <p:spPr>
          <a:xfrm>
            <a:off x="4046535" y="1282252"/>
            <a:ext cx="2671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+mj-lt"/>
              </a:rPr>
              <a:t>Futuras</a:t>
            </a:r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4000" dirty="0" err="1">
                <a:solidFill>
                  <a:schemeClr val="bg1"/>
                </a:solidFill>
                <a:latin typeface="+mj-lt"/>
              </a:rPr>
              <a:t>mejoras</a:t>
            </a:r>
            <a:endParaRPr lang="en-US" altLang="ko-KR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CFC90B-0376-437E-9A6B-886740238321}"/>
              </a:ext>
            </a:extLst>
          </p:cNvPr>
          <p:cNvSpPr txBox="1"/>
          <p:nvPr/>
        </p:nvSpPr>
        <p:spPr>
          <a:xfrm>
            <a:off x="3926890" y="2757806"/>
            <a:ext cx="7686845" cy="430887"/>
          </a:xfrm>
          <a:prstGeom prst="rect">
            <a:avLst/>
          </a:prstGeom>
          <a:noFill/>
        </p:spPr>
        <p:txBody>
          <a:bodyPr wrap="square" lIns="216000" rIns="216000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Dada la </a:t>
            </a:r>
            <a:r>
              <a:rPr lang="en-US" altLang="ko-KR" sz="1100" dirty="0" err="1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limitación</a:t>
            </a:r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 de </a:t>
            </a:r>
            <a:r>
              <a:rPr lang="en-US" altLang="ko-KR" sz="1100" dirty="0" err="1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tiempo</a:t>
            </a:r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, personal y ser un </a:t>
            </a:r>
            <a:r>
              <a:rPr lang="en-US" altLang="ko-KR" sz="1100" dirty="0" err="1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proyecto</a:t>
            </a:r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ambicioso</a:t>
            </a:r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, la </a:t>
            </a:r>
            <a:r>
              <a:rPr lang="en-US" altLang="ko-KR" sz="1100" dirty="0" err="1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aplicación</a:t>
            </a:r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 no da el 100% de </a:t>
            </a:r>
            <a:r>
              <a:rPr lang="en-US" altLang="ko-KR" sz="1100" dirty="0" err="1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su</a:t>
            </a:r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rendimiento</a:t>
            </a:r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actualmente</a:t>
            </a:r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. </a:t>
            </a:r>
            <a:r>
              <a:rPr lang="en-US" altLang="ko-KR" sz="1100" dirty="0" err="1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En</a:t>
            </a:r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 un </a:t>
            </a:r>
            <a:r>
              <a:rPr lang="en-US" altLang="ko-KR" sz="1100" dirty="0" err="1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futuro</a:t>
            </a:r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tendrá</a:t>
            </a:r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 las </a:t>
            </a:r>
            <a:r>
              <a:rPr lang="en-US" altLang="ko-KR" sz="1100" dirty="0" err="1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siguientes</a:t>
            </a:r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opciones</a:t>
            </a:r>
            <a:r>
              <a:rPr lang="en-US" altLang="ko-KR" sz="11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:</a:t>
            </a:r>
            <a:endParaRPr lang="en-US" altLang="ko-KR" sz="11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B96BED6D-4D7D-4C72-96EE-C9CDD6B72B5A}"/>
              </a:ext>
            </a:extLst>
          </p:cNvPr>
          <p:cNvSpPr/>
          <p:nvPr/>
        </p:nvSpPr>
        <p:spPr>
          <a:xfrm>
            <a:off x="8112599" y="5429663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6EC1426B-88B8-487D-B58B-925ECFB64D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  <a14:imgEffect>
                      <a14:saturation sa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44" r="21144"/>
          <a:stretch>
            <a:fillRect/>
          </a:stretch>
        </p:blipFill>
        <p:spPr/>
      </p:pic>
      <p:sp>
        <p:nvSpPr>
          <p:cNvPr id="31" name="Oval 36">
            <a:extLst>
              <a:ext uri="{FF2B5EF4-FFF2-40B4-BE49-F238E27FC236}">
                <a16:creationId xmlns:a16="http://schemas.microsoft.com/office/drawing/2014/main" id="{83EAF107-64A5-4C2A-B056-94907D4439BF}"/>
              </a:ext>
            </a:extLst>
          </p:cNvPr>
          <p:cNvSpPr/>
          <p:nvPr/>
        </p:nvSpPr>
        <p:spPr>
          <a:xfrm>
            <a:off x="7892746" y="5251942"/>
            <a:ext cx="709194" cy="709194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0E962375-E0B5-4327-B6E3-D977DEE5A5AE}"/>
              </a:ext>
            </a:extLst>
          </p:cNvPr>
          <p:cNvSpPr/>
          <p:nvPr/>
        </p:nvSpPr>
        <p:spPr>
          <a:xfrm>
            <a:off x="4245111" y="4170327"/>
            <a:ext cx="381837" cy="33977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5FAAA29F-6EE2-4810-9C13-71B9BE274B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15" y="5366801"/>
            <a:ext cx="351615" cy="380334"/>
          </a:xfrm>
          <a:prstGeom prst="rect">
            <a:avLst/>
          </a:prstGeom>
        </p:spPr>
      </p:pic>
      <p:sp>
        <p:nvSpPr>
          <p:cNvPr id="53" name="Pie 24">
            <a:extLst>
              <a:ext uri="{FF2B5EF4-FFF2-40B4-BE49-F238E27FC236}">
                <a16:creationId xmlns:a16="http://schemas.microsoft.com/office/drawing/2014/main" id="{DDE3E07D-0975-45BF-996F-A25D9B31DEDA}"/>
              </a:ext>
            </a:extLst>
          </p:cNvPr>
          <p:cNvSpPr/>
          <p:nvPr/>
        </p:nvSpPr>
        <p:spPr>
          <a:xfrm>
            <a:off x="8068659" y="5429494"/>
            <a:ext cx="339950" cy="33806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Round Same Side Corner Rectangle 6">
            <a:extLst>
              <a:ext uri="{FF2B5EF4-FFF2-40B4-BE49-F238E27FC236}">
                <a16:creationId xmlns:a16="http://schemas.microsoft.com/office/drawing/2014/main" id="{0D2578FE-C90B-476E-9DEB-1CE26313E33D}"/>
              </a:ext>
            </a:extLst>
          </p:cNvPr>
          <p:cNvSpPr/>
          <p:nvPr/>
        </p:nvSpPr>
        <p:spPr>
          <a:xfrm rot="2700000">
            <a:off x="8195795" y="4120849"/>
            <a:ext cx="103099" cy="41333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5689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7" grpId="0" animBg="1"/>
      <p:bldP spid="41" grpId="0" animBg="1"/>
      <p:bldP spid="31" grpId="0" animBg="1"/>
      <p:bldP spid="35" grpId="0" animBg="1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555573"/>
            <a:ext cx="554002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SLF-MANAGEMENT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5" y="1327895"/>
            <a:ext cx="547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La idea de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este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proyecto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nace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de las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necesidades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dadas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cualquier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empresa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relacionada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con los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eventos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93D695-2294-4538-9D1D-78F1F23AF869}"/>
              </a:ext>
            </a:extLst>
          </p:cNvPr>
          <p:cNvGrpSpPr/>
          <p:nvPr/>
        </p:nvGrpSpPr>
        <p:grpSpPr>
          <a:xfrm>
            <a:off x="769766" y="2210406"/>
            <a:ext cx="856811" cy="758839"/>
            <a:chOff x="1481943" y="1694572"/>
            <a:chExt cx="3165229" cy="28033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CCF5BF-C733-453C-A21F-7E72B98D7B9F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06A65ED-F22F-45AD-916E-E629ADF07046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60FBC7-C42F-4A35-AABA-F299CCF36D3E}"/>
              </a:ext>
            </a:extLst>
          </p:cNvPr>
          <p:cNvSpPr txBox="1"/>
          <p:nvPr/>
        </p:nvSpPr>
        <p:spPr>
          <a:xfrm>
            <a:off x="1981237" y="2174327"/>
            <a:ext cx="418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bg1"/>
                </a:solidFill>
              </a:rPr>
              <a:t>Proyecto innovador el cuál no tiene ningún tipo de comparación con el resto de aplicaciones similares.</a:t>
            </a:r>
          </a:p>
          <a:p>
            <a:r>
              <a:rPr lang="es-ES" altLang="ko-KR" sz="1200" dirty="0">
                <a:solidFill>
                  <a:schemeClr val="bg1"/>
                </a:solidFill>
              </a:rPr>
              <a:t>Siendo completamente personalizado a las dificultades de la empresa objetiva.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381E299-32AA-4C5F-A252-3235EA52097B}"/>
              </a:ext>
            </a:extLst>
          </p:cNvPr>
          <p:cNvSpPr/>
          <p:nvPr/>
        </p:nvSpPr>
        <p:spPr>
          <a:xfrm>
            <a:off x="617584" y="3332285"/>
            <a:ext cx="5478416" cy="2954215"/>
          </a:xfrm>
          <a:prstGeom prst="roundRect">
            <a:avLst>
              <a:gd name="adj" fmla="val 7143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">
            <a:extLst>
              <a:ext uri="{FF2B5EF4-FFF2-40B4-BE49-F238E27FC236}">
                <a16:creationId xmlns:a16="http://schemas.microsoft.com/office/drawing/2014/main" id="{D4CB0AA5-CB7B-47BB-8EAA-696273797DFA}"/>
              </a:ext>
            </a:extLst>
          </p:cNvPr>
          <p:cNvSpPr>
            <a:spLocks noChangeAspect="1"/>
          </p:cNvSpPr>
          <p:nvPr/>
        </p:nvSpPr>
        <p:spPr>
          <a:xfrm>
            <a:off x="3560448" y="5187177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Rounded Rectangle 2">
            <a:extLst>
              <a:ext uri="{FF2B5EF4-FFF2-40B4-BE49-F238E27FC236}">
                <a16:creationId xmlns:a16="http://schemas.microsoft.com/office/drawing/2014/main" id="{34B31578-A7C8-4A77-B46C-6CC326635DBD}"/>
              </a:ext>
            </a:extLst>
          </p:cNvPr>
          <p:cNvSpPr>
            <a:spLocks noChangeAspect="1"/>
          </p:cNvSpPr>
          <p:nvPr/>
        </p:nvSpPr>
        <p:spPr>
          <a:xfrm>
            <a:off x="1305273" y="5187177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CDBEF-AA6D-487B-B292-239805A868CC}"/>
              </a:ext>
            </a:extLst>
          </p:cNvPr>
          <p:cNvSpPr txBox="1"/>
          <p:nvPr/>
        </p:nvSpPr>
        <p:spPr>
          <a:xfrm>
            <a:off x="1824564" y="4947012"/>
            <a:ext cx="1450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Aplicación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movil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que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gestiona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toda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la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información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necesaria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63DEC-105E-407A-A722-2C821EA95749}"/>
              </a:ext>
            </a:extLst>
          </p:cNvPr>
          <p:cNvSpPr txBox="1"/>
          <p:nvPr/>
        </p:nvSpPr>
        <p:spPr>
          <a:xfrm>
            <a:off x="4245852" y="4966428"/>
            <a:ext cx="1521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Programa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Windows para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llevar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la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gestión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logistica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y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otro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tipo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beneficios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6350688D-6C63-4BE2-8A02-C8B6E1AFDB2C}"/>
              </a:ext>
            </a:extLst>
          </p:cNvPr>
          <p:cNvSpPr>
            <a:spLocks noChangeAspect="1"/>
          </p:cNvSpPr>
          <p:nvPr/>
        </p:nvSpPr>
        <p:spPr>
          <a:xfrm flipH="1">
            <a:off x="1236826" y="3750664"/>
            <a:ext cx="1175476" cy="747921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324D49-2D5E-4EA9-AA5B-99281E6BD5DC}"/>
              </a:ext>
            </a:extLst>
          </p:cNvPr>
          <p:cNvSpPr txBox="1"/>
          <p:nvPr/>
        </p:nvSpPr>
        <p:spPr>
          <a:xfrm>
            <a:off x="2901463" y="3608369"/>
            <a:ext cx="2866292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GB" altLang="ko-KR" sz="2000" dirty="0" err="1">
                <a:solidFill>
                  <a:schemeClr val="bg1"/>
                </a:solidFill>
                <a:cs typeface="Arial" pitchFamily="34" charset="0"/>
              </a:rPr>
              <a:t>Cuenta</a:t>
            </a:r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con los </a:t>
            </a:r>
            <a:r>
              <a:rPr lang="en-GB" altLang="ko-KR" sz="2000" dirty="0" err="1">
                <a:solidFill>
                  <a:schemeClr val="bg1"/>
                </a:solidFill>
                <a:cs typeface="Arial" pitchFamily="34" charset="0"/>
              </a:rPr>
              <a:t>siguientes</a:t>
            </a:r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000" dirty="0" err="1">
                <a:solidFill>
                  <a:schemeClr val="bg1"/>
                </a:solidFill>
                <a:cs typeface="Arial" pitchFamily="34" charset="0"/>
              </a:rPr>
              <a:t>sistemas</a:t>
            </a:r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GB" altLang="ko-KR" sz="2000" dirty="0" err="1">
                <a:solidFill>
                  <a:schemeClr val="bg1"/>
                </a:solidFill>
                <a:cs typeface="Arial" pitchFamily="34" charset="0"/>
              </a:rPr>
              <a:t>su</a:t>
            </a:r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000" dirty="0" err="1">
                <a:solidFill>
                  <a:schemeClr val="bg1"/>
                </a:solidFill>
                <a:cs typeface="Arial" pitchFamily="34" charset="0"/>
              </a:rPr>
              <a:t>funcionamiento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019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401</Words>
  <Application>Microsoft Office PowerPoint</Application>
  <PresentationFormat>Panorámica</PresentationFormat>
  <Paragraphs>49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Juan Carlos Alarcón Pedraza</cp:lastModifiedBy>
  <cp:revision>123</cp:revision>
  <dcterms:created xsi:type="dcterms:W3CDTF">2018-04-24T17:14:44Z</dcterms:created>
  <dcterms:modified xsi:type="dcterms:W3CDTF">2020-06-22T20:05:09Z</dcterms:modified>
</cp:coreProperties>
</file>