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203150" cy="36004500"/>
  <p:notesSz cx="6858000" cy="9144000"/>
  <p:defaultTextStyle>
    <a:defPPr>
      <a:defRPr lang="es-ES"/>
    </a:defPPr>
    <a:lvl1pPr marL="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4879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49758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4637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699516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4395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49274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4153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399032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0">
          <p15:clr>
            <a:srgbClr val="A4A3A4"/>
          </p15:clr>
        </p15:guide>
        <p15:guide id="2" pos="7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6F3"/>
    <a:srgbClr val="002368"/>
    <a:srgbClr val="200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41" d="100"/>
          <a:sy n="41" d="100"/>
        </p:scale>
        <p:origin x="256" y="20"/>
      </p:cViewPr>
      <p:guideLst>
        <p:guide orient="horz" pos="11340"/>
        <p:guide pos="7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90236" y="11184734"/>
            <a:ext cx="21422678" cy="771763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780473" y="20402550"/>
            <a:ext cx="17642205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4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97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46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95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43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92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4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99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44A-06B8-4F54-B006-03309D949AD1}" type="datetimeFigureOut">
              <a:rPr lang="es-ES" smtClean="0"/>
              <a:pPr/>
              <a:t>19/11/2019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468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44A-06B8-4F54-B006-03309D949AD1}" type="datetimeFigureOut">
              <a:rPr lang="es-ES" smtClean="0"/>
              <a:pPr/>
              <a:t>19/11/2019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59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0362545" y="7567613"/>
            <a:ext cx="15629453" cy="1612868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74184" y="7567613"/>
            <a:ext cx="46468308" cy="1612868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44A-06B8-4F54-B006-03309D949AD1}" type="datetimeFigureOut">
              <a:rPr lang="es-ES" smtClean="0"/>
              <a:pPr/>
              <a:t>19/11/2019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39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44A-06B8-4F54-B006-03309D949AD1}" type="datetimeFigureOut">
              <a:rPr lang="es-ES" smtClean="0"/>
              <a:pPr/>
              <a:t>19/11/2019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102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90875" y="23136228"/>
            <a:ext cx="21422678" cy="7150894"/>
          </a:xfrm>
        </p:spPr>
        <p:txBody>
          <a:bodyPr anchor="t"/>
          <a:lstStyle>
            <a:lvl1pPr algn="l">
              <a:defRPr sz="153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990875" y="15260246"/>
            <a:ext cx="21422678" cy="7875982"/>
          </a:xfrm>
        </p:spPr>
        <p:txBody>
          <a:bodyPr anchor="b"/>
          <a:lstStyle>
            <a:lvl1pPr marL="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1pPr>
            <a:lvl2pPr marL="174879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2pPr>
            <a:lvl3pPr marL="349758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524637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4pPr>
            <a:lvl5pPr marL="699516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5pPr>
            <a:lvl6pPr marL="874395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6pPr>
            <a:lvl7pPr marL="1049274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7pPr>
            <a:lvl8pPr marL="1224153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8pPr>
            <a:lvl9pPr marL="1399032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44A-06B8-4F54-B006-03309D949AD1}" type="datetimeFigureOut">
              <a:rPr lang="es-ES" smtClean="0"/>
              <a:pPr/>
              <a:t>19/11/2019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54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74184" y="44105513"/>
            <a:ext cx="31048881" cy="124748925"/>
          </a:xfrm>
        </p:spPr>
        <p:txBody>
          <a:bodyPr/>
          <a:lstStyle>
            <a:lvl1pPr>
              <a:defRPr sz="10700"/>
            </a:lvl1pPr>
            <a:lvl2pPr>
              <a:defRPr sz="92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943117" y="44105513"/>
            <a:ext cx="31048881" cy="124748925"/>
          </a:xfrm>
        </p:spPr>
        <p:txBody>
          <a:bodyPr/>
          <a:lstStyle>
            <a:lvl1pPr>
              <a:defRPr sz="10700"/>
            </a:lvl1pPr>
            <a:lvl2pPr>
              <a:defRPr sz="92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44A-06B8-4F54-B006-03309D949AD1}" type="datetimeFigureOut">
              <a:rPr lang="es-ES" smtClean="0"/>
              <a:pPr/>
              <a:t>19/11/2019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9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60158" y="1441850"/>
            <a:ext cx="22682835" cy="60007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60158" y="8059343"/>
            <a:ext cx="11135768" cy="3358751"/>
          </a:xfrm>
        </p:spPr>
        <p:txBody>
          <a:bodyPr anchor="b"/>
          <a:lstStyle>
            <a:lvl1pPr marL="0" indent="0">
              <a:buNone/>
              <a:defRPr sz="9200" b="1"/>
            </a:lvl1pPr>
            <a:lvl2pPr marL="1748790" indent="0">
              <a:buNone/>
              <a:defRPr sz="7700" b="1"/>
            </a:lvl2pPr>
            <a:lvl3pPr marL="3497580" indent="0">
              <a:buNone/>
              <a:defRPr sz="6900" b="1"/>
            </a:lvl3pPr>
            <a:lvl4pPr marL="5246370" indent="0">
              <a:buNone/>
              <a:defRPr sz="6100" b="1"/>
            </a:lvl4pPr>
            <a:lvl5pPr marL="6995160" indent="0">
              <a:buNone/>
              <a:defRPr sz="6100" b="1"/>
            </a:lvl5pPr>
            <a:lvl6pPr marL="8743950" indent="0">
              <a:buNone/>
              <a:defRPr sz="6100" b="1"/>
            </a:lvl6pPr>
            <a:lvl7pPr marL="10492740" indent="0">
              <a:buNone/>
              <a:defRPr sz="6100" b="1"/>
            </a:lvl7pPr>
            <a:lvl8pPr marL="12241530" indent="0">
              <a:buNone/>
              <a:defRPr sz="6100" b="1"/>
            </a:lvl8pPr>
            <a:lvl9pPr marL="13990320" indent="0">
              <a:buNone/>
              <a:defRPr sz="61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260158" y="11418094"/>
            <a:ext cx="11135768" cy="20744262"/>
          </a:xfrm>
        </p:spPr>
        <p:txBody>
          <a:bodyPr/>
          <a:lstStyle>
            <a:lvl1pPr>
              <a:defRPr sz="92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2802852" y="8059343"/>
            <a:ext cx="11140142" cy="3358751"/>
          </a:xfrm>
        </p:spPr>
        <p:txBody>
          <a:bodyPr anchor="b"/>
          <a:lstStyle>
            <a:lvl1pPr marL="0" indent="0">
              <a:buNone/>
              <a:defRPr sz="9200" b="1"/>
            </a:lvl1pPr>
            <a:lvl2pPr marL="1748790" indent="0">
              <a:buNone/>
              <a:defRPr sz="7700" b="1"/>
            </a:lvl2pPr>
            <a:lvl3pPr marL="3497580" indent="0">
              <a:buNone/>
              <a:defRPr sz="6900" b="1"/>
            </a:lvl3pPr>
            <a:lvl4pPr marL="5246370" indent="0">
              <a:buNone/>
              <a:defRPr sz="6100" b="1"/>
            </a:lvl4pPr>
            <a:lvl5pPr marL="6995160" indent="0">
              <a:buNone/>
              <a:defRPr sz="6100" b="1"/>
            </a:lvl5pPr>
            <a:lvl6pPr marL="8743950" indent="0">
              <a:buNone/>
              <a:defRPr sz="6100" b="1"/>
            </a:lvl6pPr>
            <a:lvl7pPr marL="10492740" indent="0">
              <a:buNone/>
              <a:defRPr sz="6100" b="1"/>
            </a:lvl7pPr>
            <a:lvl8pPr marL="12241530" indent="0">
              <a:buNone/>
              <a:defRPr sz="6100" b="1"/>
            </a:lvl8pPr>
            <a:lvl9pPr marL="13990320" indent="0">
              <a:buNone/>
              <a:defRPr sz="61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2802852" y="11418094"/>
            <a:ext cx="11140142" cy="20744262"/>
          </a:xfrm>
        </p:spPr>
        <p:txBody>
          <a:bodyPr/>
          <a:lstStyle>
            <a:lvl1pPr>
              <a:defRPr sz="92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44A-06B8-4F54-B006-03309D949AD1}" type="datetimeFigureOut">
              <a:rPr lang="es-ES" smtClean="0"/>
              <a:pPr/>
              <a:t>19/11/2019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91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44A-06B8-4F54-B006-03309D949AD1}" type="datetimeFigureOut">
              <a:rPr lang="es-ES" smtClean="0"/>
              <a:pPr/>
              <a:t>19/11/2019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48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44A-06B8-4F54-B006-03309D949AD1}" type="datetimeFigureOut">
              <a:rPr lang="es-ES" smtClean="0"/>
              <a:pPr/>
              <a:t>19/11/2019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07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60159" y="1433512"/>
            <a:ext cx="8291663" cy="6100763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853732" y="1433515"/>
            <a:ext cx="14089261" cy="30728843"/>
          </a:xfrm>
        </p:spPr>
        <p:txBody>
          <a:bodyPr/>
          <a:lstStyle>
            <a:lvl1pPr>
              <a:defRPr sz="12200"/>
            </a:lvl1pPr>
            <a:lvl2pPr>
              <a:defRPr sz="10700"/>
            </a:lvl2pPr>
            <a:lvl3pPr>
              <a:defRPr sz="92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260159" y="7534278"/>
            <a:ext cx="8291663" cy="24628081"/>
          </a:xfrm>
        </p:spPr>
        <p:txBody>
          <a:bodyPr/>
          <a:lstStyle>
            <a:lvl1pPr marL="0" indent="0">
              <a:buNone/>
              <a:defRPr sz="5400"/>
            </a:lvl1pPr>
            <a:lvl2pPr marL="1748790" indent="0">
              <a:buNone/>
              <a:defRPr sz="4600"/>
            </a:lvl2pPr>
            <a:lvl3pPr marL="3497580" indent="0">
              <a:buNone/>
              <a:defRPr sz="3800"/>
            </a:lvl3pPr>
            <a:lvl4pPr marL="5246370" indent="0">
              <a:buNone/>
              <a:defRPr sz="3400"/>
            </a:lvl4pPr>
            <a:lvl5pPr marL="6995160" indent="0">
              <a:buNone/>
              <a:defRPr sz="3400"/>
            </a:lvl5pPr>
            <a:lvl6pPr marL="8743950" indent="0">
              <a:buNone/>
              <a:defRPr sz="3400"/>
            </a:lvl6pPr>
            <a:lvl7pPr marL="10492740" indent="0">
              <a:buNone/>
              <a:defRPr sz="3400"/>
            </a:lvl7pPr>
            <a:lvl8pPr marL="12241530" indent="0">
              <a:buNone/>
              <a:defRPr sz="3400"/>
            </a:lvl8pPr>
            <a:lvl9pPr marL="13990320" indent="0">
              <a:buNone/>
              <a:defRPr sz="3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44A-06B8-4F54-B006-03309D949AD1}" type="datetimeFigureOut">
              <a:rPr lang="es-ES" smtClean="0"/>
              <a:pPr/>
              <a:t>19/11/2019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69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39994" y="25203150"/>
            <a:ext cx="15121890" cy="2975375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939994" y="3217069"/>
            <a:ext cx="15121890" cy="21602700"/>
          </a:xfrm>
        </p:spPr>
        <p:txBody>
          <a:bodyPr/>
          <a:lstStyle>
            <a:lvl1pPr marL="0" indent="0">
              <a:buNone/>
              <a:defRPr sz="12200"/>
            </a:lvl1pPr>
            <a:lvl2pPr marL="1748790" indent="0">
              <a:buNone/>
              <a:defRPr sz="10700"/>
            </a:lvl2pPr>
            <a:lvl3pPr marL="3497580" indent="0">
              <a:buNone/>
              <a:defRPr sz="9200"/>
            </a:lvl3pPr>
            <a:lvl4pPr marL="5246370" indent="0">
              <a:buNone/>
              <a:defRPr sz="7700"/>
            </a:lvl4pPr>
            <a:lvl5pPr marL="6995160" indent="0">
              <a:buNone/>
              <a:defRPr sz="7700"/>
            </a:lvl5pPr>
            <a:lvl6pPr marL="8743950" indent="0">
              <a:buNone/>
              <a:defRPr sz="7700"/>
            </a:lvl6pPr>
            <a:lvl7pPr marL="10492740" indent="0">
              <a:buNone/>
              <a:defRPr sz="7700"/>
            </a:lvl7pPr>
            <a:lvl8pPr marL="12241530" indent="0">
              <a:buNone/>
              <a:defRPr sz="7700"/>
            </a:lvl8pPr>
            <a:lvl9pPr marL="13990320" indent="0">
              <a:buNone/>
              <a:defRPr sz="77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39994" y="28178524"/>
            <a:ext cx="15121890" cy="4225526"/>
          </a:xfrm>
        </p:spPr>
        <p:txBody>
          <a:bodyPr/>
          <a:lstStyle>
            <a:lvl1pPr marL="0" indent="0">
              <a:buNone/>
              <a:defRPr sz="5400"/>
            </a:lvl1pPr>
            <a:lvl2pPr marL="1748790" indent="0">
              <a:buNone/>
              <a:defRPr sz="4600"/>
            </a:lvl2pPr>
            <a:lvl3pPr marL="3497580" indent="0">
              <a:buNone/>
              <a:defRPr sz="3800"/>
            </a:lvl3pPr>
            <a:lvl4pPr marL="5246370" indent="0">
              <a:buNone/>
              <a:defRPr sz="3400"/>
            </a:lvl4pPr>
            <a:lvl5pPr marL="6995160" indent="0">
              <a:buNone/>
              <a:defRPr sz="3400"/>
            </a:lvl5pPr>
            <a:lvl6pPr marL="8743950" indent="0">
              <a:buNone/>
              <a:defRPr sz="3400"/>
            </a:lvl6pPr>
            <a:lvl7pPr marL="10492740" indent="0">
              <a:buNone/>
              <a:defRPr sz="3400"/>
            </a:lvl7pPr>
            <a:lvl8pPr marL="12241530" indent="0">
              <a:buNone/>
              <a:defRPr sz="3400"/>
            </a:lvl8pPr>
            <a:lvl9pPr marL="13990320" indent="0">
              <a:buNone/>
              <a:defRPr sz="3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44A-06B8-4F54-B006-03309D949AD1}" type="datetimeFigureOut">
              <a:rPr lang="es-ES" smtClean="0"/>
              <a:pPr/>
              <a:t>19/11/2019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48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260158" y="1441850"/>
            <a:ext cx="22682835" cy="6000750"/>
          </a:xfrm>
          <a:prstGeom prst="rect">
            <a:avLst/>
          </a:prstGeom>
        </p:spPr>
        <p:txBody>
          <a:bodyPr vert="horz" lIns="349758" tIns="174879" rIns="349758" bIns="174879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60158" y="8401053"/>
            <a:ext cx="22682835" cy="23761306"/>
          </a:xfrm>
          <a:prstGeom prst="rect">
            <a:avLst/>
          </a:prstGeom>
        </p:spPr>
        <p:txBody>
          <a:bodyPr vert="horz" lIns="349758" tIns="174879" rIns="349758" bIns="174879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260158" y="33370840"/>
            <a:ext cx="5880735" cy="1916906"/>
          </a:xfrm>
          <a:prstGeom prst="rect">
            <a:avLst/>
          </a:prstGeom>
        </p:spPr>
        <p:txBody>
          <a:bodyPr vert="horz" lIns="349758" tIns="174879" rIns="349758" bIns="174879" rtlCol="0" anchor="ctr"/>
          <a:lstStyle>
            <a:lvl1pPr algn="l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E844A-06B8-4F54-B006-03309D949AD1}" type="datetimeFigureOut">
              <a:rPr lang="es-ES" smtClean="0"/>
              <a:pPr/>
              <a:t>19/11/2019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8611076" y="33370840"/>
            <a:ext cx="7980998" cy="1916906"/>
          </a:xfrm>
          <a:prstGeom prst="rect">
            <a:avLst/>
          </a:prstGeom>
        </p:spPr>
        <p:txBody>
          <a:bodyPr vert="horz" lIns="349758" tIns="174879" rIns="349758" bIns="174879" rtlCol="0" anchor="ctr"/>
          <a:lstStyle>
            <a:lvl1pPr algn="ct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8062258" y="33370840"/>
            <a:ext cx="5880735" cy="1916906"/>
          </a:xfrm>
          <a:prstGeom prst="rect">
            <a:avLst/>
          </a:prstGeom>
        </p:spPr>
        <p:txBody>
          <a:bodyPr vert="horz" lIns="349758" tIns="174879" rIns="349758" bIns="174879" rtlCol="0" anchor="ctr"/>
          <a:lstStyle>
            <a:lvl1pPr algn="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9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97580" rtl="0" eaLnBrk="1" latinLnBrk="0" hangingPunct="1">
        <a:spcBef>
          <a:spcPct val="0"/>
        </a:spcBef>
        <a:buNone/>
        <a:defRPr sz="1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1593" indent="-1311593" algn="l" defTabSz="349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200" kern="1200">
          <a:solidFill>
            <a:schemeClr val="tx1"/>
          </a:solidFill>
          <a:latin typeface="+mn-lt"/>
          <a:ea typeface="+mn-ea"/>
          <a:cs typeface="+mn-cs"/>
        </a:defRPr>
      </a:lvl1pPr>
      <a:lvl2pPr marL="2841784" indent="-1092994" algn="l" defTabSz="349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700" kern="1200">
          <a:solidFill>
            <a:schemeClr val="tx1"/>
          </a:solidFill>
          <a:latin typeface="+mn-lt"/>
          <a:ea typeface="+mn-ea"/>
          <a:cs typeface="+mn-cs"/>
        </a:defRPr>
      </a:lvl2pPr>
      <a:lvl3pPr marL="4371975" indent="-874395" algn="l" defTabSz="349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3pPr>
      <a:lvl4pPr marL="6120765" indent="-874395" algn="l" defTabSz="349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4pPr>
      <a:lvl5pPr marL="7869555" indent="-874395" algn="l" defTabSz="3497580" rtl="0" eaLnBrk="1" latinLnBrk="0" hangingPunct="1">
        <a:spcBef>
          <a:spcPct val="20000"/>
        </a:spcBef>
        <a:buFont typeface="Arial" panose="020B0604020202020204" pitchFamily="34" charset="0"/>
        <a:buChar char="»"/>
        <a:defRPr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9618345" indent="-874395" algn="l" defTabSz="349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367135" indent="-874395" algn="l" defTabSz="349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5925" indent="-874395" algn="l" defTabSz="349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64715" indent="-874395" algn="l" defTabSz="349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4879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49758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4637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4395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49274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4153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5"/>
          <p:cNvSpPr txBox="1"/>
          <p:nvPr/>
        </p:nvSpPr>
        <p:spPr>
          <a:xfrm>
            <a:off x="0" y="0"/>
            <a:ext cx="25203150" cy="1800000"/>
          </a:xfrm>
          <a:prstGeom prst="rect">
            <a:avLst/>
          </a:prstGeom>
          <a:solidFill>
            <a:srgbClr val="3776F3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s-ES" sz="110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000" dirty="0">
                <a:effectLst/>
                <a:ea typeface="Calibri"/>
                <a:cs typeface="Times New Roman"/>
              </a:rPr>
              <a:t> </a:t>
            </a:r>
            <a:endParaRPr lang="es-ES" sz="1100" dirty="0">
              <a:effectLst/>
              <a:ea typeface="Calibri"/>
              <a:cs typeface="Times New Roman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6732" y="576314"/>
            <a:ext cx="7284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Helvetica LT Std Cond"/>
              </a:rPr>
              <a:t>Título del Trabajo Fin de Grado</a:t>
            </a:r>
          </a:p>
        </p:txBody>
      </p:sp>
      <p:sp>
        <p:nvSpPr>
          <p:cNvPr id="8" name="Cuadro de texto 2"/>
          <p:cNvSpPr txBox="1"/>
          <p:nvPr/>
        </p:nvSpPr>
        <p:spPr>
          <a:xfrm>
            <a:off x="14257759" y="86495"/>
            <a:ext cx="6408712" cy="1627010"/>
          </a:xfrm>
          <a:prstGeom prst="rect">
            <a:avLst/>
          </a:prstGeom>
          <a:solidFill>
            <a:srgbClr val="3776F3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4000" dirty="0">
                <a:solidFill>
                  <a:srgbClr val="FFFFFF"/>
                </a:solidFill>
                <a:effectLst/>
                <a:latin typeface="Helvetica LT Std Cond"/>
                <a:ea typeface="Calibri"/>
                <a:cs typeface="Times New Roman"/>
              </a:rPr>
              <a:t>Grado en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4000" dirty="0">
                <a:solidFill>
                  <a:srgbClr val="FFFFFF"/>
                </a:solidFill>
                <a:effectLst/>
                <a:latin typeface="Helvetica LT Std Cond"/>
                <a:ea typeface="Calibri"/>
                <a:cs typeface="Times New Roman"/>
              </a:rPr>
              <a:t>Ingeniería Informática</a:t>
            </a:r>
            <a:endParaRPr lang="es-ES" sz="4000" dirty="0">
              <a:effectLst/>
              <a:latin typeface="Helvetica LT Std Cond"/>
              <a:ea typeface="Calibri"/>
              <a:cs typeface="Times New Roman"/>
            </a:endParaRPr>
          </a:p>
        </p:txBody>
      </p:sp>
      <p:sp>
        <p:nvSpPr>
          <p:cNvPr id="9" name="Cuadro de texto 4"/>
          <p:cNvSpPr txBox="1"/>
          <p:nvPr/>
        </p:nvSpPr>
        <p:spPr>
          <a:xfrm>
            <a:off x="26732" y="34198550"/>
            <a:ext cx="25194261" cy="1800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458700">
              <a:lnSpc>
                <a:spcPct val="115000"/>
              </a:lnSpc>
              <a:spcAft>
                <a:spcPts val="0"/>
              </a:spcAft>
              <a:tabLst>
                <a:tab pos="11018838" algn="l"/>
              </a:tabLst>
            </a:pPr>
            <a:r>
              <a:rPr lang="es-ES" sz="3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 LT Std Cond"/>
                <a:ea typeface="Calibri"/>
                <a:cs typeface="Times New Roman"/>
              </a:rPr>
              <a:t>Autor/a: Nombre y Apellidos 	Trabajo Fin de Grado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7651115" algn="ctr"/>
              </a:tabLst>
            </a:pPr>
            <a:r>
              <a:rPr lang="es-ES" sz="3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 LT Std Cond"/>
                <a:ea typeface="Calibri"/>
                <a:cs typeface="Times New Roman"/>
              </a:rPr>
              <a:t> </a:t>
            </a:r>
          </a:p>
          <a:p>
            <a:pPr defTabSz="11841163">
              <a:lnSpc>
                <a:spcPct val="115000"/>
              </a:lnSpc>
              <a:spcAft>
                <a:spcPts val="0"/>
              </a:spcAft>
            </a:pPr>
            <a:r>
              <a:rPr lang="es-ES" sz="3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 LT Std Cond"/>
                <a:ea typeface="Calibri"/>
                <a:cs typeface="Times New Roman"/>
              </a:rPr>
              <a:t>	Curso 20__-__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/>
                <a:cs typeface="Times New Roman"/>
              </a:rPr>
              <a:t> </a:t>
            </a:r>
          </a:p>
        </p:txBody>
      </p:sp>
      <p:pic>
        <p:nvPicPr>
          <p:cNvPr id="1026" name="Picture 2" descr="emblema_informatica">
            <a:extLst>
              <a:ext uri="{FF2B5EF4-FFF2-40B4-BE49-F238E27FC236}">
                <a16:creationId xmlns:a16="http://schemas.microsoft.com/office/drawing/2014/main" id="{EF9702A7-A4A6-49CE-8CFF-C4BF78720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2363" y="86495"/>
            <a:ext cx="1366476" cy="162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D1669DB-9428-432C-8316-471E2517C237}"/>
              </a:ext>
            </a:extLst>
          </p:cNvPr>
          <p:cNvSpPr txBox="1"/>
          <p:nvPr/>
        </p:nvSpPr>
        <p:spPr>
          <a:xfrm>
            <a:off x="22934810" y="144265"/>
            <a:ext cx="22204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FFFFFF"/>
                </a:solidFill>
                <a:latin typeface="Helvetica LT Std Cond"/>
                <a:cs typeface="Times New Roman"/>
              </a:rPr>
              <a:t>Escuela </a:t>
            </a:r>
          </a:p>
          <a:p>
            <a:r>
              <a:rPr lang="es-ES" sz="2800" dirty="0">
                <a:solidFill>
                  <a:srgbClr val="FFFFFF"/>
                </a:solidFill>
                <a:latin typeface="Helvetica LT Std Cond"/>
                <a:cs typeface="Times New Roman"/>
              </a:rPr>
              <a:t>Politécnica </a:t>
            </a:r>
          </a:p>
          <a:p>
            <a:r>
              <a:rPr lang="es-ES" sz="2800" dirty="0">
                <a:solidFill>
                  <a:srgbClr val="FFFFFF"/>
                </a:solidFill>
                <a:latin typeface="Helvetica LT Std Cond"/>
                <a:cs typeface="Times New Roman"/>
              </a:rPr>
              <a:t>Superior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043D6BA3-3714-496A-A55A-C27303CC46C1}"/>
              </a:ext>
            </a:extLst>
          </p:cNvPr>
          <p:cNvGrpSpPr/>
          <p:nvPr/>
        </p:nvGrpSpPr>
        <p:grpSpPr>
          <a:xfrm>
            <a:off x="18434223" y="34418449"/>
            <a:ext cx="6120680" cy="1268144"/>
            <a:chOff x="18434223" y="34418449"/>
            <a:chExt cx="6120680" cy="1268144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75" t="-1616" r="83441" b="1616"/>
            <a:stretch/>
          </p:blipFill>
          <p:spPr>
            <a:xfrm>
              <a:off x="18434223" y="34418449"/>
              <a:ext cx="1268144" cy="1268144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00A6E0D7-E2D4-4138-A1B3-02DD44BF7B33}"/>
                </a:ext>
              </a:extLst>
            </p:cNvPr>
            <p:cNvSpPr txBox="1"/>
            <p:nvPr/>
          </p:nvSpPr>
          <p:spPr>
            <a:xfrm>
              <a:off x="19874383" y="34452356"/>
              <a:ext cx="46805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Universitat</a:t>
              </a:r>
              <a:r>
                <a:rPr lang="es-E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d’Alacant</a:t>
              </a:r>
            </a:p>
            <a:p>
              <a:r>
                <a:rPr lang="es-E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Universidad de Alicante</a:t>
              </a:r>
            </a:p>
          </p:txBody>
        </p:sp>
      </p:grpSp>
      <p:pic>
        <p:nvPicPr>
          <p:cNvPr id="17" name="Imagen 16" descr="Imagen que contiene tarjeta de presentación, dibujo&#10;&#10;Descripción generada automáticamente">
            <a:extLst>
              <a:ext uri="{FF2B5EF4-FFF2-40B4-BE49-F238E27FC236}">
                <a16:creationId xmlns:a16="http://schemas.microsoft.com/office/drawing/2014/main" id="{704DA05A-8C6E-4A83-8DD2-92D38CCBA80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53"/>
          <a:stretch/>
        </p:blipFill>
        <p:spPr>
          <a:xfrm>
            <a:off x="20997032" y="59262"/>
            <a:ext cx="1937778" cy="155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44</Words>
  <Application>Microsoft Office PowerPoint</Application>
  <PresentationFormat>Personalizado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 LT Std Cond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</dc:creator>
  <cp:lastModifiedBy>SONIA VAZQUEZ PEREZ</cp:lastModifiedBy>
  <cp:revision>11</cp:revision>
  <dcterms:created xsi:type="dcterms:W3CDTF">2014-06-04T20:29:24Z</dcterms:created>
  <dcterms:modified xsi:type="dcterms:W3CDTF">2019-11-19T12:29:26Z</dcterms:modified>
</cp:coreProperties>
</file>