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660"/>
  </p:normalViewPr>
  <p:slideViewPr>
    <p:cSldViewPr>
      <p:cViewPr varScale="1">
        <p:scale>
          <a:sx n="79" d="100"/>
          <a:sy n="7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3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38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0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1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2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0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9AB3-E3E9-4C43-BF4E-098269344D4D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A58E-EAF2-4FBA-9A0B-B58B97886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76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618831" y="2996952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-1158630" y="2260952"/>
            <a:ext cx="663686" cy="319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u="sng" dirty="0" smtClean="0"/>
              <a:t>ID</a:t>
            </a:r>
            <a:endParaRPr lang="pt-BR" sz="1200" u="sng" dirty="0"/>
          </a:p>
        </p:txBody>
      </p:sp>
      <p:sp>
        <p:nvSpPr>
          <p:cNvPr id="6" name="Elipse 5"/>
          <p:cNvSpPr/>
          <p:nvPr/>
        </p:nvSpPr>
        <p:spPr>
          <a:xfrm>
            <a:off x="-352718" y="1796357"/>
            <a:ext cx="72841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CPF</a:t>
            </a:r>
            <a:endParaRPr lang="pt-BR" sz="1200" dirty="0"/>
          </a:p>
        </p:txBody>
      </p:sp>
      <p:sp>
        <p:nvSpPr>
          <p:cNvPr id="7" name="Elipse 6"/>
          <p:cNvSpPr/>
          <p:nvPr/>
        </p:nvSpPr>
        <p:spPr>
          <a:xfrm>
            <a:off x="568613" y="2071926"/>
            <a:ext cx="114435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8" name="Elipse 7"/>
          <p:cNvSpPr/>
          <p:nvPr/>
        </p:nvSpPr>
        <p:spPr>
          <a:xfrm>
            <a:off x="-402795" y="2365989"/>
            <a:ext cx="81137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724344" y="980728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bairro</a:t>
            </a:r>
            <a:endParaRPr lang="pt-BR" sz="1200" dirty="0"/>
          </a:p>
        </p:txBody>
      </p:sp>
      <p:sp>
        <p:nvSpPr>
          <p:cNvPr id="10" name="Elipse 9"/>
          <p:cNvSpPr/>
          <p:nvPr/>
        </p:nvSpPr>
        <p:spPr>
          <a:xfrm>
            <a:off x="2437754" y="1168721"/>
            <a:ext cx="93300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cidade</a:t>
            </a:r>
            <a:endParaRPr lang="pt-BR" sz="1200" dirty="0"/>
          </a:p>
        </p:txBody>
      </p:sp>
      <p:sp>
        <p:nvSpPr>
          <p:cNvPr id="11" name="Elipse 10"/>
          <p:cNvSpPr/>
          <p:nvPr/>
        </p:nvSpPr>
        <p:spPr>
          <a:xfrm>
            <a:off x="1853849" y="980728"/>
            <a:ext cx="70362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CEP</a:t>
            </a:r>
            <a:endParaRPr lang="pt-BR" sz="1200" dirty="0"/>
          </a:p>
        </p:txBody>
      </p:sp>
      <p:sp>
        <p:nvSpPr>
          <p:cNvPr id="12" name="Elipse 11"/>
          <p:cNvSpPr/>
          <p:nvPr/>
        </p:nvSpPr>
        <p:spPr>
          <a:xfrm>
            <a:off x="2843161" y="1700808"/>
            <a:ext cx="5315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uf</a:t>
            </a:r>
            <a:endParaRPr lang="pt-BR" sz="1200" dirty="0"/>
          </a:p>
        </p:txBody>
      </p:sp>
      <p:sp>
        <p:nvSpPr>
          <p:cNvPr id="13" name="Elipse 12"/>
          <p:cNvSpPr/>
          <p:nvPr/>
        </p:nvSpPr>
        <p:spPr>
          <a:xfrm>
            <a:off x="471183" y="1340768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15" name="Elipse 14"/>
          <p:cNvSpPr/>
          <p:nvPr/>
        </p:nvSpPr>
        <p:spPr>
          <a:xfrm>
            <a:off x="-1465811" y="1700270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salário</a:t>
            </a:r>
            <a:endParaRPr lang="pt-BR" sz="1200" dirty="0"/>
          </a:p>
        </p:txBody>
      </p:sp>
      <p:sp>
        <p:nvSpPr>
          <p:cNvPr id="16" name="Elipse 15"/>
          <p:cNvSpPr/>
          <p:nvPr/>
        </p:nvSpPr>
        <p:spPr>
          <a:xfrm>
            <a:off x="-2372558" y="2507854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situação</a:t>
            </a:r>
            <a:endParaRPr lang="pt-BR" sz="1200" dirty="0"/>
          </a:p>
        </p:txBody>
      </p:sp>
      <p:sp>
        <p:nvSpPr>
          <p:cNvPr id="17" name="Elipse 16"/>
          <p:cNvSpPr/>
          <p:nvPr/>
        </p:nvSpPr>
        <p:spPr>
          <a:xfrm>
            <a:off x="2205912" y="2060848"/>
            <a:ext cx="74384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rua</a:t>
            </a:r>
            <a:endParaRPr lang="pt-BR" sz="1200" dirty="0"/>
          </a:p>
        </p:txBody>
      </p:sp>
      <p:sp>
        <p:nvSpPr>
          <p:cNvPr id="18" name="Elipse 17"/>
          <p:cNvSpPr/>
          <p:nvPr/>
        </p:nvSpPr>
        <p:spPr>
          <a:xfrm>
            <a:off x="1841241" y="15253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compl.</a:t>
            </a:r>
            <a:endParaRPr lang="pt-BR" sz="1200" dirty="0"/>
          </a:p>
        </p:txBody>
      </p:sp>
      <p:sp>
        <p:nvSpPr>
          <p:cNvPr id="19" name="Elipse 18"/>
          <p:cNvSpPr/>
          <p:nvPr/>
        </p:nvSpPr>
        <p:spPr>
          <a:xfrm>
            <a:off x="1568936" y="283982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obs.</a:t>
            </a:r>
            <a:endParaRPr lang="pt-BR" sz="1200" dirty="0"/>
          </a:p>
        </p:txBody>
      </p:sp>
      <p:sp>
        <p:nvSpPr>
          <p:cNvPr id="20" name="Elipse 19"/>
          <p:cNvSpPr/>
          <p:nvPr/>
        </p:nvSpPr>
        <p:spPr>
          <a:xfrm>
            <a:off x="3635896" y="20809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telefone</a:t>
            </a:r>
            <a:endParaRPr lang="pt-BR" sz="1200" dirty="0"/>
          </a:p>
        </p:txBody>
      </p:sp>
      <p:sp>
        <p:nvSpPr>
          <p:cNvPr id="21" name="Elipse 20"/>
          <p:cNvSpPr/>
          <p:nvPr/>
        </p:nvSpPr>
        <p:spPr>
          <a:xfrm>
            <a:off x="2418246" y="247978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contatos</a:t>
            </a:r>
            <a:endParaRPr lang="pt-BR" sz="1200" dirty="0"/>
          </a:p>
        </p:txBody>
      </p:sp>
      <p:cxnSp>
        <p:nvCxnSpPr>
          <p:cNvPr id="23" name="Conector reto 22"/>
          <p:cNvCxnSpPr>
            <a:stCxn id="13" idx="4"/>
            <a:endCxn id="7" idx="0"/>
          </p:cNvCxnSpPr>
          <p:nvPr/>
        </p:nvCxnSpPr>
        <p:spPr>
          <a:xfrm>
            <a:off x="1002691" y="1700808"/>
            <a:ext cx="138098" cy="37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9" idx="4"/>
            <a:endCxn id="7" idx="0"/>
          </p:cNvCxnSpPr>
          <p:nvPr/>
        </p:nvCxnSpPr>
        <p:spPr>
          <a:xfrm flipH="1">
            <a:off x="1140789" y="1340768"/>
            <a:ext cx="115063" cy="73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4"/>
            <a:endCxn id="7" idx="0"/>
          </p:cNvCxnSpPr>
          <p:nvPr/>
        </p:nvCxnSpPr>
        <p:spPr>
          <a:xfrm flipH="1">
            <a:off x="1140789" y="1340768"/>
            <a:ext cx="1064871" cy="73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0" idx="2"/>
            <a:endCxn id="7" idx="0"/>
          </p:cNvCxnSpPr>
          <p:nvPr/>
        </p:nvCxnSpPr>
        <p:spPr>
          <a:xfrm flipH="1">
            <a:off x="1140789" y="1348741"/>
            <a:ext cx="1296965" cy="72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8" idx="3"/>
            <a:endCxn id="7" idx="0"/>
          </p:cNvCxnSpPr>
          <p:nvPr/>
        </p:nvCxnSpPr>
        <p:spPr>
          <a:xfrm flipH="1">
            <a:off x="1140789" y="1832645"/>
            <a:ext cx="856127" cy="2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2" idx="2"/>
            <a:endCxn id="7" idx="0"/>
          </p:cNvCxnSpPr>
          <p:nvPr/>
        </p:nvCxnSpPr>
        <p:spPr>
          <a:xfrm flipH="1">
            <a:off x="1140789" y="1880828"/>
            <a:ext cx="1702372" cy="19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7" idx="2"/>
            <a:endCxn id="7" idx="6"/>
          </p:cNvCxnSpPr>
          <p:nvPr/>
        </p:nvCxnSpPr>
        <p:spPr>
          <a:xfrm flipH="1">
            <a:off x="1712965" y="2240868"/>
            <a:ext cx="492947" cy="1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8" idx="4"/>
            <a:endCxn id="4" idx="0"/>
          </p:cNvCxnSpPr>
          <p:nvPr/>
        </p:nvCxnSpPr>
        <p:spPr>
          <a:xfrm>
            <a:off x="2890" y="2726029"/>
            <a:ext cx="177086" cy="27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7" idx="4"/>
            <a:endCxn id="4" idx="0"/>
          </p:cNvCxnSpPr>
          <p:nvPr/>
        </p:nvCxnSpPr>
        <p:spPr>
          <a:xfrm flipH="1">
            <a:off x="179976" y="2431966"/>
            <a:ext cx="960813" cy="56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6" idx="6"/>
            <a:endCxn id="4" idx="0"/>
          </p:cNvCxnSpPr>
          <p:nvPr/>
        </p:nvCxnSpPr>
        <p:spPr>
          <a:xfrm flipH="1">
            <a:off x="179976" y="1976377"/>
            <a:ext cx="195721" cy="102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5" idx="4"/>
            <a:endCxn id="4" idx="0"/>
          </p:cNvCxnSpPr>
          <p:nvPr/>
        </p:nvCxnSpPr>
        <p:spPr>
          <a:xfrm>
            <a:off x="-934303" y="2060310"/>
            <a:ext cx="1114279" cy="93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5" idx="4"/>
            <a:endCxn id="4" idx="0"/>
          </p:cNvCxnSpPr>
          <p:nvPr/>
        </p:nvCxnSpPr>
        <p:spPr>
          <a:xfrm>
            <a:off x="-826787" y="2580823"/>
            <a:ext cx="1006763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16" idx="6"/>
            <a:endCxn id="4" idx="0"/>
          </p:cNvCxnSpPr>
          <p:nvPr/>
        </p:nvCxnSpPr>
        <p:spPr>
          <a:xfrm>
            <a:off x="-1309542" y="2687874"/>
            <a:ext cx="1489518" cy="30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21" idx="2"/>
            <a:endCxn id="4" idx="0"/>
          </p:cNvCxnSpPr>
          <p:nvPr/>
        </p:nvCxnSpPr>
        <p:spPr>
          <a:xfrm flipH="1">
            <a:off x="179976" y="2659802"/>
            <a:ext cx="2238270" cy="33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3788296" y="2608867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e-mail</a:t>
            </a:r>
            <a:endParaRPr lang="pt-BR" sz="1200" dirty="0"/>
          </a:p>
        </p:txBody>
      </p:sp>
      <p:sp>
        <p:nvSpPr>
          <p:cNvPr id="66" name="Elipse 65"/>
          <p:cNvSpPr/>
          <p:nvPr/>
        </p:nvSpPr>
        <p:spPr>
          <a:xfrm>
            <a:off x="3481262" y="3351252"/>
            <a:ext cx="15674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Redes sociais</a:t>
            </a:r>
            <a:endParaRPr lang="pt-BR" sz="1200" dirty="0"/>
          </a:p>
        </p:txBody>
      </p:sp>
      <p:cxnSp>
        <p:nvCxnSpPr>
          <p:cNvPr id="68" name="Conector reto 67"/>
          <p:cNvCxnSpPr>
            <a:stCxn id="21" idx="6"/>
            <a:endCxn id="20" idx="2"/>
          </p:cNvCxnSpPr>
          <p:nvPr/>
        </p:nvCxnSpPr>
        <p:spPr>
          <a:xfrm flipV="1">
            <a:off x="3481262" y="2260952"/>
            <a:ext cx="154634" cy="39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21" idx="6"/>
            <a:endCxn id="65" idx="2"/>
          </p:cNvCxnSpPr>
          <p:nvPr/>
        </p:nvCxnSpPr>
        <p:spPr>
          <a:xfrm>
            <a:off x="3481262" y="2659802"/>
            <a:ext cx="307034" cy="12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21" idx="6"/>
            <a:endCxn id="66" idx="0"/>
          </p:cNvCxnSpPr>
          <p:nvPr/>
        </p:nvCxnSpPr>
        <p:spPr>
          <a:xfrm>
            <a:off x="3481262" y="2659802"/>
            <a:ext cx="783704" cy="69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flipH="1">
            <a:off x="978782" y="3061055"/>
            <a:ext cx="590154" cy="15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2120071" y="4311412"/>
            <a:ext cx="81137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senha</a:t>
            </a:r>
            <a:endParaRPr lang="pt-BR" sz="1200" dirty="0"/>
          </a:p>
        </p:txBody>
      </p:sp>
      <p:cxnSp>
        <p:nvCxnSpPr>
          <p:cNvPr id="83" name="Conector reto 82"/>
          <p:cNvCxnSpPr>
            <a:stCxn id="81" idx="0"/>
            <a:endCxn id="90" idx="4"/>
          </p:cNvCxnSpPr>
          <p:nvPr/>
        </p:nvCxnSpPr>
        <p:spPr>
          <a:xfrm flipH="1" flipV="1">
            <a:off x="1886738" y="3736556"/>
            <a:ext cx="639018" cy="57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2845312" y="4386237"/>
            <a:ext cx="72841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user</a:t>
            </a:r>
            <a:endParaRPr lang="pt-BR" sz="1200" dirty="0"/>
          </a:p>
        </p:txBody>
      </p:sp>
      <p:cxnSp>
        <p:nvCxnSpPr>
          <p:cNvPr id="87" name="Conector reto 86"/>
          <p:cNvCxnSpPr>
            <a:stCxn id="86" idx="6"/>
            <a:endCxn id="90" idx="0"/>
          </p:cNvCxnSpPr>
          <p:nvPr/>
        </p:nvCxnSpPr>
        <p:spPr>
          <a:xfrm flipH="1" flipV="1">
            <a:off x="1886738" y="3376516"/>
            <a:ext cx="1686989" cy="118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ipse 87"/>
          <p:cNvSpPr/>
          <p:nvPr/>
        </p:nvSpPr>
        <p:spPr>
          <a:xfrm>
            <a:off x="3609808" y="4235026"/>
            <a:ext cx="1633904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Nivel_acesso</a:t>
            </a:r>
            <a:endParaRPr lang="pt-BR" sz="1200" dirty="0"/>
          </a:p>
        </p:txBody>
      </p:sp>
      <p:cxnSp>
        <p:nvCxnSpPr>
          <p:cNvPr id="89" name="Conector reto 88"/>
          <p:cNvCxnSpPr>
            <a:stCxn id="88" idx="2"/>
            <a:endCxn id="90" idx="0"/>
          </p:cNvCxnSpPr>
          <p:nvPr/>
        </p:nvCxnSpPr>
        <p:spPr>
          <a:xfrm flipH="1" flipV="1">
            <a:off x="1886738" y="3376516"/>
            <a:ext cx="1723070" cy="1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/>
          <p:cNvSpPr/>
          <p:nvPr/>
        </p:nvSpPr>
        <p:spPr>
          <a:xfrm>
            <a:off x="1355230" y="3376516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user</a:t>
            </a:r>
            <a:endParaRPr lang="pt-BR" sz="1200" dirty="0"/>
          </a:p>
        </p:txBody>
      </p:sp>
      <p:sp>
        <p:nvSpPr>
          <p:cNvPr id="98" name="Elipse 97"/>
          <p:cNvSpPr/>
          <p:nvPr/>
        </p:nvSpPr>
        <p:spPr>
          <a:xfrm>
            <a:off x="3056162" y="3805771"/>
            <a:ext cx="1633904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perfil</a:t>
            </a:r>
            <a:endParaRPr lang="pt-BR" sz="1200" dirty="0"/>
          </a:p>
        </p:txBody>
      </p:sp>
      <p:cxnSp>
        <p:nvCxnSpPr>
          <p:cNvPr id="99" name="Conector reto 98"/>
          <p:cNvCxnSpPr>
            <a:stCxn id="98" idx="2"/>
            <a:endCxn id="90" idx="4"/>
          </p:cNvCxnSpPr>
          <p:nvPr/>
        </p:nvCxnSpPr>
        <p:spPr>
          <a:xfrm flipH="1" flipV="1">
            <a:off x="1886738" y="3736556"/>
            <a:ext cx="1169424" cy="24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90" idx="2"/>
            <a:endCxn id="4" idx="3"/>
          </p:cNvCxnSpPr>
          <p:nvPr/>
        </p:nvCxnSpPr>
        <p:spPr>
          <a:xfrm flipH="1" flipV="1">
            <a:off x="978782" y="3176972"/>
            <a:ext cx="376448" cy="37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18831" y="2996952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-1158630" y="2260952"/>
            <a:ext cx="663686" cy="319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u="sng" dirty="0" smtClean="0"/>
              <a:t>ID</a:t>
            </a:r>
            <a:endParaRPr lang="pt-BR" sz="1200" u="sng" dirty="0"/>
          </a:p>
        </p:txBody>
      </p:sp>
      <p:sp>
        <p:nvSpPr>
          <p:cNvPr id="7" name="Elipse 6"/>
          <p:cNvSpPr/>
          <p:nvPr/>
        </p:nvSpPr>
        <p:spPr>
          <a:xfrm>
            <a:off x="-352718" y="1796357"/>
            <a:ext cx="72841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CPF</a:t>
            </a:r>
            <a:endParaRPr lang="pt-BR" sz="1200" dirty="0"/>
          </a:p>
        </p:txBody>
      </p:sp>
      <p:sp>
        <p:nvSpPr>
          <p:cNvPr id="8" name="Elipse 7"/>
          <p:cNvSpPr/>
          <p:nvPr/>
        </p:nvSpPr>
        <p:spPr>
          <a:xfrm>
            <a:off x="568613" y="2071926"/>
            <a:ext cx="114435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-402795" y="2365989"/>
            <a:ext cx="81137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10" name="Elipse 9"/>
          <p:cNvSpPr/>
          <p:nvPr/>
        </p:nvSpPr>
        <p:spPr>
          <a:xfrm>
            <a:off x="724344" y="980728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bairro</a:t>
            </a:r>
            <a:endParaRPr lang="pt-BR" sz="1200" dirty="0"/>
          </a:p>
        </p:txBody>
      </p:sp>
      <p:sp>
        <p:nvSpPr>
          <p:cNvPr id="11" name="Elipse 10"/>
          <p:cNvSpPr/>
          <p:nvPr/>
        </p:nvSpPr>
        <p:spPr>
          <a:xfrm>
            <a:off x="2437754" y="1168721"/>
            <a:ext cx="93300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cidade</a:t>
            </a:r>
            <a:endParaRPr lang="pt-BR" sz="1200" dirty="0"/>
          </a:p>
        </p:txBody>
      </p:sp>
      <p:sp>
        <p:nvSpPr>
          <p:cNvPr id="12" name="Elipse 11"/>
          <p:cNvSpPr/>
          <p:nvPr/>
        </p:nvSpPr>
        <p:spPr>
          <a:xfrm>
            <a:off x="1853849" y="980728"/>
            <a:ext cx="70362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CEP</a:t>
            </a:r>
            <a:endParaRPr lang="pt-BR" sz="1200" dirty="0"/>
          </a:p>
        </p:txBody>
      </p:sp>
      <p:sp>
        <p:nvSpPr>
          <p:cNvPr id="13" name="Elipse 12"/>
          <p:cNvSpPr/>
          <p:nvPr/>
        </p:nvSpPr>
        <p:spPr>
          <a:xfrm>
            <a:off x="2843161" y="1700808"/>
            <a:ext cx="5315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uf</a:t>
            </a:r>
            <a:endParaRPr lang="pt-BR" sz="1200" dirty="0"/>
          </a:p>
        </p:txBody>
      </p:sp>
      <p:sp>
        <p:nvSpPr>
          <p:cNvPr id="14" name="Elipse 13"/>
          <p:cNvSpPr/>
          <p:nvPr/>
        </p:nvSpPr>
        <p:spPr>
          <a:xfrm>
            <a:off x="471183" y="1340768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16" name="Elipse 15"/>
          <p:cNvSpPr/>
          <p:nvPr/>
        </p:nvSpPr>
        <p:spPr>
          <a:xfrm>
            <a:off x="-2372558" y="2507854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situação</a:t>
            </a:r>
            <a:endParaRPr lang="pt-BR" sz="1200" dirty="0"/>
          </a:p>
        </p:txBody>
      </p:sp>
      <p:sp>
        <p:nvSpPr>
          <p:cNvPr id="17" name="Elipse 16"/>
          <p:cNvSpPr/>
          <p:nvPr/>
        </p:nvSpPr>
        <p:spPr>
          <a:xfrm>
            <a:off x="2205912" y="2060848"/>
            <a:ext cx="74384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rua</a:t>
            </a:r>
            <a:endParaRPr lang="pt-BR" sz="1200" dirty="0"/>
          </a:p>
        </p:txBody>
      </p:sp>
      <p:sp>
        <p:nvSpPr>
          <p:cNvPr id="18" name="Elipse 17"/>
          <p:cNvSpPr/>
          <p:nvPr/>
        </p:nvSpPr>
        <p:spPr>
          <a:xfrm>
            <a:off x="1841241" y="15253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compl.</a:t>
            </a:r>
            <a:endParaRPr lang="pt-BR" sz="1200" dirty="0"/>
          </a:p>
        </p:txBody>
      </p:sp>
      <p:sp>
        <p:nvSpPr>
          <p:cNvPr id="19" name="Elipse 18"/>
          <p:cNvSpPr/>
          <p:nvPr/>
        </p:nvSpPr>
        <p:spPr>
          <a:xfrm>
            <a:off x="1568936" y="283982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obs.</a:t>
            </a:r>
            <a:endParaRPr lang="pt-BR" sz="1200" dirty="0"/>
          </a:p>
        </p:txBody>
      </p:sp>
      <p:sp>
        <p:nvSpPr>
          <p:cNvPr id="20" name="Elipse 19"/>
          <p:cNvSpPr/>
          <p:nvPr/>
        </p:nvSpPr>
        <p:spPr>
          <a:xfrm>
            <a:off x="3635896" y="20809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telefone</a:t>
            </a:r>
            <a:endParaRPr lang="pt-BR" sz="1200" dirty="0"/>
          </a:p>
        </p:txBody>
      </p:sp>
      <p:sp>
        <p:nvSpPr>
          <p:cNvPr id="21" name="Elipse 20"/>
          <p:cNvSpPr/>
          <p:nvPr/>
        </p:nvSpPr>
        <p:spPr>
          <a:xfrm>
            <a:off x="2418246" y="247978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contatos</a:t>
            </a:r>
            <a:endParaRPr lang="pt-BR" sz="1200" dirty="0"/>
          </a:p>
        </p:txBody>
      </p:sp>
      <p:cxnSp>
        <p:nvCxnSpPr>
          <p:cNvPr id="22" name="Conector reto 21"/>
          <p:cNvCxnSpPr>
            <a:stCxn id="14" idx="4"/>
            <a:endCxn id="8" idx="0"/>
          </p:cNvCxnSpPr>
          <p:nvPr/>
        </p:nvCxnSpPr>
        <p:spPr>
          <a:xfrm>
            <a:off x="1002691" y="1700808"/>
            <a:ext cx="138098" cy="37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0" idx="4"/>
            <a:endCxn id="8" idx="0"/>
          </p:cNvCxnSpPr>
          <p:nvPr/>
        </p:nvCxnSpPr>
        <p:spPr>
          <a:xfrm flipH="1">
            <a:off x="1140789" y="1340768"/>
            <a:ext cx="115063" cy="73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2" idx="4"/>
            <a:endCxn id="8" idx="0"/>
          </p:cNvCxnSpPr>
          <p:nvPr/>
        </p:nvCxnSpPr>
        <p:spPr>
          <a:xfrm flipH="1">
            <a:off x="1140789" y="1340768"/>
            <a:ext cx="1064871" cy="73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1" idx="2"/>
            <a:endCxn id="8" idx="0"/>
          </p:cNvCxnSpPr>
          <p:nvPr/>
        </p:nvCxnSpPr>
        <p:spPr>
          <a:xfrm flipH="1">
            <a:off x="1140789" y="1348741"/>
            <a:ext cx="1296965" cy="72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3"/>
            <a:endCxn id="8" idx="0"/>
          </p:cNvCxnSpPr>
          <p:nvPr/>
        </p:nvCxnSpPr>
        <p:spPr>
          <a:xfrm flipH="1">
            <a:off x="1140789" y="1832645"/>
            <a:ext cx="856127" cy="2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3" idx="2"/>
            <a:endCxn id="8" idx="0"/>
          </p:cNvCxnSpPr>
          <p:nvPr/>
        </p:nvCxnSpPr>
        <p:spPr>
          <a:xfrm flipH="1">
            <a:off x="1140789" y="1880828"/>
            <a:ext cx="1702372" cy="19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7" idx="2"/>
            <a:endCxn id="8" idx="6"/>
          </p:cNvCxnSpPr>
          <p:nvPr/>
        </p:nvCxnSpPr>
        <p:spPr>
          <a:xfrm flipH="1">
            <a:off x="1712965" y="2240868"/>
            <a:ext cx="492947" cy="1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9" idx="4"/>
            <a:endCxn id="5" idx="0"/>
          </p:cNvCxnSpPr>
          <p:nvPr/>
        </p:nvCxnSpPr>
        <p:spPr>
          <a:xfrm>
            <a:off x="2890" y="2726029"/>
            <a:ext cx="177086" cy="27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8" idx="4"/>
            <a:endCxn id="5" idx="0"/>
          </p:cNvCxnSpPr>
          <p:nvPr/>
        </p:nvCxnSpPr>
        <p:spPr>
          <a:xfrm flipH="1">
            <a:off x="179976" y="2431966"/>
            <a:ext cx="960813" cy="56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7" idx="6"/>
            <a:endCxn id="5" idx="0"/>
          </p:cNvCxnSpPr>
          <p:nvPr/>
        </p:nvCxnSpPr>
        <p:spPr>
          <a:xfrm flipH="1">
            <a:off x="179976" y="1976377"/>
            <a:ext cx="195721" cy="102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6" idx="4"/>
            <a:endCxn id="5" idx="0"/>
          </p:cNvCxnSpPr>
          <p:nvPr/>
        </p:nvCxnSpPr>
        <p:spPr>
          <a:xfrm>
            <a:off x="-826787" y="2580823"/>
            <a:ext cx="1006763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6" idx="6"/>
            <a:endCxn id="5" idx="0"/>
          </p:cNvCxnSpPr>
          <p:nvPr/>
        </p:nvCxnSpPr>
        <p:spPr>
          <a:xfrm>
            <a:off x="-1309542" y="2687874"/>
            <a:ext cx="1489518" cy="30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1" idx="2"/>
            <a:endCxn id="5" idx="0"/>
          </p:cNvCxnSpPr>
          <p:nvPr/>
        </p:nvCxnSpPr>
        <p:spPr>
          <a:xfrm flipH="1">
            <a:off x="179976" y="2659802"/>
            <a:ext cx="2238270" cy="33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3788296" y="2608867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e-mail</a:t>
            </a:r>
            <a:endParaRPr lang="pt-BR" sz="1200" dirty="0"/>
          </a:p>
        </p:txBody>
      </p:sp>
      <p:sp>
        <p:nvSpPr>
          <p:cNvPr id="37" name="Elipse 36"/>
          <p:cNvSpPr/>
          <p:nvPr/>
        </p:nvSpPr>
        <p:spPr>
          <a:xfrm>
            <a:off x="3481262" y="3351252"/>
            <a:ext cx="15674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Redes sociais</a:t>
            </a:r>
            <a:endParaRPr lang="pt-BR" sz="1200" dirty="0"/>
          </a:p>
        </p:txBody>
      </p:sp>
      <p:cxnSp>
        <p:nvCxnSpPr>
          <p:cNvPr id="38" name="Conector reto 37"/>
          <p:cNvCxnSpPr>
            <a:stCxn id="21" idx="6"/>
            <a:endCxn id="20" idx="2"/>
          </p:cNvCxnSpPr>
          <p:nvPr/>
        </p:nvCxnSpPr>
        <p:spPr>
          <a:xfrm flipV="1">
            <a:off x="3481262" y="2260952"/>
            <a:ext cx="154634" cy="39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21" idx="6"/>
            <a:endCxn id="36" idx="2"/>
          </p:cNvCxnSpPr>
          <p:nvPr/>
        </p:nvCxnSpPr>
        <p:spPr>
          <a:xfrm>
            <a:off x="3481262" y="2659802"/>
            <a:ext cx="307034" cy="12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21" idx="6"/>
            <a:endCxn id="37" idx="0"/>
          </p:cNvCxnSpPr>
          <p:nvPr/>
        </p:nvCxnSpPr>
        <p:spPr>
          <a:xfrm>
            <a:off x="3481262" y="2659802"/>
            <a:ext cx="783704" cy="69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9" idx="2"/>
            <a:endCxn id="5" idx="3"/>
          </p:cNvCxnSpPr>
          <p:nvPr/>
        </p:nvCxnSpPr>
        <p:spPr>
          <a:xfrm flipH="1">
            <a:off x="978782" y="3019842"/>
            <a:ext cx="590154" cy="15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-1151107" y="1706347"/>
            <a:ext cx="72841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CNPJ</a:t>
            </a:r>
            <a:endParaRPr lang="pt-BR" sz="1200" dirty="0"/>
          </a:p>
        </p:txBody>
      </p:sp>
      <p:cxnSp>
        <p:nvCxnSpPr>
          <p:cNvPr id="43" name="Conector reto 42"/>
          <p:cNvCxnSpPr>
            <a:stCxn id="42" idx="6"/>
            <a:endCxn id="5" idx="1"/>
          </p:cNvCxnSpPr>
          <p:nvPr/>
        </p:nvCxnSpPr>
        <p:spPr>
          <a:xfrm flipH="1">
            <a:off x="-618831" y="1886367"/>
            <a:ext cx="196139" cy="129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494455" y="3319621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</a:t>
            </a:r>
            <a:endParaRPr lang="pt-BR" sz="1200" dirty="0"/>
          </a:p>
        </p:txBody>
      </p:sp>
      <p:cxnSp>
        <p:nvCxnSpPr>
          <p:cNvPr id="47" name="Conector reto 46"/>
          <p:cNvCxnSpPr>
            <a:stCxn id="46" idx="2"/>
            <a:endCxn id="5" idx="3"/>
          </p:cNvCxnSpPr>
          <p:nvPr/>
        </p:nvCxnSpPr>
        <p:spPr>
          <a:xfrm flipH="1" flipV="1">
            <a:off x="978782" y="3176972"/>
            <a:ext cx="515673" cy="32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0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-618831" y="2996952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-1158630" y="2260952"/>
            <a:ext cx="663686" cy="319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u="sng" dirty="0" smtClean="0"/>
              <a:t>ID</a:t>
            </a:r>
            <a:endParaRPr lang="pt-BR" sz="1200" u="sng" dirty="0"/>
          </a:p>
        </p:txBody>
      </p:sp>
      <p:sp>
        <p:nvSpPr>
          <p:cNvPr id="45" name="Elipse 44"/>
          <p:cNvSpPr/>
          <p:nvPr/>
        </p:nvSpPr>
        <p:spPr>
          <a:xfrm>
            <a:off x="-352718" y="1796357"/>
            <a:ext cx="72841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CPF</a:t>
            </a:r>
            <a:endParaRPr lang="pt-BR" sz="1200" dirty="0"/>
          </a:p>
        </p:txBody>
      </p:sp>
      <p:sp>
        <p:nvSpPr>
          <p:cNvPr id="46" name="Elipse 45"/>
          <p:cNvSpPr/>
          <p:nvPr/>
        </p:nvSpPr>
        <p:spPr>
          <a:xfrm>
            <a:off x="568613" y="2071926"/>
            <a:ext cx="114435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47" name="Elipse 46"/>
          <p:cNvSpPr/>
          <p:nvPr/>
        </p:nvSpPr>
        <p:spPr>
          <a:xfrm>
            <a:off x="-402795" y="2365989"/>
            <a:ext cx="81137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48" name="Elipse 47"/>
          <p:cNvSpPr/>
          <p:nvPr/>
        </p:nvSpPr>
        <p:spPr>
          <a:xfrm>
            <a:off x="724344" y="980728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bairro</a:t>
            </a:r>
            <a:endParaRPr lang="pt-BR" sz="1200" dirty="0"/>
          </a:p>
        </p:txBody>
      </p:sp>
      <p:sp>
        <p:nvSpPr>
          <p:cNvPr id="49" name="Elipse 48"/>
          <p:cNvSpPr/>
          <p:nvPr/>
        </p:nvSpPr>
        <p:spPr>
          <a:xfrm>
            <a:off x="2437754" y="1168721"/>
            <a:ext cx="93300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cidade</a:t>
            </a:r>
            <a:endParaRPr lang="pt-BR" sz="1200" dirty="0"/>
          </a:p>
        </p:txBody>
      </p:sp>
      <p:sp>
        <p:nvSpPr>
          <p:cNvPr id="50" name="Elipse 49"/>
          <p:cNvSpPr/>
          <p:nvPr/>
        </p:nvSpPr>
        <p:spPr>
          <a:xfrm>
            <a:off x="1853849" y="980728"/>
            <a:ext cx="70362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CEP</a:t>
            </a:r>
            <a:endParaRPr lang="pt-BR" sz="1200" dirty="0"/>
          </a:p>
        </p:txBody>
      </p:sp>
      <p:sp>
        <p:nvSpPr>
          <p:cNvPr id="51" name="Elipse 50"/>
          <p:cNvSpPr/>
          <p:nvPr/>
        </p:nvSpPr>
        <p:spPr>
          <a:xfrm>
            <a:off x="2843161" y="1700808"/>
            <a:ext cx="5315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uf</a:t>
            </a:r>
            <a:endParaRPr lang="pt-BR" sz="1200" dirty="0"/>
          </a:p>
        </p:txBody>
      </p:sp>
      <p:sp>
        <p:nvSpPr>
          <p:cNvPr id="52" name="Elipse 51"/>
          <p:cNvSpPr/>
          <p:nvPr/>
        </p:nvSpPr>
        <p:spPr>
          <a:xfrm>
            <a:off x="471183" y="1340768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Número</a:t>
            </a:r>
            <a:endParaRPr lang="pt-BR" sz="1200" dirty="0"/>
          </a:p>
        </p:txBody>
      </p:sp>
      <p:sp>
        <p:nvSpPr>
          <p:cNvPr id="53" name="Elipse 52"/>
          <p:cNvSpPr/>
          <p:nvPr/>
        </p:nvSpPr>
        <p:spPr>
          <a:xfrm>
            <a:off x="-2372558" y="2507854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situação</a:t>
            </a:r>
            <a:endParaRPr lang="pt-BR" sz="1200" dirty="0"/>
          </a:p>
        </p:txBody>
      </p:sp>
      <p:sp>
        <p:nvSpPr>
          <p:cNvPr id="54" name="Elipse 53"/>
          <p:cNvSpPr/>
          <p:nvPr/>
        </p:nvSpPr>
        <p:spPr>
          <a:xfrm>
            <a:off x="2205912" y="2060848"/>
            <a:ext cx="743842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rua</a:t>
            </a:r>
            <a:endParaRPr lang="pt-BR" sz="1200" dirty="0"/>
          </a:p>
        </p:txBody>
      </p:sp>
      <p:sp>
        <p:nvSpPr>
          <p:cNvPr id="55" name="Elipse 54"/>
          <p:cNvSpPr/>
          <p:nvPr/>
        </p:nvSpPr>
        <p:spPr>
          <a:xfrm>
            <a:off x="1841241" y="15253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compl.</a:t>
            </a:r>
            <a:endParaRPr lang="pt-BR" sz="1200" dirty="0"/>
          </a:p>
        </p:txBody>
      </p:sp>
      <p:sp>
        <p:nvSpPr>
          <p:cNvPr id="56" name="Elipse 55"/>
          <p:cNvSpPr/>
          <p:nvPr/>
        </p:nvSpPr>
        <p:spPr>
          <a:xfrm>
            <a:off x="1568936" y="283982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obs.</a:t>
            </a:r>
            <a:endParaRPr lang="pt-BR" sz="1200" dirty="0"/>
          </a:p>
        </p:txBody>
      </p:sp>
      <p:sp>
        <p:nvSpPr>
          <p:cNvPr id="57" name="Elipse 56"/>
          <p:cNvSpPr/>
          <p:nvPr/>
        </p:nvSpPr>
        <p:spPr>
          <a:xfrm>
            <a:off x="3635896" y="20809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telefone</a:t>
            </a:r>
            <a:endParaRPr lang="pt-BR" sz="1200" dirty="0"/>
          </a:p>
        </p:txBody>
      </p:sp>
      <p:sp>
        <p:nvSpPr>
          <p:cNvPr id="58" name="Elipse 57"/>
          <p:cNvSpPr/>
          <p:nvPr/>
        </p:nvSpPr>
        <p:spPr>
          <a:xfrm>
            <a:off x="2418246" y="247978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contatos</a:t>
            </a:r>
            <a:endParaRPr lang="pt-BR" sz="1200" dirty="0"/>
          </a:p>
        </p:txBody>
      </p:sp>
      <p:cxnSp>
        <p:nvCxnSpPr>
          <p:cNvPr id="59" name="Conector reto 58"/>
          <p:cNvCxnSpPr>
            <a:stCxn id="52" idx="4"/>
            <a:endCxn id="46" idx="0"/>
          </p:cNvCxnSpPr>
          <p:nvPr/>
        </p:nvCxnSpPr>
        <p:spPr>
          <a:xfrm>
            <a:off x="1002691" y="1700808"/>
            <a:ext cx="138098" cy="37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48" idx="4"/>
            <a:endCxn id="46" idx="0"/>
          </p:cNvCxnSpPr>
          <p:nvPr/>
        </p:nvCxnSpPr>
        <p:spPr>
          <a:xfrm flipH="1">
            <a:off x="1140789" y="1340768"/>
            <a:ext cx="115063" cy="73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50" idx="4"/>
            <a:endCxn id="46" idx="0"/>
          </p:cNvCxnSpPr>
          <p:nvPr/>
        </p:nvCxnSpPr>
        <p:spPr>
          <a:xfrm flipH="1">
            <a:off x="1140789" y="1340768"/>
            <a:ext cx="1064871" cy="73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49" idx="2"/>
            <a:endCxn id="46" idx="0"/>
          </p:cNvCxnSpPr>
          <p:nvPr/>
        </p:nvCxnSpPr>
        <p:spPr>
          <a:xfrm flipH="1">
            <a:off x="1140789" y="1348741"/>
            <a:ext cx="1296965" cy="72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5" idx="3"/>
            <a:endCxn id="46" idx="0"/>
          </p:cNvCxnSpPr>
          <p:nvPr/>
        </p:nvCxnSpPr>
        <p:spPr>
          <a:xfrm flipH="1">
            <a:off x="1140789" y="1832645"/>
            <a:ext cx="856127" cy="2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51" idx="2"/>
            <a:endCxn id="46" idx="0"/>
          </p:cNvCxnSpPr>
          <p:nvPr/>
        </p:nvCxnSpPr>
        <p:spPr>
          <a:xfrm flipH="1">
            <a:off x="1140789" y="1880828"/>
            <a:ext cx="1702372" cy="19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4" idx="2"/>
            <a:endCxn id="46" idx="6"/>
          </p:cNvCxnSpPr>
          <p:nvPr/>
        </p:nvCxnSpPr>
        <p:spPr>
          <a:xfrm flipH="1">
            <a:off x="1712965" y="2240868"/>
            <a:ext cx="492947" cy="1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7" idx="4"/>
            <a:endCxn id="43" idx="0"/>
          </p:cNvCxnSpPr>
          <p:nvPr/>
        </p:nvCxnSpPr>
        <p:spPr>
          <a:xfrm>
            <a:off x="2890" y="2726029"/>
            <a:ext cx="177086" cy="27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46" idx="4"/>
            <a:endCxn id="43" idx="0"/>
          </p:cNvCxnSpPr>
          <p:nvPr/>
        </p:nvCxnSpPr>
        <p:spPr>
          <a:xfrm flipH="1">
            <a:off x="179976" y="2431966"/>
            <a:ext cx="960813" cy="56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5" idx="6"/>
            <a:endCxn id="43" idx="0"/>
          </p:cNvCxnSpPr>
          <p:nvPr/>
        </p:nvCxnSpPr>
        <p:spPr>
          <a:xfrm flipH="1">
            <a:off x="179976" y="1976377"/>
            <a:ext cx="195721" cy="102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44" idx="4"/>
            <a:endCxn id="43" idx="0"/>
          </p:cNvCxnSpPr>
          <p:nvPr/>
        </p:nvCxnSpPr>
        <p:spPr>
          <a:xfrm>
            <a:off x="-826787" y="2580823"/>
            <a:ext cx="1006763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3" idx="6"/>
            <a:endCxn id="43" idx="0"/>
          </p:cNvCxnSpPr>
          <p:nvPr/>
        </p:nvCxnSpPr>
        <p:spPr>
          <a:xfrm>
            <a:off x="-1309542" y="2687874"/>
            <a:ext cx="1489518" cy="30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58" idx="2"/>
            <a:endCxn id="43" idx="0"/>
          </p:cNvCxnSpPr>
          <p:nvPr/>
        </p:nvCxnSpPr>
        <p:spPr>
          <a:xfrm flipH="1">
            <a:off x="179976" y="2659802"/>
            <a:ext cx="2238270" cy="33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3788296" y="2608867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e-mail</a:t>
            </a:r>
            <a:endParaRPr lang="pt-BR" sz="1200" dirty="0"/>
          </a:p>
        </p:txBody>
      </p:sp>
      <p:sp>
        <p:nvSpPr>
          <p:cNvPr id="73" name="Elipse 72"/>
          <p:cNvSpPr/>
          <p:nvPr/>
        </p:nvSpPr>
        <p:spPr>
          <a:xfrm>
            <a:off x="3481262" y="3351252"/>
            <a:ext cx="15674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Redes sociais</a:t>
            </a:r>
            <a:endParaRPr lang="pt-BR" sz="1200" dirty="0"/>
          </a:p>
        </p:txBody>
      </p:sp>
      <p:cxnSp>
        <p:nvCxnSpPr>
          <p:cNvPr id="74" name="Conector reto 73"/>
          <p:cNvCxnSpPr>
            <a:stCxn id="58" idx="6"/>
            <a:endCxn id="57" idx="2"/>
          </p:cNvCxnSpPr>
          <p:nvPr/>
        </p:nvCxnSpPr>
        <p:spPr>
          <a:xfrm flipV="1">
            <a:off x="3481262" y="2260952"/>
            <a:ext cx="154634" cy="39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8" idx="6"/>
            <a:endCxn id="72" idx="2"/>
          </p:cNvCxnSpPr>
          <p:nvPr/>
        </p:nvCxnSpPr>
        <p:spPr>
          <a:xfrm>
            <a:off x="3481262" y="2659802"/>
            <a:ext cx="307034" cy="12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58" idx="6"/>
            <a:endCxn id="73" idx="0"/>
          </p:cNvCxnSpPr>
          <p:nvPr/>
        </p:nvCxnSpPr>
        <p:spPr>
          <a:xfrm>
            <a:off x="3481262" y="2659802"/>
            <a:ext cx="783704" cy="69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56" idx="2"/>
            <a:endCxn id="43" idx="3"/>
          </p:cNvCxnSpPr>
          <p:nvPr/>
        </p:nvCxnSpPr>
        <p:spPr>
          <a:xfrm flipH="1">
            <a:off x="978782" y="3019842"/>
            <a:ext cx="590154" cy="15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-1151107" y="1706347"/>
            <a:ext cx="72841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CNPJ</a:t>
            </a:r>
            <a:endParaRPr lang="pt-BR" sz="1200" dirty="0"/>
          </a:p>
        </p:txBody>
      </p:sp>
      <p:cxnSp>
        <p:nvCxnSpPr>
          <p:cNvPr id="79" name="Conector reto 78"/>
          <p:cNvCxnSpPr>
            <a:stCxn id="78" idx="6"/>
            <a:endCxn id="43" idx="1"/>
          </p:cNvCxnSpPr>
          <p:nvPr/>
        </p:nvCxnSpPr>
        <p:spPr>
          <a:xfrm flipH="1">
            <a:off x="-618831" y="1886367"/>
            <a:ext cx="196139" cy="129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1494455" y="3319621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</a:t>
            </a:r>
            <a:endParaRPr lang="pt-BR" sz="1200" dirty="0"/>
          </a:p>
        </p:txBody>
      </p:sp>
      <p:cxnSp>
        <p:nvCxnSpPr>
          <p:cNvPr id="81" name="Conector reto 80"/>
          <p:cNvCxnSpPr>
            <a:stCxn id="80" idx="2"/>
            <a:endCxn id="43" idx="3"/>
          </p:cNvCxnSpPr>
          <p:nvPr/>
        </p:nvCxnSpPr>
        <p:spPr>
          <a:xfrm flipH="1" flipV="1">
            <a:off x="978782" y="3176972"/>
            <a:ext cx="515673" cy="32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8755" y="2996952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68956" y="2260952"/>
            <a:ext cx="663686" cy="319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u="sng" dirty="0" smtClean="0"/>
              <a:t>ID</a:t>
            </a:r>
            <a:endParaRPr lang="pt-BR" sz="1200" u="sng" dirty="0"/>
          </a:p>
        </p:txBody>
      </p:sp>
      <p:sp>
        <p:nvSpPr>
          <p:cNvPr id="8" name="Elipse 7"/>
          <p:cNvSpPr/>
          <p:nvPr/>
        </p:nvSpPr>
        <p:spPr>
          <a:xfrm>
            <a:off x="1424790" y="2365989"/>
            <a:ext cx="1127139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descrição</a:t>
            </a:r>
            <a:endParaRPr lang="pt-BR" sz="1200" dirty="0"/>
          </a:p>
        </p:txBody>
      </p:sp>
      <p:sp>
        <p:nvSpPr>
          <p:cNvPr id="14" name="Elipse 13"/>
          <p:cNvSpPr/>
          <p:nvPr/>
        </p:nvSpPr>
        <p:spPr>
          <a:xfrm>
            <a:off x="-544972" y="2507854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situação</a:t>
            </a:r>
            <a:endParaRPr lang="pt-BR" sz="1200" dirty="0"/>
          </a:p>
        </p:txBody>
      </p:sp>
      <p:sp>
        <p:nvSpPr>
          <p:cNvPr id="19" name="Elipse 18"/>
          <p:cNvSpPr/>
          <p:nvPr/>
        </p:nvSpPr>
        <p:spPr>
          <a:xfrm>
            <a:off x="1776969" y="1670175"/>
            <a:ext cx="169392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Data_validade</a:t>
            </a:r>
            <a:endParaRPr lang="pt-BR" sz="1200" dirty="0"/>
          </a:p>
        </p:txBody>
      </p:sp>
      <p:cxnSp>
        <p:nvCxnSpPr>
          <p:cNvPr id="27" name="Conector reto 26"/>
          <p:cNvCxnSpPr>
            <a:stCxn id="8" idx="4"/>
            <a:endCxn id="4" idx="0"/>
          </p:cNvCxnSpPr>
          <p:nvPr/>
        </p:nvCxnSpPr>
        <p:spPr>
          <a:xfrm>
            <a:off x="1988360" y="2726029"/>
            <a:ext cx="19202" cy="27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4"/>
            <a:endCxn id="4" idx="0"/>
          </p:cNvCxnSpPr>
          <p:nvPr/>
        </p:nvCxnSpPr>
        <p:spPr>
          <a:xfrm>
            <a:off x="1000799" y="2580823"/>
            <a:ext cx="1006763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4" idx="6"/>
            <a:endCxn id="4" idx="0"/>
          </p:cNvCxnSpPr>
          <p:nvPr/>
        </p:nvCxnSpPr>
        <p:spPr>
          <a:xfrm>
            <a:off x="518044" y="2687874"/>
            <a:ext cx="1489518" cy="30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9" idx="2"/>
            <a:endCxn id="4" idx="0"/>
          </p:cNvCxnSpPr>
          <p:nvPr/>
        </p:nvCxnSpPr>
        <p:spPr>
          <a:xfrm>
            <a:off x="1776969" y="1850195"/>
            <a:ext cx="230593" cy="114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-180528" y="1706347"/>
            <a:ext cx="1585423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Id_fornecedor</a:t>
            </a:r>
            <a:endParaRPr lang="pt-BR" sz="1200" dirty="0"/>
          </a:p>
        </p:txBody>
      </p:sp>
      <p:cxnSp>
        <p:nvCxnSpPr>
          <p:cNvPr id="40" name="Conector reto 39"/>
          <p:cNvCxnSpPr>
            <a:stCxn id="39" idx="6"/>
            <a:endCxn id="4" idx="1"/>
          </p:cNvCxnSpPr>
          <p:nvPr/>
        </p:nvCxnSpPr>
        <p:spPr>
          <a:xfrm flipH="1">
            <a:off x="1208755" y="1886367"/>
            <a:ext cx="196140" cy="129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2939381" y="2080932"/>
            <a:ext cx="106301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marca</a:t>
            </a:r>
            <a:endParaRPr lang="pt-BR" sz="1200" dirty="0"/>
          </a:p>
        </p:txBody>
      </p:sp>
      <p:cxnSp>
        <p:nvCxnSpPr>
          <p:cNvPr id="42" name="Conector reto 41"/>
          <p:cNvCxnSpPr>
            <a:stCxn id="41" idx="2"/>
            <a:endCxn id="4" idx="3"/>
          </p:cNvCxnSpPr>
          <p:nvPr/>
        </p:nvCxnSpPr>
        <p:spPr>
          <a:xfrm flipH="1">
            <a:off x="2806368" y="2260952"/>
            <a:ext cx="133013" cy="91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3459038" y="2482373"/>
            <a:ext cx="1761033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Preco_compra</a:t>
            </a:r>
            <a:endParaRPr lang="pt-BR" sz="1200" dirty="0"/>
          </a:p>
        </p:txBody>
      </p:sp>
      <p:cxnSp>
        <p:nvCxnSpPr>
          <p:cNvPr id="72" name="Conector reto 71"/>
          <p:cNvCxnSpPr>
            <a:stCxn id="71" idx="2"/>
            <a:endCxn id="4" idx="3"/>
          </p:cNvCxnSpPr>
          <p:nvPr/>
        </p:nvCxnSpPr>
        <p:spPr>
          <a:xfrm flipH="1">
            <a:off x="2806368" y="2662393"/>
            <a:ext cx="652670" cy="51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3530259" y="2994813"/>
            <a:ext cx="1761033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Preco_venda</a:t>
            </a:r>
            <a:endParaRPr lang="pt-BR" sz="1200" dirty="0"/>
          </a:p>
        </p:txBody>
      </p:sp>
      <p:cxnSp>
        <p:nvCxnSpPr>
          <p:cNvPr id="77" name="Conector reto 76"/>
          <p:cNvCxnSpPr>
            <a:stCxn id="76" idx="2"/>
            <a:endCxn id="4" idx="3"/>
          </p:cNvCxnSpPr>
          <p:nvPr/>
        </p:nvCxnSpPr>
        <p:spPr>
          <a:xfrm flipH="1">
            <a:off x="2806368" y="3174833"/>
            <a:ext cx="723891" cy="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459037" y="3434927"/>
            <a:ext cx="212107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Percentagem_lucro</a:t>
            </a:r>
            <a:endParaRPr lang="pt-BR" sz="1200" dirty="0"/>
          </a:p>
        </p:txBody>
      </p:sp>
      <p:cxnSp>
        <p:nvCxnSpPr>
          <p:cNvPr id="80" name="Conector reto 79"/>
          <p:cNvCxnSpPr>
            <a:stCxn id="79" idx="2"/>
            <a:endCxn id="4" idx="3"/>
          </p:cNvCxnSpPr>
          <p:nvPr/>
        </p:nvCxnSpPr>
        <p:spPr>
          <a:xfrm flipH="1" flipV="1">
            <a:off x="2806368" y="3176972"/>
            <a:ext cx="652669" cy="43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9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38398" y="2996952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Estoque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710486" y="2054654"/>
            <a:ext cx="135745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localização</a:t>
            </a:r>
            <a:endParaRPr lang="pt-BR" sz="1200" dirty="0"/>
          </a:p>
        </p:txBody>
      </p:sp>
      <p:cxnSp>
        <p:nvCxnSpPr>
          <p:cNvPr id="11" name="Conector reto 10"/>
          <p:cNvCxnSpPr>
            <a:stCxn id="7" idx="4"/>
            <a:endCxn id="4" idx="0"/>
          </p:cNvCxnSpPr>
          <p:nvPr/>
        </p:nvCxnSpPr>
        <p:spPr>
          <a:xfrm flipH="1">
            <a:off x="2937205" y="2414694"/>
            <a:ext cx="452010" cy="58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69009" y="1874634"/>
            <a:ext cx="1585423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Id_produto</a:t>
            </a:r>
            <a:endParaRPr lang="pt-BR" sz="1200" dirty="0"/>
          </a:p>
        </p:txBody>
      </p:sp>
      <p:cxnSp>
        <p:nvCxnSpPr>
          <p:cNvPr id="14" name="Conector reto 13"/>
          <p:cNvCxnSpPr>
            <a:stCxn id="13" idx="6"/>
            <a:endCxn id="4" idx="0"/>
          </p:cNvCxnSpPr>
          <p:nvPr/>
        </p:nvCxnSpPr>
        <p:spPr>
          <a:xfrm>
            <a:off x="2354432" y="2054654"/>
            <a:ext cx="582773" cy="94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483768" y="1731939"/>
            <a:ext cx="141365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quantidade</a:t>
            </a:r>
            <a:endParaRPr lang="pt-BR" sz="1200" dirty="0"/>
          </a:p>
        </p:txBody>
      </p:sp>
      <p:cxnSp>
        <p:nvCxnSpPr>
          <p:cNvPr id="16" name="Conector reto 15"/>
          <p:cNvCxnSpPr>
            <a:stCxn id="15" idx="2"/>
            <a:endCxn id="4" idx="0"/>
          </p:cNvCxnSpPr>
          <p:nvPr/>
        </p:nvCxnSpPr>
        <p:spPr>
          <a:xfrm>
            <a:off x="2483768" y="1911959"/>
            <a:ext cx="453437" cy="108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067944" y="2094415"/>
            <a:ext cx="187220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Quantidade_min</a:t>
            </a:r>
            <a:endParaRPr lang="pt-BR" sz="1200" dirty="0"/>
          </a:p>
        </p:txBody>
      </p:sp>
      <p:cxnSp>
        <p:nvCxnSpPr>
          <p:cNvPr id="34" name="Conector reto 33"/>
          <p:cNvCxnSpPr>
            <a:stCxn id="33" idx="2"/>
            <a:endCxn id="4" idx="0"/>
          </p:cNvCxnSpPr>
          <p:nvPr/>
        </p:nvCxnSpPr>
        <p:spPr>
          <a:xfrm flipH="1">
            <a:off x="2937205" y="2274435"/>
            <a:ext cx="1130739" cy="7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4004563" y="2498183"/>
            <a:ext cx="1585423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</a:t>
            </a:r>
            <a:endParaRPr lang="pt-BR" sz="1200" dirty="0"/>
          </a:p>
        </p:txBody>
      </p:sp>
      <p:cxnSp>
        <p:nvCxnSpPr>
          <p:cNvPr id="41" name="Conector reto 40"/>
          <p:cNvCxnSpPr>
            <a:stCxn id="4" idx="0"/>
            <a:endCxn id="38" idx="2"/>
          </p:cNvCxnSpPr>
          <p:nvPr/>
        </p:nvCxnSpPr>
        <p:spPr>
          <a:xfrm flipV="1">
            <a:off x="2937205" y="2678203"/>
            <a:ext cx="1067358" cy="31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84584" y="1097433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43808" y="737393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5553236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43807" y="3933056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804248" y="3032956"/>
            <a:ext cx="15976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Estoque</a:t>
            </a:r>
            <a:endParaRPr lang="pt-BR" dirty="0"/>
          </a:p>
        </p:txBody>
      </p:sp>
      <p:sp>
        <p:nvSpPr>
          <p:cNvPr id="12" name="Losango 11"/>
          <p:cNvSpPr/>
          <p:nvPr/>
        </p:nvSpPr>
        <p:spPr>
          <a:xfrm>
            <a:off x="3505316" y="2096852"/>
            <a:ext cx="1282707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compra</a:t>
            </a:r>
            <a:endParaRPr lang="pt-BR" sz="1200" dirty="0"/>
          </a:p>
        </p:txBody>
      </p:sp>
      <p:sp>
        <p:nvSpPr>
          <p:cNvPr id="13" name="Losango 12"/>
          <p:cNvSpPr/>
          <p:nvPr/>
        </p:nvSpPr>
        <p:spPr>
          <a:xfrm>
            <a:off x="6156176" y="4509120"/>
            <a:ext cx="936104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armazena</a:t>
            </a:r>
            <a:endParaRPr lang="pt-BR" sz="1200" dirty="0"/>
          </a:p>
        </p:txBody>
      </p:sp>
      <p:sp>
        <p:nvSpPr>
          <p:cNvPr id="14" name="Losango 13"/>
          <p:cNvSpPr/>
          <p:nvPr/>
        </p:nvSpPr>
        <p:spPr>
          <a:xfrm>
            <a:off x="2375756" y="5145723"/>
            <a:ext cx="936104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fornece</a:t>
            </a:r>
            <a:endParaRPr lang="pt-BR" sz="1200" dirty="0"/>
          </a:p>
        </p:txBody>
      </p:sp>
      <p:sp>
        <p:nvSpPr>
          <p:cNvPr id="15" name="Losango 14"/>
          <p:cNvSpPr/>
          <p:nvPr/>
        </p:nvSpPr>
        <p:spPr>
          <a:xfrm>
            <a:off x="-458172" y="3356992"/>
            <a:ext cx="936104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vende</a:t>
            </a:r>
            <a:endParaRPr lang="pt-BR" sz="1200" dirty="0"/>
          </a:p>
        </p:txBody>
      </p:sp>
      <p:cxnSp>
        <p:nvCxnSpPr>
          <p:cNvPr id="17" name="Conector reto 16"/>
          <p:cNvCxnSpPr>
            <a:stCxn id="6" idx="2"/>
            <a:endCxn id="12" idx="0"/>
          </p:cNvCxnSpPr>
          <p:nvPr/>
        </p:nvCxnSpPr>
        <p:spPr>
          <a:xfrm>
            <a:off x="3642615" y="1097433"/>
            <a:ext cx="504055" cy="9994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reto 17"/>
          <p:cNvCxnSpPr>
            <a:stCxn id="12" idx="2"/>
            <a:endCxn id="10" idx="0"/>
          </p:cNvCxnSpPr>
          <p:nvPr/>
        </p:nvCxnSpPr>
        <p:spPr>
          <a:xfrm flipH="1">
            <a:off x="3642614" y="3032956"/>
            <a:ext cx="504056" cy="900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reto 20"/>
          <p:cNvCxnSpPr>
            <a:stCxn id="13" idx="0"/>
            <a:endCxn id="11" idx="2"/>
          </p:cNvCxnSpPr>
          <p:nvPr/>
        </p:nvCxnSpPr>
        <p:spPr>
          <a:xfrm flipV="1">
            <a:off x="6624228" y="3392996"/>
            <a:ext cx="978827" cy="11161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ector reto 23"/>
          <p:cNvCxnSpPr>
            <a:stCxn id="10" idx="3"/>
            <a:endCxn id="13" idx="2"/>
          </p:cNvCxnSpPr>
          <p:nvPr/>
        </p:nvCxnSpPr>
        <p:spPr>
          <a:xfrm>
            <a:off x="4441420" y="4113076"/>
            <a:ext cx="2182808" cy="13321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reto 28"/>
          <p:cNvCxnSpPr>
            <a:stCxn id="10" idx="1"/>
            <a:endCxn id="14" idx="0"/>
          </p:cNvCxnSpPr>
          <p:nvPr/>
        </p:nvCxnSpPr>
        <p:spPr>
          <a:xfrm>
            <a:off x="2843807" y="4113076"/>
            <a:ext cx="1" cy="1032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reto 31"/>
          <p:cNvCxnSpPr>
            <a:stCxn id="7" idx="3"/>
            <a:endCxn id="14" idx="2"/>
          </p:cNvCxnSpPr>
          <p:nvPr/>
        </p:nvCxnSpPr>
        <p:spPr>
          <a:xfrm>
            <a:off x="1597613" y="5733256"/>
            <a:ext cx="1246195" cy="3485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reto 34"/>
          <p:cNvCxnSpPr>
            <a:stCxn id="15" idx="2"/>
            <a:endCxn id="10" idx="1"/>
          </p:cNvCxnSpPr>
          <p:nvPr/>
        </p:nvCxnSpPr>
        <p:spPr>
          <a:xfrm flipV="1">
            <a:off x="9880" y="4113076"/>
            <a:ext cx="2833927" cy="1800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reto 37"/>
          <p:cNvCxnSpPr>
            <a:stCxn id="5" idx="2"/>
            <a:endCxn id="15" idx="0"/>
          </p:cNvCxnSpPr>
          <p:nvPr/>
        </p:nvCxnSpPr>
        <p:spPr>
          <a:xfrm flipH="1">
            <a:off x="9880" y="1457473"/>
            <a:ext cx="104343" cy="1899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CaixaDeTexto 47"/>
          <p:cNvSpPr txBox="1"/>
          <p:nvPr/>
        </p:nvSpPr>
        <p:spPr>
          <a:xfrm>
            <a:off x="35496" y="1412776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 N)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341747" y="388747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 N)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771800" y="4293096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 N)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246395" y="5874059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 N)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441421" y="395947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(1, 1)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526323" y="335699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 </a:t>
            </a:r>
            <a:r>
              <a:rPr lang="pt-BR" sz="1100" dirty="0"/>
              <a:t>N</a:t>
            </a:r>
            <a:r>
              <a:rPr lang="pt-BR" sz="1100" dirty="0" smtClean="0"/>
              <a:t>)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205843" y="37170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 N)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05843" y="10881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 N)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190128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138</Words>
  <Application>Microsoft Office PowerPoint</Application>
  <PresentationFormat>Apresentação na tela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developer</dc:creator>
  <cp:lastModifiedBy>developer</cp:lastModifiedBy>
  <cp:revision>9</cp:revision>
  <dcterms:created xsi:type="dcterms:W3CDTF">2021-11-12T11:25:39Z</dcterms:created>
  <dcterms:modified xsi:type="dcterms:W3CDTF">2021-11-12T13:11:22Z</dcterms:modified>
</cp:coreProperties>
</file>