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25" d="100"/>
          <a:sy n="25" d="100"/>
        </p:scale>
        <p:origin x="-2592" y="-10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268-733F-4FBD-AF70-751A1BD2B0D8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C87D-D88E-4F00-9C44-6F67554F5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15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268-733F-4FBD-AF70-751A1BD2B0D8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C87D-D88E-4F00-9C44-6F67554F5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24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268-733F-4FBD-AF70-751A1BD2B0D8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C87D-D88E-4F00-9C44-6F67554F5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51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268-733F-4FBD-AF70-751A1BD2B0D8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C87D-D88E-4F00-9C44-6F67554F5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97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268-733F-4FBD-AF70-751A1BD2B0D8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C87D-D88E-4F00-9C44-6F67554F5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86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268-733F-4FBD-AF70-751A1BD2B0D8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C87D-D88E-4F00-9C44-6F67554F5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50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268-733F-4FBD-AF70-751A1BD2B0D8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C87D-D88E-4F00-9C44-6F67554F5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30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268-733F-4FBD-AF70-751A1BD2B0D8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C87D-D88E-4F00-9C44-6F67554F5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17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268-733F-4FBD-AF70-751A1BD2B0D8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C87D-D88E-4F00-9C44-6F67554F5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45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268-733F-4FBD-AF70-751A1BD2B0D8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C87D-D88E-4F00-9C44-6F67554F5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30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8268-733F-4FBD-AF70-751A1BD2B0D8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C87D-D88E-4F00-9C44-6F67554F5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3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8268-733F-4FBD-AF70-751A1BD2B0D8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C87D-D88E-4F00-9C44-6F67554F5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39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tângulo 1042"/>
          <p:cNvSpPr/>
          <p:nvPr/>
        </p:nvSpPr>
        <p:spPr>
          <a:xfrm>
            <a:off x="-13430000" y="-14413482"/>
            <a:ext cx="21314368" cy="24755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49455" y="1892795"/>
            <a:ext cx="42957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-14140952"/>
            <a:ext cx="342900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97952" y="625970"/>
            <a:ext cx="33909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2762" y="-149200"/>
            <a:ext cx="347662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49455" y="-5667821"/>
            <a:ext cx="42576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831" y="-5582096"/>
            <a:ext cx="340042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456" y="6858000"/>
            <a:ext cx="34480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84784" y="-5667821"/>
            <a:ext cx="3343275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8719" y="6453336"/>
            <a:ext cx="29241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ector angulado 5"/>
          <p:cNvCxnSpPr>
            <a:stCxn id="1027" idx="0"/>
            <a:endCxn id="1030" idx="1"/>
          </p:cNvCxnSpPr>
          <p:nvPr/>
        </p:nvCxnSpPr>
        <p:spPr>
          <a:xfrm rot="5400000" flipH="1" flipV="1">
            <a:off x="-12594218" y="-3018792"/>
            <a:ext cx="4936478" cy="23530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em curva 7"/>
          <p:cNvCxnSpPr>
            <a:stCxn id="1025" idx="0"/>
            <a:endCxn id="1030" idx="2"/>
          </p:cNvCxnSpPr>
          <p:nvPr/>
        </p:nvCxnSpPr>
        <p:spPr>
          <a:xfrm rot="16200000" flipV="1">
            <a:off x="-9234087" y="-539725"/>
            <a:ext cx="4845991" cy="190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1025" idx="0"/>
            <a:endCxn id="1033" idx="2"/>
          </p:cNvCxnSpPr>
          <p:nvPr/>
        </p:nvCxnSpPr>
        <p:spPr>
          <a:xfrm rot="5400000" flipH="1" flipV="1">
            <a:off x="-5901740" y="-3195798"/>
            <a:ext cx="4188766" cy="598842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2"/>
          <p:cNvCxnSpPr>
            <a:stCxn id="1025" idx="0"/>
            <a:endCxn id="1031" idx="2"/>
          </p:cNvCxnSpPr>
          <p:nvPr/>
        </p:nvCxnSpPr>
        <p:spPr>
          <a:xfrm rot="5400000" flipH="1" flipV="1">
            <a:off x="-2854757" y="-6138005"/>
            <a:ext cx="4083991" cy="11977611"/>
          </a:xfrm>
          <a:prstGeom prst="curvedConnector3">
            <a:avLst>
              <a:gd name="adj1" fmla="val 929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em curva 23"/>
          <p:cNvCxnSpPr>
            <a:stCxn id="1026" idx="2"/>
            <a:endCxn id="1033" idx="0"/>
          </p:cNvCxnSpPr>
          <p:nvPr/>
        </p:nvCxnSpPr>
        <p:spPr>
          <a:xfrm rot="5400000">
            <a:off x="-1643110" y="-8700888"/>
            <a:ext cx="3863031" cy="220310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1026" idx="2"/>
            <a:endCxn id="1031" idx="0"/>
          </p:cNvCxnSpPr>
          <p:nvPr/>
        </p:nvCxnSpPr>
        <p:spPr>
          <a:xfrm>
            <a:off x="1389956" y="-9530852"/>
            <a:ext cx="3786088" cy="3948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33"/>
          <p:cNvCxnSpPr>
            <a:stCxn id="1026" idx="2"/>
            <a:endCxn id="1030" idx="0"/>
          </p:cNvCxnSpPr>
          <p:nvPr/>
        </p:nvCxnSpPr>
        <p:spPr>
          <a:xfrm rot="5400000">
            <a:off x="-4646845" y="-11704623"/>
            <a:ext cx="3863031" cy="82105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em curva 57"/>
          <p:cNvCxnSpPr>
            <a:stCxn id="1034" idx="0"/>
            <a:endCxn id="1030" idx="2"/>
          </p:cNvCxnSpPr>
          <p:nvPr/>
        </p:nvCxnSpPr>
        <p:spPr>
          <a:xfrm rot="16200000" flipV="1">
            <a:off x="-9006890" y="-766923"/>
            <a:ext cx="9406532" cy="503398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em curva 60"/>
          <p:cNvCxnSpPr>
            <a:stCxn id="1028" idx="0"/>
            <a:endCxn id="1033" idx="2"/>
          </p:cNvCxnSpPr>
          <p:nvPr/>
        </p:nvCxnSpPr>
        <p:spPr>
          <a:xfrm rot="16200000" flipV="1">
            <a:off x="-1017182" y="-2091934"/>
            <a:ext cx="2146771" cy="173869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ector em curva 1036"/>
          <p:cNvCxnSpPr>
            <a:stCxn id="1034" idx="0"/>
            <a:endCxn id="1028" idx="2"/>
          </p:cNvCxnSpPr>
          <p:nvPr/>
        </p:nvCxnSpPr>
        <p:spPr>
          <a:xfrm rot="5400000" flipH="1" flipV="1">
            <a:off x="-1598208" y="3929577"/>
            <a:ext cx="2335336" cy="271218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ector em curva 1038"/>
          <p:cNvCxnSpPr>
            <a:stCxn id="1034" idx="0"/>
            <a:endCxn id="1031" idx="2"/>
          </p:cNvCxnSpPr>
          <p:nvPr/>
        </p:nvCxnSpPr>
        <p:spPr>
          <a:xfrm rot="5400000" flipH="1" flipV="1">
            <a:off x="-2627560" y="-1350267"/>
            <a:ext cx="8644532" cy="6962675"/>
          </a:xfrm>
          <a:prstGeom prst="curvedConnector3">
            <a:avLst>
              <a:gd name="adj1" fmla="val 226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Conector de seta reta 1041"/>
          <p:cNvCxnSpPr>
            <a:stCxn id="1032" idx="1"/>
            <a:endCxn id="1034" idx="3"/>
          </p:cNvCxnSpPr>
          <p:nvPr/>
        </p:nvCxnSpPr>
        <p:spPr>
          <a:xfrm flipH="1">
            <a:off x="-324544" y="8143875"/>
            <a:ext cx="3429000" cy="52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563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developer</dc:creator>
  <cp:lastModifiedBy>developer</cp:lastModifiedBy>
  <cp:revision>4</cp:revision>
  <dcterms:created xsi:type="dcterms:W3CDTF">2021-11-25T23:33:55Z</dcterms:created>
  <dcterms:modified xsi:type="dcterms:W3CDTF">2021-11-26T00:06:38Z</dcterms:modified>
</cp:coreProperties>
</file>