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093FD-D3E9-4B0B-ABEB-F0A0BDC98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1F21F-7627-4736-A77D-4A0C2AF7F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8CBAD-3D92-4D50-955B-FBA6FD30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7E0D-69BB-47C5-8EC3-541413179679}" type="datetimeFigureOut">
              <a:rPr lang="es-MX" smtClean="0"/>
              <a:t>31/07/2017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15AEBD-F02F-4B32-B639-1806F5AE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D96BC-6F2B-48DF-B7F3-16AAFA4B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7E6-A61B-4A1E-A9F4-0441DD235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48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E2FD1-1CD5-4841-B87C-5DCDF7C1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01E7E3-4A18-4EB5-9F21-B057563CA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DED62-762F-4C71-8E92-91C10C41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7E0D-69BB-47C5-8EC3-541413179679}" type="datetimeFigureOut">
              <a:rPr lang="es-MX" smtClean="0"/>
              <a:t>31/07/2017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D954FA-EFD1-478E-B867-82A4BAA6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CCA4B-FF47-4DC7-BB9A-A0764AD3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7E6-A61B-4A1E-A9F4-0441DD235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92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73A81-97CA-480E-8C49-D3695E87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7B52B4-F9BF-4E0D-BE19-9D6EBF302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47220-E307-4627-A187-D2A4CFB8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7E0D-69BB-47C5-8EC3-541413179679}" type="datetimeFigureOut">
              <a:rPr lang="es-MX" smtClean="0"/>
              <a:t>31/07/2017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671F4-80A0-4E17-990E-D35C3549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98E608-4688-42C3-BD02-3DD75EC4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7E6-A61B-4A1E-A9F4-0441DD235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56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29835-5A03-4AC9-8D52-770D49F5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DFA57-2156-4968-A071-6B00DD99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10B3-DAAA-456B-A758-0452D0DF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7E0D-69BB-47C5-8EC3-541413179679}" type="datetimeFigureOut">
              <a:rPr lang="es-MX" smtClean="0"/>
              <a:t>31/07/2017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C3A7E-4E1F-49BD-A091-0FA5A9E1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17370-3654-4676-84A9-7257B4D1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7E6-A61B-4A1E-A9F4-0441DD235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79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DC173-1E3B-45FA-A416-6BD03F2F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791CD-4F7C-49F1-A925-24DBF18F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605A63-14BA-4D25-9B4A-1983B316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7E0D-69BB-47C5-8EC3-541413179679}" type="datetimeFigureOut">
              <a:rPr lang="es-MX" smtClean="0"/>
              <a:t>31/07/2017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B18A5-32CE-465C-B9B4-19E15DAC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4AF0D3-2311-423B-84C5-154DE855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7E6-A61B-4A1E-A9F4-0441DD235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26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9FA22-4176-4DE2-8E25-464B8235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50975-E1F1-41B9-A342-679C79864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ACC618-9214-41CA-9FB9-0DB0C8DEF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FCAC3-78CE-4931-80F4-B74B27FA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7E0D-69BB-47C5-8EC3-541413179679}" type="datetimeFigureOut">
              <a:rPr lang="es-MX" smtClean="0"/>
              <a:t>31/07/2017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D2A091-6C5E-410D-B767-488E27A6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178D1-6CF3-46F3-AD3D-67F3FC8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7E6-A61B-4A1E-A9F4-0441DD235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26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F3128-5D93-46E0-8DF4-F812B97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D4B03-CC68-4FFC-99A2-1E559478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D54D4-DBE5-4813-B39C-9C35F897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415F1C-4A4C-43AA-93C8-566AF4D85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75822B-3911-4984-82D9-7B66E692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984B2C-3BD2-4678-96F0-6F26CAFB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7E0D-69BB-47C5-8EC3-541413179679}" type="datetimeFigureOut">
              <a:rPr lang="es-MX" smtClean="0"/>
              <a:t>31/07/2017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723FFD-EF22-4CC3-BDE5-F7C9FF0F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6721EA-CE42-4972-A1A2-BD84A596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7E6-A61B-4A1E-A9F4-0441DD235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05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7DB81-F548-4AAD-BD07-058D1A17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988A36-FF8F-4D1A-90A7-10C77802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7E0D-69BB-47C5-8EC3-541413179679}" type="datetimeFigureOut">
              <a:rPr lang="es-MX" smtClean="0"/>
              <a:t>31/07/2017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0FD4A4-5F92-438D-A2C0-D9170784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C574EB-BE74-4EC9-8E93-2C9FEEF2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7E6-A61B-4A1E-A9F4-0441DD235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04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82EA84-7464-4B1A-A1D1-A4E7DDA1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7E0D-69BB-47C5-8EC3-541413179679}" type="datetimeFigureOut">
              <a:rPr lang="es-MX" smtClean="0"/>
              <a:t>31/07/2017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80EA4A-A0A8-4133-BF44-8AD385A0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600869-2A8B-4A70-9B45-40173CDC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7E6-A61B-4A1E-A9F4-0441DD235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84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70BB8-5CE5-46EA-88CF-D2CA9443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4F2BA-B01A-4173-B6AE-E44044145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AFF4CA-3879-4420-BF09-D94EBFA79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E5EE2D-6F20-470E-8B75-6B78562F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7E0D-69BB-47C5-8EC3-541413179679}" type="datetimeFigureOut">
              <a:rPr lang="es-MX" smtClean="0"/>
              <a:t>31/07/2017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AF1A5E-D2BE-4AF5-9651-5152B6F8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59F59B-0AC5-44A7-A664-EC6DA08B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7E6-A61B-4A1E-A9F4-0441DD235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80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6FD35-710D-4A77-ADB1-433BE8D6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B4C6F1-2789-4D51-8869-8FD943332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07CDA9-22B6-4971-9105-37AAE978E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D7CC21-3152-48F1-9D6B-2A9B3EB1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7E0D-69BB-47C5-8EC3-541413179679}" type="datetimeFigureOut">
              <a:rPr lang="es-MX" smtClean="0"/>
              <a:t>31/07/2017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A67353-B086-470B-AC36-7E7AF406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9BED04-BA9B-4461-98F9-DCE2774B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7E6-A61B-4A1E-A9F4-0441DD235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14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D02109-5C40-4227-9D29-8D826AEE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BB240C-EBB3-47C3-94D1-EEDBA078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66611D-1522-4AF5-9049-A92F10334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E0D-69BB-47C5-8EC3-541413179679}" type="datetimeFigureOut">
              <a:rPr lang="es-MX" smtClean="0"/>
              <a:t>31/07/2017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95D91B-9F68-4079-BE46-2D0E7DE94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DD1EF-E7F3-40E2-B49A-2CB1BA570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E7E6-A61B-4A1E-A9F4-0441DD235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66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FA6DAD3-72B1-437B-AA4F-0C4B221AB53A}"/>
              </a:ext>
            </a:extLst>
          </p:cNvPr>
          <p:cNvSpPr/>
          <p:nvPr/>
        </p:nvSpPr>
        <p:spPr>
          <a:xfrm>
            <a:off x="0" y="1063690"/>
            <a:ext cx="12192000" cy="40121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EBC2FE5-342F-4143-A909-82F496297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81" b="6417"/>
          <a:stretch/>
        </p:blipFill>
        <p:spPr>
          <a:xfrm>
            <a:off x="4360877" y="1590870"/>
            <a:ext cx="3470245" cy="334543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46850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ersona, hombre, música, boca&#10;&#10;Descripción generada con confianza alta">
            <a:extLst>
              <a:ext uri="{FF2B5EF4-FFF2-40B4-BE49-F238E27FC236}">
                <a16:creationId xmlns:a16="http://schemas.microsoft.com/office/drawing/2014/main" id="{1442D641-4B01-4C8D-96C5-EE5F12D4A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 r="11817" b="23670"/>
          <a:stretch/>
        </p:blipFill>
        <p:spPr>
          <a:xfrm>
            <a:off x="3082048" y="1912689"/>
            <a:ext cx="6280066" cy="334438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5126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614B94F-0616-49F2-907F-D40938E1C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4" b="18546"/>
          <a:stretch/>
        </p:blipFill>
        <p:spPr>
          <a:xfrm>
            <a:off x="2833872" y="1677799"/>
            <a:ext cx="6457143" cy="357371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02266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E7CA24-A9EB-4C16-92F4-8E059EFA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67" y="1599501"/>
            <a:ext cx="3810000" cy="38100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0242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DA47ADC-6EAF-491A-9065-D9E5919E2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7" r="33698"/>
          <a:stretch/>
        </p:blipFill>
        <p:spPr>
          <a:xfrm>
            <a:off x="4451348" y="1644242"/>
            <a:ext cx="2855463" cy="375520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124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CFC09B-EF59-4B58-9D39-6AC42085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307" y="1115454"/>
            <a:ext cx="3142857" cy="458095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39391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 imagen puede contener: 5 personas">
            <a:extLst>
              <a:ext uri="{FF2B5EF4-FFF2-40B4-BE49-F238E27FC236}">
                <a16:creationId xmlns:a16="http://schemas.microsoft.com/office/drawing/2014/main" id="{51807FC3-FE9F-4FDA-BF3E-B79CE0F9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95" y="1633318"/>
            <a:ext cx="3207129" cy="320712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 imagen puede contener: 1 persona">
            <a:extLst>
              <a:ext uri="{FF2B5EF4-FFF2-40B4-BE49-F238E27FC236}">
                <a16:creationId xmlns:a16="http://schemas.microsoft.com/office/drawing/2014/main" id="{75A7B140-CE0F-4F65-9711-B2F64DC98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79" y="2064740"/>
            <a:ext cx="3521979" cy="2641484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7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9C3834B-CEBF-447D-838F-C3C26738A078}"/>
              </a:ext>
            </a:extLst>
          </p:cNvPr>
          <p:cNvSpPr/>
          <p:nvPr/>
        </p:nvSpPr>
        <p:spPr>
          <a:xfrm>
            <a:off x="4722999" y="1870744"/>
            <a:ext cx="2634143" cy="263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DE85B0-5132-4C29-8DDA-AA6A8B02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7" r="33698" b="20187"/>
          <a:stretch/>
        </p:blipFill>
        <p:spPr>
          <a:xfrm>
            <a:off x="1330921" y="1249959"/>
            <a:ext cx="2606440" cy="263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4378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Tovar</dc:creator>
  <cp:lastModifiedBy>Juan Carlos Tovar</cp:lastModifiedBy>
  <cp:revision>18</cp:revision>
  <dcterms:created xsi:type="dcterms:W3CDTF">2017-07-26T21:21:17Z</dcterms:created>
  <dcterms:modified xsi:type="dcterms:W3CDTF">2017-08-01T00:06:02Z</dcterms:modified>
</cp:coreProperties>
</file>