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athan Josue Harding Batista" initials="YJHB" lastIdx="1" clrIdx="0">
    <p:extLst>
      <p:ext uri="{19B8F6BF-5375-455C-9EA6-DF929625EA0E}">
        <p15:presenceInfo xmlns:p15="http://schemas.microsoft.com/office/powerpoint/2012/main" userId="435ca8bcea237f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21:15:51.84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4712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482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3552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7519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0858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648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19690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8373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65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0911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224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621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319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4273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1839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830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093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6584" y="0"/>
            <a:ext cx="7881531" cy="2833208"/>
          </a:xfrm>
        </p:spPr>
        <p:txBody>
          <a:bodyPr>
            <a:normAutofit/>
          </a:bodyPr>
          <a:lstStyle/>
          <a:p>
            <a:r>
              <a:rPr lang="es-ES" sz="66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Conociendo  Python </a:t>
            </a:r>
            <a:endParaRPr lang="en-US" sz="66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42327" y="4979213"/>
            <a:ext cx="8791575" cy="1655762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Autor : yonathan Harding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34" y="772229"/>
            <a:ext cx="2075474" cy="20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04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Infografía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//</a:t>
            </a:r>
            <a:endParaRPr lang="en-US" dirty="0" smtClean="0"/>
          </a:p>
          <a:p>
            <a:r>
              <a:rPr lang="en-US" dirty="0" smtClean="0"/>
              <a:t>Wikipedia/python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1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</a:t>
            </a:r>
            <a:r>
              <a:rPr lang="es-ES" dirty="0"/>
              <a:t>P</a:t>
            </a:r>
            <a:r>
              <a:rPr lang="es-ES" dirty="0" smtClean="0"/>
              <a:t>ython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fue creado en 1989 en el centurum Wiskunde &amp; Informática (CWI) ,por el programador Guido Van Rossum 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nombre del lenguaje se inspiro en el programa de televisión de la BBC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Python’s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Flying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Circus”.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9" y="4020348"/>
            <a:ext cx="3978662" cy="22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1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3600" b="1" dirty="0"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s-P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 es un lenguaje de programación </a:t>
            </a:r>
            <a:r>
              <a:rPr lang="es-PA" sz="3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P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pPr algn="just"/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Es un leguaje de computadora que los programadores utilizan para comunicarse y desarrollar  software, páginas web ,scripts u otros ,para que sean ejecutados en cualquier dispositivo </a:t>
            </a:r>
            <a:endParaRPr lang="es-P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43" y="3855448"/>
            <a:ext cx="4155443" cy="25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59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s-PA" sz="4400" b="1" dirty="0"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s-ES" cap="none" dirty="0" smtClean="0"/>
              <a:t>Que es Python </a:t>
            </a:r>
            <a:r>
              <a:rPr lang="es-PA" sz="4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lenguaje de programación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 amplia capacidad </a:t>
            </a: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 </a:t>
            </a: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el desarrollo de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Aplicaciones web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iencia </a:t>
            </a: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datos </a:t>
            </a:r>
            <a:endParaRPr lang="es-ES" sz="1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 (ML</a:t>
            </a: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Video juegos .</a:t>
            </a:r>
            <a:endParaRPr lang="es-ES" sz="1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1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mayoría de los desarrolladores hoy en día  </a:t>
            </a:r>
            <a:r>
              <a:rPr lang="es-E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 Python porque es eficiente y fácil de aprender, además de que se puede ejecutar en muchas plataformas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361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Características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4544" y="3041340"/>
            <a:ext cx="1112351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lenguaje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aprender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ntegración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adaptación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ódigo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abierto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rientado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alto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ortable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6110" y="1518711"/>
            <a:ext cx="10884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posee muchas características importantes ,tanto para principiantes y expertos ,que deseen experimentar cosas nuevas.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Mencionaremos algunas características principales.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979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VENTAJAS Y DESVENTAJAS DE PYTHON </a:t>
            </a:r>
            <a:endParaRPr lang="en-US" sz="3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 smtClean="0"/>
              <a:t>Ventajas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Al ser de código libre y gratuito mantiene bibliotecas y frameworks ,esto permite que una gran comunidad pueda aportar al desarrollo de código, esto ayuda a otros programadores a crear proyectos. </a:t>
            </a:r>
          </a:p>
          <a:p>
            <a:pPr algn="just"/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Python es multiplataforma ,ya que puede ser ejecutado en cualquier Sistema operativo .</a:t>
            </a:r>
            <a:endParaRPr lang="es-P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A" dirty="0" smtClean="0"/>
              <a:t>Desventajas </a:t>
            </a:r>
            <a:endParaRPr lang="es-PA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Consume mucha memoria y espacio en el equipo ,por la variedad de datos que maneja.</a:t>
            </a:r>
          </a:p>
          <a:p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es un poco lent</a:t>
            </a:r>
            <a:r>
              <a:rPr lang="es-PA" dirty="0" smtClean="0"/>
              <a:t>o ,al procesar tanta información 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40640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8495" cy="1400530"/>
          </a:xfrm>
        </p:spPr>
        <p:txBody>
          <a:bodyPr/>
          <a:lstStyle/>
          <a:p>
            <a:r>
              <a:rPr lang="es-PA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Sitios web creados con Python </a:t>
            </a:r>
            <a:endParaRPr lang="es-P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2" y="1770409"/>
            <a:ext cx="4655897" cy="18728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16632" y="131934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N</a:t>
            </a:r>
            <a:r>
              <a:rPr lang="es-PA" dirty="0" smtClean="0"/>
              <a:t>etflix</a:t>
            </a:r>
            <a:endParaRPr lang="es-PA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15055" r="1073" b="9780"/>
          <a:stretch/>
        </p:blipFill>
        <p:spPr>
          <a:xfrm>
            <a:off x="816632" y="4095451"/>
            <a:ext cx="4774271" cy="190626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16632" y="372611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Uber </a:t>
            </a:r>
            <a:endParaRPr lang="es-PA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677500" y="131934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Pinterest</a:t>
            </a:r>
            <a:endParaRPr lang="es-PA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t="13360" b="3564"/>
          <a:stretch/>
        </p:blipFill>
        <p:spPr>
          <a:xfrm>
            <a:off x="6677500" y="1770409"/>
            <a:ext cx="4957766" cy="176962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677499" y="372611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Instagram</a:t>
            </a:r>
            <a:endParaRPr lang="es-PA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/>
          <a:srcRect l="18911" t="14678" r="20851"/>
          <a:stretch/>
        </p:blipFill>
        <p:spPr>
          <a:xfrm>
            <a:off x="6821040" y="4095451"/>
            <a:ext cx="4530583" cy="24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802" y="646682"/>
            <a:ext cx="9404723" cy="1400530"/>
          </a:xfrm>
        </p:spPr>
        <p:txBody>
          <a:bodyPr/>
          <a:lstStyle/>
          <a:p>
            <a:r>
              <a:rPr lang="es-PA" sz="3600" b="1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Porque se recomienda utilizar Python</a:t>
            </a:r>
            <a:r>
              <a:rPr lang="es-PA" sz="3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P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3477" y="1853248"/>
            <a:ext cx="8895816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Se recomienda utilizar Python por ser unos de los lenguaje de programación mas versátil que existen , se puede utilizar en diferentes  campos ,desde programar  aplicaciones ,hasta video juegos .</a:t>
            </a:r>
          </a:p>
          <a:p>
            <a:pPr marL="0" indent="0" algn="just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Su popularidad a aumentado ,atrayendo cada ves  mas profesionales ,ya cuentan con una amplia comunidad  ,los cuales brindan conferencias ,reuniones, organizan eventos donde aportan muchos  conocimiento . </a:t>
            </a:r>
          </a:p>
          <a:p>
            <a:pPr marL="0" indent="0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Desde esta dirección podemos descargar gratuitamente  Python https://www.python.org/downloads/</a:t>
            </a:r>
            <a:endParaRPr lang="es-P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29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691576"/>
            <a:ext cx="9404723" cy="1400530"/>
          </a:xfrm>
        </p:spPr>
        <p:txBody>
          <a:bodyPr/>
          <a:lstStyle/>
          <a:p>
            <a:r>
              <a:rPr lang="es-PA" dirty="0" smtClean="0"/>
              <a:t>Conclusión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843911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Python siendo un  lenguaje desarrollado bajo licencia gratuita de código abierto ,es de libre uso y distribución. </a:t>
            </a: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s fácil de aprender  ,es la mejor opción  a la hora de escoger un lenguaje ,para  cualquier persona que desee incursionar  al mundo de la </a:t>
            </a: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programación . </a:t>
            </a:r>
            <a:endParaRPr lang="es-P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PA" dirty="0">
                <a:latin typeface="Arial" panose="020B0604020202020204" pitchFamily="34" charset="0"/>
                <a:cs typeface="Arial" panose="020B0604020202020204" pitchFamily="34" charset="0"/>
              </a:rPr>
              <a:t>crecimiento y aceptación es impresionante ya que  actualmente es  utilizado por  empresas y plataformas como Google, Netflix, Youtube, Facebook, Instagram, Pinterest y la Nasa. </a:t>
            </a:r>
          </a:p>
          <a:p>
            <a:pPr marL="0" indent="0" algn="just">
              <a:buNone/>
            </a:pPr>
            <a:endParaRPr lang="es-P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Muchas personas han optado por empezar  a desarrollar su proyectos en este lenguaje , ya que les abre muchas puertas a nivel  laboral .</a:t>
            </a:r>
          </a:p>
          <a:p>
            <a:endParaRPr lang="es-P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219015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1480</TotalTime>
  <Words>446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Conociendo  Python </vt:lpstr>
      <vt:lpstr>Historia de Python </vt:lpstr>
      <vt:lpstr>¿ Que es un lenguaje de programación ?</vt:lpstr>
      <vt:lpstr>¿ Que es Python ?</vt:lpstr>
      <vt:lpstr>Características de Python</vt:lpstr>
      <vt:lpstr>VENTAJAS Y DESVENTAJAS DE PYTHON </vt:lpstr>
      <vt:lpstr>Algunos Sitios web creados con Python </vt:lpstr>
      <vt:lpstr>¿Porque se recomienda utilizar Python? </vt:lpstr>
      <vt:lpstr>Conclusión</vt:lpstr>
      <vt:lpstr>Infografía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 Python </dc:title>
  <dc:creator>Yonathan Josue Harding Batista</dc:creator>
  <cp:lastModifiedBy>Yonathan Josue Harding Batista</cp:lastModifiedBy>
  <cp:revision>29</cp:revision>
  <dcterms:created xsi:type="dcterms:W3CDTF">2022-09-16T13:06:53Z</dcterms:created>
  <dcterms:modified xsi:type="dcterms:W3CDTF">2022-09-20T04:40:51Z</dcterms:modified>
</cp:coreProperties>
</file>