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9DB91-250E-4F9A-AFED-E98EC73BE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C5061E-EAD8-473F-9EA7-15F15613B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4EC5A8-E96E-4B23-BE3B-2CC61CD7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374801-9960-4ECD-871F-1B0F5BA1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6266F2-E5F2-4A94-87B1-06A7B987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226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E8725-99A9-4FCC-BDC9-0384FE3D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0885CF1-4E64-4F9D-942C-BEB7D9D75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C3DD32-0A7F-45D5-93FA-8B775BC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42060C-D839-4A3E-862C-BE7DE90B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C7BB96-522A-46E2-84A7-D7CE160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000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5576F9-D461-49DA-9D44-0371746D4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2BF1FA6-5433-4B77-92D4-DF0B5CDAF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195887-507E-42EF-9AE8-F6B9D40D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DB34D1-C14F-4650-B3E4-32746CF9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8AC2A5-7B41-4409-A0B8-ECE52DF9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203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D572F-8C6C-48CE-A53B-BAE3C42A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62BABB-827F-4F5B-BB74-3CDA4E4D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D2E434-C24C-40B1-8F84-94F3E197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1D77DD-1118-420C-8432-E258DF7F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344432-C83D-4D0B-92A8-7F83F055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85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D1A30-7318-4375-BAC2-01EE62E8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746B1E-6A52-40F6-A2B6-B50F5147A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1C164DE-2B88-4188-8F48-07D49A8B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746B3F-BA04-4EED-8C19-33433868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939F2A5-32A2-41B2-A5E8-644E8943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823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88D7B-4CB7-4A33-B12C-0AA632AD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C179D7-294B-45D1-A0A7-3B2E4BA3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E03D7A-4AAE-42FA-94A5-AC4A1212D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4EDDEA4-606A-4D4F-A366-96052D57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09A2773-5A3B-4F35-A13C-AAA085A7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5A629A-5CFA-4C3B-B471-B3018745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42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F202C-4543-43FA-B690-A925D8CE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24B71CE-8BFD-46C9-B4AE-0079C6C39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29471AD-B79C-41C4-A9B9-4ED479B4B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ECA7F42-004C-4C0D-9554-EEF4881A6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67165AA-307B-4749-872C-2E6C0C88C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A690143-24B6-4064-B328-732EFA56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A22AC8E-5630-41E7-8E6F-6A6CAC0C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E1FC623-CE86-4136-992F-14391CB1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944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BB690-B42A-4587-AB6C-09F36E42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793471E-950A-4778-A5E3-E111B8CE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BA6C929-768C-4871-AC1C-5ACEB77B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ED3C2B5-95D6-4832-962A-6E6F6260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88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25BC1EC-FD2D-4B47-9BFB-17F18B46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BB2115F-3503-4CCC-B6AE-CD3F4CEE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3DAC52-5730-4AF1-9F45-4EEB6B0B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492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28168-9F3D-4A51-922D-F9C01297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B9D749-5D6E-461C-9776-B6C04306E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B70AAA4-DC22-4952-BC07-DED99F913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FF9C970-9336-48E3-9551-269954ED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0753AF0-0590-4AF8-8744-ED09BB5A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18EB8CD-C376-4F51-91D8-0AC24E5C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507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6097F-4D7D-407F-9C4E-499D523A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D8726A8-CAA4-42FC-8CB2-EDE45D889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9244195-0C47-40B1-BF16-77BD4154F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B8CCE9A-8E2A-4055-AD21-F3C27293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862DACC-F822-40E6-867B-8D40A55D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18CFE0-846E-48AC-9608-C6B40612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710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5FA9159-8721-4E14-BD8F-71C550AC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1112AE-6227-4015-BF28-47905978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FE1D43-FC2C-4497-B106-805627490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718ACD-E329-4ECC-9959-E457FACB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992F49-2AAD-45D7-92BF-0A4BF06D9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96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Fita Perfurada 3">
            <a:extLst>
              <a:ext uri="{FF2B5EF4-FFF2-40B4-BE49-F238E27FC236}">
                <a16:creationId xmlns:a16="http://schemas.microsoft.com/office/drawing/2014/main" id="{5767AF88-9FB6-40F5-AF07-544C6E40A79F}"/>
              </a:ext>
            </a:extLst>
          </p:cNvPr>
          <p:cNvSpPr/>
          <p:nvPr/>
        </p:nvSpPr>
        <p:spPr>
          <a:xfrm>
            <a:off x="9305291" y="1404885"/>
            <a:ext cx="1198486" cy="532661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5" name="Retângulo: Cantos Superiores, Um Arredondado e Um Cortado 4">
            <a:extLst>
              <a:ext uri="{FF2B5EF4-FFF2-40B4-BE49-F238E27FC236}">
                <a16:creationId xmlns:a16="http://schemas.microsoft.com/office/drawing/2014/main" id="{90FF9FD7-1521-44A4-A2FF-ED68A3B9896E}"/>
              </a:ext>
            </a:extLst>
          </p:cNvPr>
          <p:cNvSpPr/>
          <p:nvPr/>
        </p:nvSpPr>
        <p:spPr>
          <a:xfrm>
            <a:off x="6135962" y="115409"/>
            <a:ext cx="1198486" cy="532661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: Cantos Superiores, Um Arredondado e Um Cortado 5">
            <a:extLst>
              <a:ext uri="{FF2B5EF4-FFF2-40B4-BE49-F238E27FC236}">
                <a16:creationId xmlns:a16="http://schemas.microsoft.com/office/drawing/2014/main" id="{C67B5BFC-2305-42D2-ABC6-FD6345F02BDB}"/>
              </a:ext>
            </a:extLst>
          </p:cNvPr>
          <p:cNvSpPr/>
          <p:nvPr/>
        </p:nvSpPr>
        <p:spPr>
          <a:xfrm>
            <a:off x="1627585" y="648070"/>
            <a:ext cx="1198486" cy="532661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A6DE63B-ECBD-4DF6-AFA4-4A09D9209517}"/>
              </a:ext>
            </a:extLst>
          </p:cNvPr>
          <p:cNvSpPr/>
          <p:nvPr/>
        </p:nvSpPr>
        <p:spPr>
          <a:xfrm>
            <a:off x="6006496" y="1269503"/>
            <a:ext cx="1475173" cy="803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B6882A6-8236-492A-827D-1FF64A895D0D}"/>
              </a:ext>
            </a:extLst>
          </p:cNvPr>
          <p:cNvSpPr/>
          <p:nvPr/>
        </p:nvSpPr>
        <p:spPr>
          <a:xfrm>
            <a:off x="1606876" y="3619874"/>
            <a:ext cx="1475173" cy="803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BC77961-440B-4DE3-ADBC-3377318FF5D9}"/>
              </a:ext>
            </a:extLst>
          </p:cNvPr>
          <p:cNvSpPr/>
          <p:nvPr/>
        </p:nvSpPr>
        <p:spPr>
          <a:xfrm>
            <a:off x="9615994" y="3584362"/>
            <a:ext cx="1475173" cy="803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E7B5EDB-CDB6-4307-92FF-3416965C90DD}"/>
              </a:ext>
            </a:extLst>
          </p:cNvPr>
          <p:cNvSpPr/>
          <p:nvPr/>
        </p:nvSpPr>
        <p:spPr>
          <a:xfrm>
            <a:off x="5977638" y="4120706"/>
            <a:ext cx="1766655" cy="19619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4A072F4-1407-498D-915E-12CD183F7BCA}"/>
              </a:ext>
            </a:extLst>
          </p:cNvPr>
          <p:cNvSpPr/>
          <p:nvPr/>
        </p:nvSpPr>
        <p:spPr>
          <a:xfrm>
            <a:off x="6218818" y="4450666"/>
            <a:ext cx="1766655" cy="19619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485B1C9-2E49-4796-9D91-F133D4F1EAED}"/>
              </a:ext>
            </a:extLst>
          </p:cNvPr>
          <p:cNvSpPr/>
          <p:nvPr/>
        </p:nvSpPr>
        <p:spPr>
          <a:xfrm>
            <a:off x="6459998" y="4780626"/>
            <a:ext cx="1766655" cy="19619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luxograma: Disco Magnético 14">
            <a:extLst>
              <a:ext uri="{FF2B5EF4-FFF2-40B4-BE49-F238E27FC236}">
                <a16:creationId xmlns:a16="http://schemas.microsoft.com/office/drawing/2014/main" id="{EB88C3C3-1997-4613-B719-6241AF7E45D1}"/>
              </a:ext>
            </a:extLst>
          </p:cNvPr>
          <p:cNvSpPr/>
          <p:nvPr/>
        </p:nvSpPr>
        <p:spPr>
          <a:xfrm>
            <a:off x="6075667" y="2729144"/>
            <a:ext cx="1336829" cy="803426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6BB144-AF28-4F56-8E62-35DCB4077371}"/>
              </a:ext>
            </a:extLst>
          </p:cNvPr>
          <p:cNvSpPr/>
          <p:nvPr/>
        </p:nvSpPr>
        <p:spPr>
          <a:xfrm>
            <a:off x="6715971" y="5101688"/>
            <a:ext cx="1269502" cy="562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AA59688-04CD-4A47-9A0F-4E7290621ECF}"/>
              </a:ext>
            </a:extLst>
          </p:cNvPr>
          <p:cNvSpPr/>
          <p:nvPr/>
        </p:nvSpPr>
        <p:spPr>
          <a:xfrm>
            <a:off x="6708574" y="5801538"/>
            <a:ext cx="1269502" cy="562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3E0FF1A-01ED-4336-B086-8264E2BC1DD4}"/>
              </a:ext>
            </a:extLst>
          </p:cNvPr>
          <p:cNvSpPr/>
          <p:nvPr/>
        </p:nvSpPr>
        <p:spPr>
          <a:xfrm>
            <a:off x="408391" y="3687565"/>
            <a:ext cx="1198485" cy="6680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0C4BA760-054E-4BB5-A51B-4D9E0B4AA324}"/>
              </a:ext>
            </a:extLst>
          </p:cNvPr>
          <p:cNvSpPr/>
          <p:nvPr/>
        </p:nvSpPr>
        <p:spPr>
          <a:xfrm rot="8073640">
            <a:off x="9438459" y="4613119"/>
            <a:ext cx="1198485" cy="6680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Terminador 19">
            <a:extLst>
              <a:ext uri="{FF2B5EF4-FFF2-40B4-BE49-F238E27FC236}">
                <a16:creationId xmlns:a16="http://schemas.microsoft.com/office/drawing/2014/main" id="{523B10B6-F9B8-4953-B111-9B66EA97DF86}"/>
              </a:ext>
            </a:extLst>
          </p:cNvPr>
          <p:cNvSpPr/>
          <p:nvPr/>
        </p:nvSpPr>
        <p:spPr>
          <a:xfrm>
            <a:off x="3753844" y="4450666"/>
            <a:ext cx="1593530" cy="3299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BD5CF81-69C9-4F01-9DD9-E62BF33F0994}"/>
              </a:ext>
            </a:extLst>
          </p:cNvPr>
          <p:cNvSpPr txBox="1"/>
          <p:nvPr/>
        </p:nvSpPr>
        <p:spPr>
          <a:xfrm>
            <a:off x="6181827" y="197073"/>
            <a:ext cx="112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config.txt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932099E-3432-478B-83FF-51A1B8B1FA6A}"/>
              </a:ext>
            </a:extLst>
          </p:cNvPr>
          <p:cNvSpPr txBox="1"/>
          <p:nvPr/>
        </p:nvSpPr>
        <p:spPr>
          <a:xfrm>
            <a:off x="1664574" y="729734"/>
            <a:ext cx="112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log.txt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1EEB33D-E512-4F85-B7DC-EBA251A000E0}"/>
              </a:ext>
            </a:extLst>
          </p:cNvPr>
          <p:cNvSpPr txBox="1"/>
          <p:nvPr/>
        </p:nvSpPr>
        <p:spPr>
          <a:xfrm>
            <a:off x="6006494" y="1345816"/>
            <a:ext cx="147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Race</a:t>
            </a:r>
            <a:r>
              <a:rPr lang="pt-PT" dirty="0"/>
              <a:t> Simulator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3E64C8B-2EE9-4D7A-920A-870348B65B9F}"/>
              </a:ext>
            </a:extLst>
          </p:cNvPr>
          <p:cNvSpPr txBox="1"/>
          <p:nvPr/>
        </p:nvSpPr>
        <p:spPr>
          <a:xfrm>
            <a:off x="9615994" y="3673765"/>
            <a:ext cx="147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Malfunction</a:t>
            </a:r>
            <a:r>
              <a:rPr lang="pt-PT" dirty="0"/>
              <a:t> Manager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496A997-B408-4D3C-8749-032888385BAF}"/>
              </a:ext>
            </a:extLst>
          </p:cNvPr>
          <p:cNvSpPr txBox="1"/>
          <p:nvPr/>
        </p:nvSpPr>
        <p:spPr>
          <a:xfrm>
            <a:off x="1606875" y="3709277"/>
            <a:ext cx="147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Race</a:t>
            </a:r>
            <a:r>
              <a:rPr lang="pt-PT" dirty="0"/>
              <a:t> Manager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1BE07D2-B37B-42A0-9722-569D37010AAC}"/>
              </a:ext>
            </a:extLst>
          </p:cNvPr>
          <p:cNvSpPr txBox="1"/>
          <p:nvPr/>
        </p:nvSpPr>
        <p:spPr>
          <a:xfrm>
            <a:off x="6033491" y="4116527"/>
            <a:ext cx="165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Team Manager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74D06FE-3FBC-46C6-9179-0F9BA2649A7B}"/>
              </a:ext>
            </a:extLst>
          </p:cNvPr>
          <p:cNvSpPr txBox="1"/>
          <p:nvPr/>
        </p:nvSpPr>
        <p:spPr>
          <a:xfrm>
            <a:off x="6274672" y="4466466"/>
            <a:ext cx="165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Team Manager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503FBED-C8BF-4932-88A6-22AA87579111}"/>
              </a:ext>
            </a:extLst>
          </p:cNvPr>
          <p:cNvSpPr txBox="1"/>
          <p:nvPr/>
        </p:nvSpPr>
        <p:spPr>
          <a:xfrm>
            <a:off x="6515851" y="4787528"/>
            <a:ext cx="165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Team Manager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7B4313D-0838-4DF8-8B43-C4300A828BEA}"/>
              </a:ext>
            </a:extLst>
          </p:cNvPr>
          <p:cNvSpPr txBox="1"/>
          <p:nvPr/>
        </p:nvSpPr>
        <p:spPr>
          <a:xfrm>
            <a:off x="6733745" y="5225740"/>
            <a:ext cx="125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Car </a:t>
            </a:r>
            <a:r>
              <a:rPr lang="pt-PT" sz="1600" dirty="0" err="1"/>
              <a:t>Thread</a:t>
            </a:r>
            <a:endParaRPr lang="pt-PT" sz="16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2453C78-DCA0-4C41-A356-8D2074C74534}"/>
              </a:ext>
            </a:extLst>
          </p:cNvPr>
          <p:cNvSpPr txBox="1"/>
          <p:nvPr/>
        </p:nvSpPr>
        <p:spPr>
          <a:xfrm>
            <a:off x="6744080" y="5912568"/>
            <a:ext cx="125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Car </a:t>
            </a:r>
            <a:r>
              <a:rPr lang="pt-PT" sz="1600" dirty="0" err="1"/>
              <a:t>Thread</a:t>
            </a:r>
            <a:endParaRPr lang="pt-PT" sz="16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6D3B121-77D5-4764-82AB-4386070B1DE9}"/>
              </a:ext>
            </a:extLst>
          </p:cNvPr>
          <p:cNvSpPr txBox="1"/>
          <p:nvPr/>
        </p:nvSpPr>
        <p:spPr>
          <a:xfrm>
            <a:off x="6118216" y="3049153"/>
            <a:ext cx="125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SHM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660F1D9-E9D4-4201-B542-21560D6422D2}"/>
              </a:ext>
            </a:extLst>
          </p:cNvPr>
          <p:cNvSpPr txBox="1"/>
          <p:nvPr/>
        </p:nvSpPr>
        <p:spPr>
          <a:xfrm rot="18791730">
            <a:off x="9472489" y="4713225"/>
            <a:ext cx="125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MQ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A1F8D48-9E38-42E4-9B39-2F76B5BF39B4}"/>
              </a:ext>
            </a:extLst>
          </p:cNvPr>
          <p:cNvSpPr txBox="1"/>
          <p:nvPr/>
        </p:nvSpPr>
        <p:spPr>
          <a:xfrm>
            <a:off x="9305288" y="1508366"/>
            <a:ext cx="1198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/>
              <a:t>Statistics</a:t>
            </a:r>
            <a:endParaRPr lang="pt-PT" sz="16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77113C1-AAB2-4774-983B-852C43861D90}"/>
              </a:ext>
            </a:extLst>
          </p:cNvPr>
          <p:cNvSpPr txBox="1"/>
          <p:nvPr/>
        </p:nvSpPr>
        <p:spPr>
          <a:xfrm>
            <a:off x="3753845" y="4455511"/>
            <a:ext cx="158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Unnammed</a:t>
            </a:r>
            <a:r>
              <a:rPr lang="pt-PT" sz="1400" dirty="0"/>
              <a:t> </a:t>
            </a:r>
            <a:r>
              <a:rPr lang="pt-PT" sz="1400" dirty="0" err="1"/>
              <a:t>Pipe</a:t>
            </a:r>
            <a:endParaRPr lang="pt-PT" sz="1400" dirty="0"/>
          </a:p>
        </p:txBody>
      </p:sp>
      <p:sp>
        <p:nvSpPr>
          <p:cNvPr id="44" name="Fluxograma: Terminador 43">
            <a:extLst>
              <a:ext uri="{FF2B5EF4-FFF2-40B4-BE49-F238E27FC236}">
                <a16:creationId xmlns:a16="http://schemas.microsoft.com/office/drawing/2014/main" id="{F8DFB508-377C-401E-8722-AB29EBC6AB3E}"/>
              </a:ext>
            </a:extLst>
          </p:cNvPr>
          <p:cNvSpPr/>
          <p:nvPr/>
        </p:nvSpPr>
        <p:spPr>
          <a:xfrm>
            <a:off x="3743257" y="5093640"/>
            <a:ext cx="1593530" cy="3299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093C309-7491-44F8-90E5-55974892EC82}"/>
              </a:ext>
            </a:extLst>
          </p:cNvPr>
          <p:cNvSpPr txBox="1"/>
          <p:nvPr/>
        </p:nvSpPr>
        <p:spPr>
          <a:xfrm>
            <a:off x="3743258" y="5098485"/>
            <a:ext cx="158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Unnammed</a:t>
            </a:r>
            <a:r>
              <a:rPr lang="pt-PT" sz="1400" dirty="0"/>
              <a:t> </a:t>
            </a:r>
            <a:r>
              <a:rPr lang="pt-PT" sz="1400" dirty="0" err="1"/>
              <a:t>Pipe</a:t>
            </a:r>
            <a:endParaRPr lang="pt-PT" sz="1400" dirty="0"/>
          </a:p>
        </p:txBody>
      </p:sp>
      <p:sp>
        <p:nvSpPr>
          <p:cNvPr id="46" name="Fluxograma: Terminador 45">
            <a:extLst>
              <a:ext uri="{FF2B5EF4-FFF2-40B4-BE49-F238E27FC236}">
                <a16:creationId xmlns:a16="http://schemas.microsoft.com/office/drawing/2014/main" id="{FD5DC723-45D4-4B05-BB2F-3E25B1DF5598}"/>
              </a:ext>
            </a:extLst>
          </p:cNvPr>
          <p:cNvSpPr/>
          <p:nvPr/>
        </p:nvSpPr>
        <p:spPr>
          <a:xfrm>
            <a:off x="3750654" y="5783783"/>
            <a:ext cx="1593530" cy="3299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63964CC-7A49-4133-97B8-EA66EB942B67}"/>
              </a:ext>
            </a:extLst>
          </p:cNvPr>
          <p:cNvSpPr txBox="1"/>
          <p:nvPr/>
        </p:nvSpPr>
        <p:spPr>
          <a:xfrm>
            <a:off x="3750655" y="5788628"/>
            <a:ext cx="158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Unnammed</a:t>
            </a:r>
            <a:r>
              <a:rPr lang="pt-PT" sz="1400" dirty="0"/>
              <a:t> </a:t>
            </a:r>
            <a:r>
              <a:rPr lang="pt-PT" sz="1400" dirty="0" err="1"/>
              <a:t>Pipe</a:t>
            </a:r>
            <a:endParaRPr lang="pt-PT" sz="1400" dirty="0"/>
          </a:p>
        </p:txBody>
      </p: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BC120F61-654C-438F-8E67-AC90E8324B15}"/>
              </a:ext>
            </a:extLst>
          </p:cNvPr>
          <p:cNvCxnSpPr>
            <a:stCxn id="5" idx="1"/>
            <a:endCxn id="7" idx="0"/>
          </p:cNvCxnSpPr>
          <p:nvPr/>
        </p:nvCxnSpPr>
        <p:spPr>
          <a:xfrm>
            <a:off x="6735205" y="648070"/>
            <a:ext cx="8878" cy="62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11C55163-388B-4CDD-95E9-55BB87E1D427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714056" y="1668982"/>
            <a:ext cx="1292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65145B69-3DD7-486F-ADF0-9C4FA49FAD08}"/>
              </a:ext>
            </a:extLst>
          </p:cNvPr>
          <p:cNvCxnSpPr>
            <a:stCxn id="26" idx="3"/>
            <a:endCxn id="40" idx="1"/>
          </p:cNvCxnSpPr>
          <p:nvPr/>
        </p:nvCxnSpPr>
        <p:spPr>
          <a:xfrm>
            <a:off x="7481667" y="1668982"/>
            <a:ext cx="1823621" cy="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6AD9EFD6-D96F-4714-996B-EC2AD4AE264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343708" y="4423300"/>
            <a:ext cx="755" cy="100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E5ED475-B1D5-4469-A715-A52B1444B9F1}"/>
              </a:ext>
            </a:extLst>
          </p:cNvPr>
          <p:cNvSpPr txBox="1"/>
          <p:nvPr/>
        </p:nvSpPr>
        <p:spPr>
          <a:xfrm>
            <a:off x="408390" y="3863165"/>
            <a:ext cx="114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Named</a:t>
            </a:r>
            <a:r>
              <a:rPr lang="pt-PT" sz="1400" dirty="0"/>
              <a:t> </a:t>
            </a:r>
            <a:r>
              <a:rPr lang="pt-PT" sz="1400" dirty="0" err="1"/>
              <a:t>Pipe</a:t>
            </a:r>
            <a:endParaRPr lang="pt-PT" sz="1400" dirty="0"/>
          </a:p>
        </p:txBody>
      </p:sp>
      <p:cxnSp>
        <p:nvCxnSpPr>
          <p:cNvPr id="74" name="Conexão: Ângulo Reto 73">
            <a:extLst>
              <a:ext uri="{FF2B5EF4-FFF2-40B4-BE49-F238E27FC236}">
                <a16:creationId xmlns:a16="http://schemas.microsoft.com/office/drawing/2014/main" id="{40B873F0-1523-44E9-A163-9A9D709641A8}"/>
              </a:ext>
            </a:extLst>
          </p:cNvPr>
          <p:cNvCxnSpPr>
            <a:cxnSpLocks/>
            <a:endCxn id="33" idx="3"/>
          </p:cNvCxnSpPr>
          <p:nvPr/>
        </p:nvCxnSpPr>
        <p:spPr>
          <a:xfrm rot="10800000" flipV="1">
            <a:off x="7985474" y="5225739"/>
            <a:ext cx="1630521" cy="169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xão: Ângulo Reto 77">
            <a:extLst>
              <a:ext uri="{FF2B5EF4-FFF2-40B4-BE49-F238E27FC236}">
                <a16:creationId xmlns:a16="http://schemas.microsoft.com/office/drawing/2014/main" id="{7D42ECBC-3AF6-4DF1-A071-AB37CADC9CD4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 flipV="1">
            <a:off x="7995808" y="5370669"/>
            <a:ext cx="1701372" cy="711176"/>
          </a:xfrm>
          <a:prstGeom prst="bentConnector3">
            <a:avLst>
              <a:gd name="adj1" fmla="val -21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xão: Ângulo Reto 84">
            <a:extLst>
              <a:ext uri="{FF2B5EF4-FFF2-40B4-BE49-F238E27FC236}">
                <a16:creationId xmlns:a16="http://schemas.microsoft.com/office/drawing/2014/main" id="{906DAA26-385A-490F-8F91-223FA0E7A7D3}"/>
              </a:ext>
            </a:extLst>
          </p:cNvPr>
          <p:cNvCxnSpPr>
            <a:stCxn id="12" idx="1"/>
            <a:endCxn id="42" idx="3"/>
          </p:cNvCxnSpPr>
          <p:nvPr/>
        </p:nvCxnSpPr>
        <p:spPr>
          <a:xfrm rot="10800000">
            <a:off x="5339978" y="4609401"/>
            <a:ext cx="637661" cy="492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xão: Ângulo Reto 86">
            <a:extLst>
              <a:ext uri="{FF2B5EF4-FFF2-40B4-BE49-F238E27FC236}">
                <a16:creationId xmlns:a16="http://schemas.microsoft.com/office/drawing/2014/main" id="{9AFBD22F-3C17-4D72-B7D5-DCCDEDCF15BB}"/>
              </a:ext>
            </a:extLst>
          </p:cNvPr>
          <p:cNvCxnSpPr>
            <a:stCxn id="13" idx="1"/>
            <a:endCxn id="44" idx="3"/>
          </p:cNvCxnSpPr>
          <p:nvPr/>
        </p:nvCxnSpPr>
        <p:spPr>
          <a:xfrm rot="10800000">
            <a:off x="5336788" y="5258621"/>
            <a:ext cx="882031" cy="173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xão: Ângulo Reto 88">
            <a:extLst>
              <a:ext uri="{FF2B5EF4-FFF2-40B4-BE49-F238E27FC236}">
                <a16:creationId xmlns:a16="http://schemas.microsoft.com/office/drawing/2014/main" id="{D699F3BC-0A8F-4FC1-ADC6-AE2B180FDF25}"/>
              </a:ext>
            </a:extLst>
          </p:cNvPr>
          <p:cNvCxnSpPr>
            <a:stCxn id="14" idx="1"/>
            <a:endCxn id="47" idx="3"/>
          </p:cNvCxnSpPr>
          <p:nvPr/>
        </p:nvCxnSpPr>
        <p:spPr>
          <a:xfrm rot="10800000" flipV="1">
            <a:off x="5336788" y="5761609"/>
            <a:ext cx="1123211" cy="180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xão: Ângulo Reto 96">
            <a:extLst>
              <a:ext uri="{FF2B5EF4-FFF2-40B4-BE49-F238E27FC236}">
                <a16:creationId xmlns:a16="http://schemas.microsoft.com/office/drawing/2014/main" id="{B6D7924D-2DAF-4775-9364-A95614831D2B}"/>
              </a:ext>
            </a:extLst>
          </p:cNvPr>
          <p:cNvCxnSpPr>
            <a:cxnSpLocks/>
            <a:stCxn id="47" idx="1"/>
            <a:endCxn id="29" idx="3"/>
          </p:cNvCxnSpPr>
          <p:nvPr/>
        </p:nvCxnSpPr>
        <p:spPr>
          <a:xfrm rot="10800000">
            <a:off x="3082049" y="4032443"/>
            <a:ext cx="668607" cy="1910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xão: Ângulo Reto 98">
            <a:extLst>
              <a:ext uri="{FF2B5EF4-FFF2-40B4-BE49-F238E27FC236}">
                <a16:creationId xmlns:a16="http://schemas.microsoft.com/office/drawing/2014/main" id="{7373D1D0-4D6A-478F-A6C5-25F4077044D4}"/>
              </a:ext>
            </a:extLst>
          </p:cNvPr>
          <p:cNvCxnSpPr>
            <a:cxnSpLocks/>
            <a:stCxn id="45" idx="1"/>
            <a:endCxn id="29" idx="3"/>
          </p:cNvCxnSpPr>
          <p:nvPr/>
        </p:nvCxnSpPr>
        <p:spPr>
          <a:xfrm rot="10800000">
            <a:off x="3082048" y="4032444"/>
            <a:ext cx="661210" cy="1219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xão: Ângulo Reto 100">
            <a:extLst>
              <a:ext uri="{FF2B5EF4-FFF2-40B4-BE49-F238E27FC236}">
                <a16:creationId xmlns:a16="http://schemas.microsoft.com/office/drawing/2014/main" id="{09F45E58-A4C8-41DC-AA84-EA2BA6D4072B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rot="10800000">
            <a:off x="3082049" y="4032444"/>
            <a:ext cx="671797" cy="5769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6DE4B1F4-EC5D-485C-8DF9-D785EEBDEB97}"/>
              </a:ext>
            </a:extLst>
          </p:cNvPr>
          <p:cNvSpPr txBox="1"/>
          <p:nvPr/>
        </p:nvSpPr>
        <p:spPr>
          <a:xfrm>
            <a:off x="4989263" y="1514872"/>
            <a:ext cx="603680" cy="27699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SIGINT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8E72351-C266-47EC-BE5D-7CC8A375D2D7}"/>
              </a:ext>
            </a:extLst>
          </p:cNvPr>
          <p:cNvSpPr txBox="1"/>
          <p:nvPr/>
        </p:nvSpPr>
        <p:spPr>
          <a:xfrm>
            <a:off x="8003123" y="1516990"/>
            <a:ext cx="723647" cy="27606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SIGTSTP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EF4ADD5A-E6EE-4E9C-843B-896B4A285DE8}"/>
              </a:ext>
            </a:extLst>
          </p:cNvPr>
          <p:cNvSpPr txBox="1"/>
          <p:nvPr/>
        </p:nvSpPr>
        <p:spPr>
          <a:xfrm>
            <a:off x="1827932" y="4779514"/>
            <a:ext cx="1038687" cy="27699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SIGUSR1</a:t>
            </a:r>
          </a:p>
        </p:txBody>
      </p:sp>
      <p:pic>
        <p:nvPicPr>
          <p:cNvPr id="109" name="Imagem 108">
            <a:extLst>
              <a:ext uri="{FF2B5EF4-FFF2-40B4-BE49-F238E27FC236}">
                <a16:creationId xmlns:a16="http://schemas.microsoft.com/office/drawing/2014/main" id="{7FE5FBEA-DFF7-4049-BB38-F8774DEC3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24" y="974866"/>
            <a:ext cx="281378" cy="532662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BED4BF3D-91C9-45BA-B9CC-EED472BF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20" y="3216906"/>
            <a:ext cx="281378" cy="532662"/>
          </a:xfrm>
          <a:prstGeom prst="rect">
            <a:avLst/>
          </a:prstGeom>
        </p:spPr>
      </p:pic>
      <p:cxnSp>
        <p:nvCxnSpPr>
          <p:cNvPr id="211" name="Conexão: Curva 210">
            <a:extLst>
              <a:ext uri="{FF2B5EF4-FFF2-40B4-BE49-F238E27FC236}">
                <a16:creationId xmlns:a16="http://schemas.microsoft.com/office/drawing/2014/main" id="{554A45A2-9A5D-4062-A7F0-92988429BD83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833804" y="2226849"/>
            <a:ext cx="2439142" cy="34690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xão: Curva 216">
            <a:extLst>
              <a:ext uri="{FF2B5EF4-FFF2-40B4-BE49-F238E27FC236}">
                <a16:creationId xmlns:a16="http://schemas.microsoft.com/office/drawing/2014/main" id="{6D35B723-7C5B-49B0-8159-59D6AF836A92}"/>
              </a:ext>
            </a:extLst>
          </p:cNvPr>
          <p:cNvCxnSpPr>
            <a:stCxn id="30" idx="0"/>
            <a:endCxn id="6" idx="1"/>
          </p:cNvCxnSpPr>
          <p:nvPr/>
        </p:nvCxnSpPr>
        <p:spPr>
          <a:xfrm rot="16200000" flipV="1">
            <a:off x="3075999" y="331560"/>
            <a:ext cx="2935796" cy="4634137"/>
          </a:xfrm>
          <a:prstGeom prst="curvedConnector3">
            <a:avLst>
              <a:gd name="adj1" fmla="val 167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xão: Curva 219">
            <a:extLst>
              <a:ext uri="{FF2B5EF4-FFF2-40B4-BE49-F238E27FC236}">
                <a16:creationId xmlns:a16="http://schemas.microsoft.com/office/drawing/2014/main" id="{F47329A7-80F0-494C-86F0-07C70C08ED99}"/>
              </a:ext>
            </a:extLst>
          </p:cNvPr>
          <p:cNvCxnSpPr>
            <a:stCxn id="7" idx="2"/>
            <a:endCxn id="6" idx="1"/>
          </p:cNvCxnSpPr>
          <p:nvPr/>
        </p:nvCxnSpPr>
        <p:spPr>
          <a:xfrm rot="5400000" flipH="1">
            <a:off x="4039357" y="-631797"/>
            <a:ext cx="892198" cy="4517255"/>
          </a:xfrm>
          <a:prstGeom prst="curvedConnector3">
            <a:avLst>
              <a:gd name="adj1" fmla="val -256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Fluxograma: Decisão 220">
            <a:extLst>
              <a:ext uri="{FF2B5EF4-FFF2-40B4-BE49-F238E27FC236}">
                <a16:creationId xmlns:a16="http://schemas.microsoft.com/office/drawing/2014/main" id="{46788D09-DEC3-462F-A8E4-81853ED54113}"/>
              </a:ext>
            </a:extLst>
          </p:cNvPr>
          <p:cNvSpPr/>
          <p:nvPr/>
        </p:nvSpPr>
        <p:spPr>
          <a:xfrm>
            <a:off x="6913969" y="5560448"/>
            <a:ext cx="873003" cy="393926"/>
          </a:xfrm>
          <a:prstGeom prst="flowChartDecision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MT</a:t>
            </a:r>
            <a:endParaRPr lang="pt-PT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ubo 1">
            <a:extLst>
              <a:ext uri="{FF2B5EF4-FFF2-40B4-BE49-F238E27FC236}">
                <a16:creationId xmlns:a16="http://schemas.microsoft.com/office/drawing/2014/main" id="{568E0D4E-4347-4D73-9D09-A3BEA3F1905A}"/>
              </a:ext>
            </a:extLst>
          </p:cNvPr>
          <p:cNvSpPr/>
          <p:nvPr/>
        </p:nvSpPr>
        <p:spPr>
          <a:xfrm>
            <a:off x="7976595" y="4833694"/>
            <a:ext cx="500117" cy="445369"/>
          </a:xfrm>
          <a:prstGeom prst="cube">
            <a:avLst>
              <a:gd name="adj" fmla="val 1688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</a:t>
            </a:r>
          </a:p>
        </p:txBody>
      </p:sp>
      <p:cxnSp>
        <p:nvCxnSpPr>
          <p:cNvPr id="21" name="Conexão: Ângulo Reto 20">
            <a:extLst>
              <a:ext uri="{FF2B5EF4-FFF2-40B4-BE49-F238E27FC236}">
                <a16:creationId xmlns:a16="http://schemas.microsoft.com/office/drawing/2014/main" id="{4ABDFF59-B54B-4D27-A09B-D2ED5F9419B5}"/>
              </a:ext>
            </a:extLst>
          </p:cNvPr>
          <p:cNvCxnSpPr>
            <a:stCxn id="15" idx="2"/>
            <a:endCxn id="8" idx="0"/>
          </p:cNvCxnSpPr>
          <p:nvPr/>
        </p:nvCxnSpPr>
        <p:spPr>
          <a:xfrm rot="10800000" flipV="1">
            <a:off x="2344463" y="3130856"/>
            <a:ext cx="3731204" cy="48901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xão: Ângulo Reto 22">
            <a:extLst>
              <a:ext uri="{FF2B5EF4-FFF2-40B4-BE49-F238E27FC236}">
                <a16:creationId xmlns:a16="http://schemas.microsoft.com/office/drawing/2014/main" id="{365DD484-5203-41F8-BBA3-AC78DA3ADBA4}"/>
              </a:ext>
            </a:extLst>
          </p:cNvPr>
          <p:cNvCxnSpPr>
            <a:stCxn id="7" idx="2"/>
            <a:endCxn id="15" idx="1"/>
          </p:cNvCxnSpPr>
          <p:nvPr/>
        </p:nvCxnSpPr>
        <p:spPr>
          <a:xfrm rot="5400000">
            <a:off x="6415976" y="2401036"/>
            <a:ext cx="65621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xão: Ângulo Reto 36">
            <a:extLst>
              <a:ext uri="{FF2B5EF4-FFF2-40B4-BE49-F238E27FC236}">
                <a16:creationId xmlns:a16="http://schemas.microsoft.com/office/drawing/2014/main" id="{98A84E56-AD68-4622-A1B1-5F975996E676}"/>
              </a:ext>
            </a:extLst>
          </p:cNvPr>
          <p:cNvCxnSpPr>
            <a:stCxn id="15" idx="3"/>
            <a:endCxn id="30" idx="0"/>
          </p:cNvCxnSpPr>
          <p:nvPr/>
        </p:nvCxnSpPr>
        <p:spPr>
          <a:xfrm rot="16200000" flipH="1">
            <a:off x="6510545" y="3766106"/>
            <a:ext cx="583957" cy="11688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xão: Ângulo Reto 38">
            <a:extLst>
              <a:ext uri="{FF2B5EF4-FFF2-40B4-BE49-F238E27FC236}">
                <a16:creationId xmlns:a16="http://schemas.microsoft.com/office/drawing/2014/main" id="{588F8FB1-417B-4C59-9EFA-A0CA1C326647}"/>
              </a:ext>
            </a:extLst>
          </p:cNvPr>
          <p:cNvCxnSpPr>
            <a:stCxn id="15" idx="4"/>
            <a:endCxn id="9" idx="0"/>
          </p:cNvCxnSpPr>
          <p:nvPr/>
        </p:nvCxnSpPr>
        <p:spPr>
          <a:xfrm>
            <a:off x="7412496" y="3130857"/>
            <a:ext cx="2941085" cy="4535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51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38</Words>
  <Application>Microsoft Office PowerPoint</Application>
  <PresentationFormat>Ecrã Panorâmico</PresentationFormat>
  <Paragraphs>22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Carnide</dc:creator>
  <cp:lastModifiedBy>João Carnide</cp:lastModifiedBy>
  <cp:revision>16</cp:revision>
  <dcterms:created xsi:type="dcterms:W3CDTF">2021-04-01T12:45:51Z</dcterms:created>
  <dcterms:modified xsi:type="dcterms:W3CDTF">2021-04-01T18:24:25Z</dcterms:modified>
</cp:coreProperties>
</file>