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1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7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80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1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1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6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54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1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9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9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8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6A01-2C7C-4C14-8BD1-57A0A1287FD7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A6F6B-71CE-44BD-B8F3-7D05775DF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86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954912" cy="1526810"/>
          </a:xfrm>
          <a:prstGeom prst="rect">
            <a:avLst/>
          </a:prstGeom>
        </p:spPr>
      </p:pic>
      <p:sp>
        <p:nvSpPr>
          <p:cNvPr id="5" name="4 Llamada de nube"/>
          <p:cNvSpPr/>
          <p:nvPr/>
        </p:nvSpPr>
        <p:spPr>
          <a:xfrm>
            <a:off x="2997493" y="1188531"/>
            <a:ext cx="1368152" cy="612648"/>
          </a:xfrm>
          <a:prstGeom prst="cloudCallout">
            <a:avLst>
              <a:gd name="adj1" fmla="val -833"/>
              <a:gd name="adj2" fmla="val 40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 smtClean="0">
                <a:solidFill>
                  <a:schemeClr val="tx1"/>
                </a:solidFill>
              </a:rPr>
              <a:t>deporte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5 Llamada de nube"/>
          <p:cNvSpPr/>
          <p:nvPr/>
        </p:nvSpPr>
        <p:spPr>
          <a:xfrm>
            <a:off x="2420144" y="1709192"/>
            <a:ext cx="1368152" cy="612648"/>
          </a:xfrm>
          <a:prstGeom prst="cloudCallout">
            <a:avLst>
              <a:gd name="adj1" fmla="val -833"/>
              <a:gd name="adj2" fmla="val 40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 smtClean="0">
                <a:solidFill>
                  <a:schemeClr val="tx1"/>
                </a:solidFill>
              </a:rPr>
              <a:t>caminar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" name="6 Llamada de nube"/>
          <p:cNvSpPr/>
          <p:nvPr/>
        </p:nvSpPr>
        <p:spPr>
          <a:xfrm>
            <a:off x="3600299" y="1709192"/>
            <a:ext cx="1368152" cy="612648"/>
          </a:xfrm>
          <a:prstGeom prst="cloudCallout">
            <a:avLst>
              <a:gd name="adj1" fmla="val -833"/>
              <a:gd name="adj2" fmla="val 40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 smtClean="0">
                <a:solidFill>
                  <a:schemeClr val="tx1"/>
                </a:solidFill>
              </a:rPr>
              <a:t>viajar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8 Explosión 1"/>
          <p:cNvSpPr/>
          <p:nvPr/>
        </p:nvSpPr>
        <p:spPr>
          <a:xfrm>
            <a:off x="7236296" y="3454152"/>
            <a:ext cx="1562472" cy="9144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200" dirty="0" smtClean="0">
                <a:solidFill>
                  <a:schemeClr val="tx1"/>
                </a:solidFill>
              </a:rPr>
              <a:t>arrogancia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0" name="9 Explosión 1"/>
          <p:cNvSpPr/>
          <p:nvPr/>
        </p:nvSpPr>
        <p:spPr>
          <a:xfrm>
            <a:off x="6622106" y="2996952"/>
            <a:ext cx="1562472" cy="9144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 smtClean="0">
                <a:solidFill>
                  <a:schemeClr val="tx1"/>
                </a:solidFill>
              </a:rPr>
              <a:t>falsedad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1" name="10 Explosión 1"/>
          <p:cNvSpPr/>
          <p:nvPr/>
        </p:nvSpPr>
        <p:spPr>
          <a:xfrm>
            <a:off x="5825899" y="3328309"/>
            <a:ext cx="1562472" cy="9144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 smtClean="0">
                <a:solidFill>
                  <a:schemeClr val="tx1"/>
                </a:solidFill>
              </a:rPr>
              <a:t>injusticia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2" name="11 Flecha derecha"/>
          <p:cNvSpPr/>
          <p:nvPr/>
        </p:nvSpPr>
        <p:spPr>
          <a:xfrm rot="20055134">
            <a:off x="1547664" y="1770780"/>
            <a:ext cx="720080" cy="551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>
            <a:off x="5020067" y="1065401"/>
            <a:ext cx="720080" cy="551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derecha"/>
          <p:cNvSpPr/>
          <p:nvPr/>
        </p:nvSpPr>
        <p:spPr>
          <a:xfrm rot="6986690">
            <a:off x="7385531" y="2506558"/>
            <a:ext cx="720080" cy="551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Elipse"/>
          <p:cNvSpPr/>
          <p:nvPr/>
        </p:nvSpPr>
        <p:spPr>
          <a:xfrm>
            <a:off x="6012160" y="620688"/>
            <a:ext cx="1733411" cy="648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Terminar mi carrera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5755400" y="1268760"/>
            <a:ext cx="1733411" cy="648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Maestría 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7236296" y="1130229"/>
            <a:ext cx="1733411" cy="648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Sistemas de Información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6878865" y="1745277"/>
            <a:ext cx="1733411" cy="648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Docencia 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 rot="9100216">
            <a:off x="6571455" y="4412250"/>
            <a:ext cx="720080" cy="551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420144" y="4509120"/>
            <a:ext cx="3952056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Capacitación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Mayor Conocimiento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Nuevas Aplicaciones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Desafíos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9177" y="198884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Blackadder ITC" pitchFamily="82" charset="0"/>
              </a:rPr>
              <a:t>Juan Carlos Arredondo Valdez</a:t>
            </a:r>
            <a:endParaRPr lang="es-ES" dirty="0">
              <a:latin typeface="Blackadder ITC" pitchFamily="82" charset="0"/>
            </a:endParaRPr>
          </a:p>
        </p:txBody>
      </p:sp>
      <p:sp>
        <p:nvSpPr>
          <p:cNvPr id="19" name="18 Llamada de nube"/>
          <p:cNvSpPr/>
          <p:nvPr/>
        </p:nvSpPr>
        <p:spPr>
          <a:xfrm>
            <a:off x="3028020" y="2258580"/>
            <a:ext cx="1368152" cy="612648"/>
          </a:xfrm>
          <a:prstGeom prst="cloudCallout">
            <a:avLst>
              <a:gd name="adj1" fmla="val -833"/>
              <a:gd name="adj2" fmla="val 40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 err="1" smtClean="0">
                <a:solidFill>
                  <a:schemeClr val="tx1"/>
                </a:solidFill>
              </a:rPr>
              <a:t>musica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Arredondo Valdez</dc:creator>
  <cp:lastModifiedBy>Juan Carlos Arredondo Valdez</cp:lastModifiedBy>
  <cp:revision>6</cp:revision>
  <dcterms:created xsi:type="dcterms:W3CDTF">2023-02-27T23:58:49Z</dcterms:created>
  <dcterms:modified xsi:type="dcterms:W3CDTF">2023-03-01T00:26:49Z</dcterms:modified>
</cp:coreProperties>
</file>