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2" d="100"/>
          <a:sy n="22" d="100"/>
        </p:scale>
        <p:origin x="-324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96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3164800" y="4779213"/>
            <a:ext cx="12348171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0467923" cy="5724644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while targeting 0.5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also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offers several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desirable properties such as fault tolerance,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20282687"/>
            <a:ext cx="10663148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functions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(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CDFs)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deployment</a:t>
            </a:r>
            <a:endParaRPr lang="en-US" sz="28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3164800" y="15349353"/>
            <a:ext cx="12348170" cy="9525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</a:t>
            </a: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  <a:endParaRPr lang="en-US" sz="28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  <a:endParaRPr lang="en-US" sz="28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 slightly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592015" y="25085955"/>
            <a:ext cx="1930041" cy="1930041"/>
          </a:xfrm>
          <a:prstGeom prst="rect">
            <a:avLst/>
          </a:prstGeom>
          <a:noFill/>
        </p:spPr>
      </p:pic>
      <p:pic>
        <p:nvPicPr>
          <p:cNvPr id="14" name="Picture 13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43" y="4314673"/>
            <a:ext cx="7833784" cy="7833784"/>
          </a:xfrm>
          <a:prstGeom prst="rect">
            <a:avLst/>
          </a:prstGeom>
        </p:spPr>
      </p:pic>
      <p:pic>
        <p:nvPicPr>
          <p:cNvPr id="15" name="Picture 14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49" y="11916227"/>
            <a:ext cx="8759372" cy="8759372"/>
          </a:xfrm>
          <a:prstGeom prst="rect">
            <a:avLst/>
          </a:prstGeom>
        </p:spPr>
      </p:pic>
      <p:pic>
        <p:nvPicPr>
          <p:cNvPr id="16" name="Picture 15" descr="task_deser_micr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951" y="8585200"/>
            <a:ext cx="5049415" cy="6662056"/>
          </a:xfrm>
          <a:prstGeom prst="rect">
            <a:avLst/>
          </a:prstGeom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92" y="20711887"/>
            <a:ext cx="6233886" cy="6233886"/>
          </a:xfrm>
          <a:prstGeom prst="rect">
            <a:avLst/>
          </a:prstGeom>
        </p:spPr>
      </p:pic>
      <p:pic>
        <p:nvPicPr>
          <p:cNvPr id="18" name="Picture 17" descr="runtime_optimization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88" y="8585199"/>
            <a:ext cx="6662057" cy="6662057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4" y="11287806"/>
            <a:ext cx="10467923" cy="80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29020</TotalTime>
  <Words>366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364</cp:revision>
  <cp:lastPrinted>2014-12-10T21:45:24Z</cp:lastPrinted>
  <dcterms:created xsi:type="dcterms:W3CDTF">2011-04-27T17:10:07Z</dcterms:created>
  <dcterms:modified xsi:type="dcterms:W3CDTF">2014-12-11T19:38:00Z</dcterms:modified>
</cp:coreProperties>
</file>