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2" d="100"/>
          <a:sy n="22" d="100"/>
        </p:scale>
        <p:origin x="-324" y="-10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080" y="25021594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981920" y="4779213"/>
            <a:ext cx="12348171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680535" y="4890107"/>
            <a:ext cx="10467923" cy="6063198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while targeting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offers several desirable properties such as fault tolerance, we explore what it takes for a system with this 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485310" y="20054087"/>
            <a:ext cx="10663148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fixed throughput, 1) find end-to-end latencies of data for various batch windows</a:t>
            </a:r>
            <a:r>
              <a:rPr lang="en-US" sz="28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 2) find average breakdown as well as cumulative distribution functions (CDFs)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981920" y="14983593"/>
            <a:ext cx="12348170" cy="99411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228600" rIns="228600" bIns="2286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5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45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encounter scheduler bottlenecks in our experiments, but as the system scales out, a decentralized scheduler can be potentially useful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did not find significant network bottleneck either in our experiments, but as the number of tasks per second increases, hardware technology such as </a:t>
            </a:r>
            <a:r>
              <a:rPr lang="en-US" sz="28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decrease communication time between the driver and executors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28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409135" y="25085955"/>
            <a:ext cx="1930041" cy="1930041"/>
          </a:xfrm>
          <a:prstGeom prst="rect">
            <a:avLst/>
          </a:prstGeom>
          <a:noFill/>
        </p:spPr>
      </p:pic>
      <p:pic>
        <p:nvPicPr>
          <p:cNvPr id="20" name="Picture 19" descr="batchsize_vs_latency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999" y="4314673"/>
            <a:ext cx="7540802" cy="7540802"/>
          </a:xfrm>
          <a:prstGeom prst="rect">
            <a:avLst/>
          </a:prstGeom>
        </p:spPr>
      </p:pic>
      <p:pic>
        <p:nvPicPr>
          <p:cNvPr id="22" name="Picture 21" descr="task_deser_micro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318" y="8610684"/>
            <a:ext cx="4851400" cy="6400800"/>
          </a:xfrm>
          <a:prstGeom prst="rect">
            <a:avLst/>
          </a:prstGeom>
        </p:spPr>
      </p:pic>
      <p:pic>
        <p:nvPicPr>
          <p:cNvPr id="23" name="Picture 22" descr="runtime_optimization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719" y="8610684"/>
            <a:ext cx="6400800" cy="6400800"/>
          </a:xfrm>
          <a:prstGeom prst="rect">
            <a:avLst/>
          </a:prstGeom>
        </p:spPr>
      </p:pic>
      <p:pic>
        <p:nvPicPr>
          <p:cNvPr id="3" name="Picture 2" descr="6ms_time_breakdow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669" y="11795470"/>
            <a:ext cx="9068896" cy="9068896"/>
          </a:xfrm>
          <a:prstGeom prst="rect">
            <a:avLst/>
          </a:prstGeom>
        </p:spPr>
      </p:pic>
      <p:pic>
        <p:nvPicPr>
          <p:cNvPr id="4" name="Picture 3" descr="cdf_e2e_time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67" y="20864366"/>
            <a:ext cx="6057553" cy="605755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35" y="11479868"/>
            <a:ext cx="10467923" cy="807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29029</TotalTime>
  <Words>366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372</cp:revision>
  <cp:lastPrinted>2014-12-10T21:45:24Z</cp:lastPrinted>
  <dcterms:created xsi:type="dcterms:W3CDTF">2011-04-27T17:10:07Z</dcterms:created>
  <dcterms:modified xsi:type="dcterms:W3CDTF">2014-12-11T19:57:08Z</dcterms:modified>
</cp:coreProperties>
</file>