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>
        <p:scale>
          <a:sx n="28" d="100"/>
          <a:sy n="28" d="100"/>
        </p:scale>
        <p:origin x="-592" y="80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96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3164800" y="4779213"/>
            <a:ext cx="12348171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0467923" cy="5724644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while targeting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offers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20282687"/>
            <a:ext cx="10663148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functions (CDFs)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3164800" y="15349353"/>
            <a:ext cx="12348170" cy="9525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592015" y="25085955"/>
            <a:ext cx="1930041" cy="193004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4" y="11287806"/>
            <a:ext cx="10467923" cy="80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 descr="batchsize_vs_latency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912" y="4800853"/>
            <a:ext cx="7041185" cy="7041185"/>
          </a:xfrm>
          <a:prstGeom prst="rect">
            <a:avLst/>
          </a:prstGeom>
        </p:spPr>
      </p:pic>
      <p:pic>
        <p:nvPicPr>
          <p:cNvPr id="22" name="Picture 21" descr="task_deser_micr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12" y="8610684"/>
            <a:ext cx="4851400" cy="6400800"/>
          </a:xfrm>
          <a:prstGeom prst="rect">
            <a:avLst/>
          </a:prstGeom>
        </p:spPr>
      </p:pic>
      <p:pic>
        <p:nvPicPr>
          <p:cNvPr id="23" name="Picture 22" descr="runtime_optimization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29" y="8610684"/>
            <a:ext cx="6400800" cy="6400800"/>
          </a:xfrm>
          <a:prstGeom prst="rect">
            <a:avLst/>
          </a:prstGeom>
        </p:spPr>
      </p:pic>
      <p:pic>
        <p:nvPicPr>
          <p:cNvPr id="3" name="Picture 2" descr="6ms_time_breakdow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277" y="11921787"/>
            <a:ext cx="7356592" cy="7356592"/>
          </a:xfrm>
          <a:prstGeom prst="rect">
            <a:avLst/>
          </a:prstGeom>
        </p:spPr>
      </p:pic>
      <p:pic>
        <p:nvPicPr>
          <p:cNvPr id="4" name="Picture 3" descr="cdf_e2e_times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72" y="19905305"/>
            <a:ext cx="7183448" cy="7183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29023</TotalTime>
  <Words>390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367</cp:revision>
  <cp:lastPrinted>2014-12-10T21:45:24Z</cp:lastPrinted>
  <dcterms:created xsi:type="dcterms:W3CDTF">2011-04-27T17:10:07Z</dcterms:created>
  <dcterms:modified xsi:type="dcterms:W3CDTF">2014-12-11T19:44:44Z</dcterms:modified>
</cp:coreProperties>
</file>