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9" autoAdjust="0"/>
    <p:restoredTop sz="94660" autoAdjust="0"/>
  </p:normalViewPr>
  <p:slideViewPr>
    <p:cSldViewPr snapToGrid="0" showGuides="1">
      <p:cViewPr varScale="1">
        <p:scale>
          <a:sx n="26" d="100"/>
          <a:sy n="26" d="100"/>
        </p:scale>
        <p:origin x="-808" y="-128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080" y="25021594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João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2981920" y="4779213"/>
            <a:ext cx="12348171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Implementation and Evaluation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Reduce overhead in task deserialization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Lazily instantiate configuration object while updating dependencies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Cache task binary instead of sending same information every time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Experimental decentralized task scheduler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680535" y="4890107"/>
            <a:ext cx="10467923" cy="6063198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 and Objective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while targeting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also offers several desirable properties such as fault tolerance, we explore what it takes for a system with this architecture to provide low latency while maintaining reasonable throughput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485310" y="20054087"/>
            <a:ext cx="10663148" cy="64940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 node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fixed throughput, 1) find end-to-end latencies of data for various batch windows</a:t>
            </a: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and 2) find average breakdown as well as cumulative distribution functions (CDFs) of those latencies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configuration with stable end-to-end latencies, find average breakdown of times for running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Multiple nodes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 and batch window, compare latencies and breakdowns per-node to that of one-node deployment</a:t>
            </a: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2981920" y="14983593"/>
            <a:ext cx="12348170" cy="99411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Contributions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provide an evaluation of the performance of Spark Streaming across two major metrics: throughput and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stream processor following the architecture of Spark Streaming, we analyze the performance bottlenecks and suggest potential areas of improvements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Data ingest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to receive input at a greater rate, use more receivers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Task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reduced the overhead of running a task in Spark Streaming through lazy instantiation of objects and caching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did not encounter scheduler bottlenecks in our experiments, but as the system scales out, a decentralized scheduler can be potentially useful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Network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did not find significant network bottleneck either in our experiments, but as the number of tasks per second increases, hardware technology such as </a:t>
            </a:r>
            <a:r>
              <a:rPr lang="en-US" sz="2800" dirty="0" err="1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InfiniBand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can be used to decrease communication time between the driver and executors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show that for the best latency in Spark Streaming, the batch window should be slightly larger than the time it takes to process a batch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409135" y="25085955"/>
            <a:ext cx="1930041" cy="1930041"/>
          </a:xfrm>
          <a:prstGeom prst="rect">
            <a:avLst/>
          </a:prstGeom>
          <a:noFill/>
        </p:spPr>
      </p:pic>
      <p:pic>
        <p:nvPicPr>
          <p:cNvPr id="20" name="Picture 19" descr="batchsize_vs_latency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99" y="4314673"/>
            <a:ext cx="7540802" cy="7540802"/>
          </a:xfrm>
          <a:prstGeom prst="rect">
            <a:avLst/>
          </a:prstGeom>
        </p:spPr>
      </p:pic>
      <p:pic>
        <p:nvPicPr>
          <p:cNvPr id="22" name="Picture 21" descr="task_deser_micro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318" y="8610684"/>
            <a:ext cx="4851400" cy="6400800"/>
          </a:xfrm>
          <a:prstGeom prst="rect">
            <a:avLst/>
          </a:prstGeom>
        </p:spPr>
      </p:pic>
      <p:pic>
        <p:nvPicPr>
          <p:cNvPr id="23" name="Picture 22" descr="runtime_optimizations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719" y="8610684"/>
            <a:ext cx="6400800" cy="6400800"/>
          </a:xfrm>
          <a:prstGeom prst="rect">
            <a:avLst/>
          </a:prstGeom>
        </p:spPr>
      </p:pic>
      <p:pic>
        <p:nvPicPr>
          <p:cNvPr id="3" name="Picture 2" descr="6ms_time_breakdown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669" y="11551250"/>
            <a:ext cx="9068896" cy="906889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35" y="11479868"/>
            <a:ext cx="10467923" cy="807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 descr="cdf_e2e_times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559" y="20738137"/>
            <a:ext cx="64008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758579" y="21491351"/>
            <a:ext cx="18466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29030</TotalTime>
  <Words>390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Joao Carreira</cp:lastModifiedBy>
  <cp:revision>373</cp:revision>
  <cp:lastPrinted>2014-12-10T21:45:24Z</cp:lastPrinted>
  <dcterms:created xsi:type="dcterms:W3CDTF">2011-04-27T17:10:07Z</dcterms:created>
  <dcterms:modified xsi:type="dcterms:W3CDTF">2014-12-11T20:00:09Z</dcterms:modified>
</cp:coreProperties>
</file>