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5" d="100"/>
          <a:sy n="25" d="100"/>
        </p:scale>
        <p:origin x="-328" y="-136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159" y="24934508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290730" y="4779213"/>
            <a:ext cx="13222242" cy="3631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4890107"/>
            <a:ext cx="11377307" cy="60785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provides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several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desirable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properties such as fault tolerance,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explore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what it takes for a system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with this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19977886"/>
            <a:ext cx="11572532" cy="6540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 fixed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throughput,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1) find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end-to-end latencies of data for various batch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windows</a:t>
            </a: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2)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find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average breakdown as well as cumulative distribution function (CDF)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290731" y="14957466"/>
            <a:ext cx="13222240" cy="9771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as the number of tasks generated per second increases, scheduling will eventually be a bottleneck, and can potentially be alleviated by using a decentralized scheduler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as the number of tasks executed by the system per second increases, hardware technology such as </a:t>
            </a:r>
            <a:r>
              <a:rPr lang="en-US" sz="30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make the worker and scheduler communicate faster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5" y="12391947"/>
            <a:ext cx="11377307" cy="7123398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7504929" y="24998869"/>
            <a:ext cx="1930041" cy="1930041"/>
          </a:xfrm>
          <a:prstGeom prst="rect">
            <a:avLst/>
          </a:prstGeom>
          <a:noFill/>
        </p:spPr>
      </p:pic>
      <p:sp>
        <p:nvSpPr>
          <p:cNvPr id="19" name="Text Box 532"/>
          <p:cNvSpPr txBox="1">
            <a:spLocks noChangeArrowheads="1"/>
          </p:cNvSpPr>
          <p:nvPr/>
        </p:nvSpPr>
        <p:spPr bwMode="auto">
          <a:xfrm>
            <a:off x="1375735" y="11393981"/>
            <a:ext cx="88350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Architecture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 descr="batchsize_vs_latency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4775200"/>
            <a:ext cx="7010400" cy="7010400"/>
          </a:xfrm>
          <a:prstGeom prst="rect">
            <a:avLst/>
          </a:prstGeom>
        </p:spPr>
      </p:pic>
      <p:pic>
        <p:nvPicPr>
          <p:cNvPr id="15" name="Picture 14" descr="6ms_time_breakdow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12141200"/>
            <a:ext cx="7010400" cy="7010400"/>
          </a:xfrm>
          <a:prstGeom prst="rect">
            <a:avLst/>
          </a:prstGeom>
        </p:spPr>
      </p:pic>
      <p:pic>
        <p:nvPicPr>
          <p:cNvPr id="16" name="Picture 15" descr="task_deser_micro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900" y="8585200"/>
            <a:ext cx="4851400" cy="6400800"/>
          </a:xfrm>
          <a:prstGeom prst="rect">
            <a:avLst/>
          </a:prstGeom>
        </p:spPr>
      </p:pic>
      <p:pic>
        <p:nvPicPr>
          <p:cNvPr id="17" name="Picture 16" descr="cdf_e2e_time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0" y="19812000"/>
            <a:ext cx="6654800" cy="6654800"/>
          </a:xfrm>
          <a:prstGeom prst="rect">
            <a:avLst/>
          </a:prstGeom>
        </p:spPr>
      </p:pic>
      <p:pic>
        <p:nvPicPr>
          <p:cNvPr id="18" name="Picture 17" descr="runtime_optimizations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0" y="8585200"/>
            <a:ext cx="64008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zy_mic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840" y="9889068"/>
            <a:ext cx="4146172" cy="4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28985</TotalTime>
  <Words>383</Words>
  <Application>Microsoft Macintosh PowerPoint</Application>
  <PresentationFormat>Custom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350</cp:revision>
  <cp:lastPrinted>2014-12-10T21:45:24Z</cp:lastPrinted>
  <dcterms:created xsi:type="dcterms:W3CDTF">2011-04-27T17:10:07Z</dcterms:created>
  <dcterms:modified xsi:type="dcterms:W3CDTF">2014-12-11T18:57:47Z</dcterms:modified>
</cp:coreProperties>
</file>