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7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8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4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9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4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9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4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7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2CADC-E61B-5445-AB98-BD4DF8F28DCD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4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2431" y="302842"/>
            <a:ext cx="4753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Firebox Network Benchmark</a:t>
            </a:r>
            <a:endParaRPr lang="en-US" sz="3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255002"/>
              </p:ext>
            </p:extLst>
          </p:nvPr>
        </p:nvGraphicFramePr>
        <p:xfrm>
          <a:off x="4732790" y="2239723"/>
          <a:ext cx="37551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587"/>
                <a:gridCol w="1877587"/>
              </a:tblGrid>
              <a:tr h="264717">
                <a:tc>
                  <a:txBody>
                    <a:bodyPr/>
                    <a:lstStyle/>
                    <a:p>
                      <a:r>
                        <a:rPr lang="en-US" dirty="0" smtClean="0"/>
                        <a:t>Without</a:t>
                      </a:r>
                      <a:r>
                        <a:rPr lang="en-US" baseline="0" dirty="0" smtClean="0"/>
                        <a:t> VMA*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4.8 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With VMA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 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67995" y="1797902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SockPerf</a:t>
            </a:r>
            <a:r>
              <a:rPr lang="en-US" b="1" dirty="0" smtClean="0"/>
              <a:t> Ping Pong Latency in </a:t>
            </a:r>
            <a:r>
              <a:rPr lang="en-US" b="1" dirty="0" err="1" smtClean="0"/>
              <a:t>Fbox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835310"/>
              </p:ext>
            </p:extLst>
          </p:nvPr>
        </p:nvGraphicFramePr>
        <p:xfrm>
          <a:off x="4732790" y="3778625"/>
          <a:ext cx="37551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587"/>
                <a:gridCol w="1877587"/>
              </a:tblGrid>
              <a:tr h="264717">
                <a:tc>
                  <a:txBody>
                    <a:bodyPr/>
                    <a:lstStyle/>
                    <a:p>
                      <a:r>
                        <a:rPr lang="en-US" dirty="0" smtClean="0"/>
                        <a:t>Firebox</a:t>
                      </a:r>
                      <a:r>
                        <a:rPr lang="en-US" baseline="0" dirty="0" smtClean="0"/>
                        <a:t> 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 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Ramcloud</a:t>
                      </a:r>
                      <a:r>
                        <a:rPr lang="en-US" dirty="0" smtClean="0"/>
                        <a:t> HW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 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80954" y="3336804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RDMA Ping Pong Latency</a:t>
            </a:r>
            <a:endParaRPr lang="en-US" b="1" dirty="0"/>
          </a:p>
        </p:txBody>
      </p:sp>
      <p:pic>
        <p:nvPicPr>
          <p:cNvPr id="10" name="Picture 9" descr="raw_firebox_latenc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31" y="1332178"/>
            <a:ext cx="4260586" cy="42605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22431" y="6226428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*VMA = </a:t>
            </a:r>
            <a:r>
              <a:rPr lang="en-US" b="1" dirty="0" err="1" smtClean="0"/>
              <a:t>Mellanox</a:t>
            </a:r>
            <a:r>
              <a:rPr lang="en-US" b="1" dirty="0" smtClean="0"/>
              <a:t> socket library with kernel bypass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250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8046" y="302842"/>
            <a:ext cx="90294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Ramcloud</a:t>
            </a:r>
            <a:r>
              <a:rPr lang="en-US" sz="3000" b="1" dirty="0" smtClean="0"/>
              <a:t> Read/Write benchmark (Bandwidth/latency)</a:t>
            </a:r>
            <a:endParaRPr lang="en-US" sz="3000" b="1" dirty="0"/>
          </a:p>
        </p:txBody>
      </p:sp>
      <p:pic>
        <p:nvPicPr>
          <p:cNvPr id="12" name="Picture 11" descr="ramcloud_benchmark_bw_illu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6" y="1410627"/>
            <a:ext cx="4481663" cy="4114314"/>
          </a:xfrm>
          <a:prstGeom prst="rect">
            <a:avLst/>
          </a:prstGeom>
        </p:spPr>
      </p:pic>
      <p:pic>
        <p:nvPicPr>
          <p:cNvPr id="13" name="Picture 12" descr="ramcloud_benchmark_lat_illu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88" y="1410627"/>
            <a:ext cx="4326561" cy="411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57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2431" y="302842"/>
            <a:ext cx="65098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SSD </a:t>
            </a:r>
            <a:r>
              <a:rPr lang="en-US" sz="3000" b="1" dirty="0" err="1" smtClean="0"/>
              <a:t>vs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PCIe</a:t>
            </a:r>
            <a:r>
              <a:rPr lang="en-US" sz="3000" b="1" dirty="0" smtClean="0"/>
              <a:t> Samsung Drives Benchmark</a:t>
            </a:r>
            <a:endParaRPr lang="en-US" sz="30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880082"/>
              </p:ext>
            </p:extLst>
          </p:nvPr>
        </p:nvGraphicFramePr>
        <p:xfrm>
          <a:off x="715586" y="2167234"/>
          <a:ext cx="37551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587"/>
                <a:gridCol w="1877587"/>
              </a:tblGrid>
              <a:tr h="264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7832" y="1725413"/>
            <a:ext cx="4044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IO Ping Average Latency (us) Benchmark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17073"/>
              </p:ext>
            </p:extLst>
          </p:nvPr>
        </p:nvGraphicFramePr>
        <p:xfrm>
          <a:off x="715586" y="3706136"/>
          <a:ext cx="37551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587"/>
                <a:gridCol w="1877587"/>
              </a:tblGrid>
              <a:tr h="264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0791" y="3264315"/>
            <a:ext cx="459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Buffered Reads Bandwidth (MB/s) Benchmark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338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80</Words>
  <Application>Microsoft Macintosh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Joao Carreira</dc:creator>
  <cp:lastModifiedBy>Joao Carreira</cp:lastModifiedBy>
  <cp:revision>7</cp:revision>
  <dcterms:created xsi:type="dcterms:W3CDTF">2014-12-17T21:17:45Z</dcterms:created>
  <dcterms:modified xsi:type="dcterms:W3CDTF">2014-12-17T22:24:22Z</dcterms:modified>
</cp:coreProperties>
</file>