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0" r:id="rId4"/>
    <p:sldId id="259" r:id="rId5"/>
    <p:sldId id="256" r:id="rId6"/>
    <p:sldId id="264" r:id="rId7"/>
    <p:sldId id="265" r:id="rId8"/>
    <p:sldId id="25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05" autoAdjust="0"/>
  </p:normalViewPr>
  <p:slideViewPr>
    <p:cSldViewPr snapToGrid="0" snapToObjects="1">
      <p:cViewPr>
        <p:scale>
          <a:sx n="90" d="100"/>
          <a:sy n="90" d="100"/>
        </p:scale>
        <p:origin x="-20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5E151-9CEB-CB40-A092-9E1DFF7319D6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7EFA-5465-8D44-95A2-57B37462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purpose</a:t>
            </a:r>
            <a:r>
              <a:rPr lang="en-US" baseline="0" dirty="0" smtClean="0"/>
              <a:t> of the talk: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Glimpse of capabilities of Firebox V0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of interesting workloads we have been running and thinking about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of results/benchmarks of these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overview </a:t>
            </a:r>
            <a:r>
              <a:rPr lang="en-US" baseline="0" smtClean="0"/>
              <a:t>of Hardware / Software </a:t>
            </a:r>
            <a:r>
              <a:rPr lang="en-US" baseline="0" dirty="0" smtClean="0"/>
              <a:t>configuration of Firebox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0160" y="2086427"/>
            <a:ext cx="458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Firebox Workloads Analysis</a:t>
            </a:r>
          </a:p>
          <a:p>
            <a:pPr algn="ctr"/>
            <a:endParaRPr lang="en-US" sz="2500" dirty="0" smtClean="0"/>
          </a:p>
          <a:p>
            <a:pPr algn="ctr"/>
            <a:r>
              <a:rPr lang="en-US" sz="2500" dirty="0" smtClean="0"/>
              <a:t>Joao Carreira</a:t>
            </a:r>
            <a:endParaRPr lang="en-US" sz="2500" dirty="0"/>
          </a:p>
        </p:txBody>
      </p:sp>
      <p:pic>
        <p:nvPicPr>
          <p:cNvPr id="5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26" y="4559584"/>
            <a:ext cx="2911541" cy="11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4959" y="4606005"/>
            <a:ext cx="1049486" cy="1049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5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688" y="600062"/>
            <a:ext cx="1373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Outline</a:t>
            </a:r>
            <a:endParaRPr lang="en-US" sz="3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9688" y="1918821"/>
            <a:ext cx="5031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Workloads</a:t>
            </a:r>
          </a:p>
          <a:p>
            <a:endParaRPr lang="en-US" dirty="0"/>
          </a:p>
          <a:p>
            <a:r>
              <a:rPr lang="en-US" dirty="0" smtClean="0"/>
              <a:t>Set of benchmarks / workloads running in Firebox-0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Aerospike</a:t>
            </a:r>
            <a:r>
              <a:rPr lang="en-US" dirty="0" smtClean="0"/>
              <a:t> </a:t>
            </a:r>
            <a:r>
              <a:rPr lang="en-US" dirty="0" smtClean="0"/>
              <a:t>(YCSB)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Ramcloud</a:t>
            </a:r>
            <a:r>
              <a:rPr lang="en-US" dirty="0" smtClean="0"/>
              <a:t> </a:t>
            </a:r>
            <a:r>
              <a:rPr lang="en-US" dirty="0" smtClean="0"/>
              <a:t>(YCSB, </a:t>
            </a:r>
            <a:r>
              <a:rPr lang="en-US" dirty="0" err="1" smtClean="0"/>
              <a:t>Clusterperf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 </a:t>
            </a:r>
            <a:r>
              <a:rPr lang="en-US" dirty="0" smtClean="0"/>
              <a:t>(latencies, bandwidths)</a:t>
            </a:r>
          </a:p>
          <a:p>
            <a:r>
              <a:rPr lang="en-US" dirty="0" smtClean="0"/>
              <a:t>Spark, Cassandra (YCSB, </a:t>
            </a:r>
            <a:r>
              <a:rPr lang="en-US" dirty="0" err="1" smtClean="0"/>
              <a:t>Terasort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BigDataBenchmark</a:t>
            </a:r>
            <a:r>
              <a:rPr lang="en-US" dirty="0" smtClean="0"/>
              <a:t> Impala, Hive, </a:t>
            </a:r>
            <a:r>
              <a:rPr lang="en-US" dirty="0" err="1" smtClean="0"/>
              <a:t>Tez</a:t>
            </a:r>
            <a:r>
              <a:rPr lang="en-US" dirty="0" smtClean="0"/>
              <a:t>, Redshift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08" y="600062"/>
            <a:ext cx="3415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What is Firebox – 0?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9688" y="1707156"/>
            <a:ext cx="80367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Firebox – 0:</a:t>
            </a:r>
          </a:p>
          <a:p>
            <a:pPr marL="450850" indent="-280988">
              <a:buFont typeface="Arial"/>
              <a:buChar char="•"/>
            </a:pPr>
            <a:r>
              <a:rPr lang="en-US" dirty="0" smtClean="0"/>
              <a:t>16-node cluster</a:t>
            </a:r>
          </a:p>
          <a:p>
            <a:pPr marL="450850" indent="-280988">
              <a:buFont typeface="Arial"/>
              <a:buChar char="•"/>
            </a:pPr>
            <a:r>
              <a:rPr lang="en-US" dirty="0" err="1" smtClean="0"/>
              <a:t>Infiniband</a:t>
            </a:r>
            <a:r>
              <a:rPr lang="en-US" dirty="0" smtClean="0"/>
              <a:t> interconnect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- Node configuration:</a:t>
            </a:r>
            <a:endParaRPr lang="en-US" dirty="0"/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Inte</a:t>
            </a:r>
            <a:r>
              <a:rPr lang="en-US" dirty="0" smtClean="0"/>
              <a:t>l Ivy Bridge 8Cores/16Threads 3.0GHz 25MB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64GB RAM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2 SSDs (120GB + 480GB)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err="1" smtClean="0"/>
              <a:t>Infiniband</a:t>
            </a:r>
            <a:r>
              <a:rPr lang="en-US" dirty="0" smtClean="0"/>
              <a:t>: </a:t>
            </a:r>
            <a:r>
              <a:rPr lang="en-US" dirty="0" err="1" smtClean="0"/>
              <a:t>Mellanox</a:t>
            </a:r>
            <a:r>
              <a:rPr lang="en-US" dirty="0" smtClean="0"/>
              <a:t> ConnectX-3 VPI MCX354A-FCBT FDR QSFP 56Gbps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Ethernet: </a:t>
            </a:r>
            <a:r>
              <a:rPr lang="en-US" dirty="0" err="1" smtClean="0"/>
              <a:t>Mellanox</a:t>
            </a:r>
            <a:r>
              <a:rPr lang="en-US" dirty="0" smtClean="0"/>
              <a:t> ConnextX-3 EN MCX314A-BCBT QSFP 40Gb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Running Ubuntu 14.04 (Linux </a:t>
            </a:r>
            <a:r>
              <a:rPr lang="en-US" dirty="0" smtClean="0"/>
              <a:t>3.13.0)</a:t>
            </a:r>
            <a:endParaRPr lang="en-US" dirty="0" smtClean="0"/>
          </a:p>
          <a:p>
            <a:pPr marL="169863" indent="280988">
              <a:tabLst>
                <a:tab pos="169863" algn="l"/>
              </a:tabLst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Each node is connected to 1 </a:t>
            </a:r>
            <a:r>
              <a:rPr lang="en-US" dirty="0" err="1" smtClean="0"/>
              <a:t>Infiniband</a:t>
            </a:r>
            <a:r>
              <a:rPr lang="en-US" dirty="0" smtClean="0"/>
              <a:t> and 1 Ethernet switch</a:t>
            </a:r>
          </a:p>
        </p:txBody>
      </p:sp>
    </p:spTree>
    <p:extLst>
      <p:ext uri="{BB962C8B-B14F-4D97-AF65-F5344CB8AC3E}">
        <p14:creationId xmlns:p14="http://schemas.microsoft.com/office/powerpoint/2010/main" val="238989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4753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Firebox Network Benchmark</a:t>
            </a:r>
            <a:endParaRPr lang="en-US" sz="3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56469"/>
              </p:ext>
            </p:extLst>
          </p:nvPr>
        </p:nvGraphicFramePr>
        <p:xfrm>
          <a:off x="4732790" y="2239723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VMA*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VMA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995" y="179790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SockPerf</a:t>
            </a:r>
            <a:r>
              <a:rPr lang="en-US" b="1" dirty="0" smtClean="0"/>
              <a:t> Ping Pong Latency in </a:t>
            </a:r>
            <a:r>
              <a:rPr lang="en-US" b="1" dirty="0" err="1" smtClean="0"/>
              <a:t>Fbox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79005"/>
              </p:ext>
            </p:extLst>
          </p:nvPr>
        </p:nvGraphicFramePr>
        <p:xfrm>
          <a:off x="4732790" y="3778625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Firebox</a:t>
                      </a:r>
                      <a:r>
                        <a:rPr lang="en-US" baseline="0" dirty="0" smtClean="0"/>
                        <a:t> 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Ramcloud</a:t>
                      </a:r>
                      <a:r>
                        <a:rPr lang="en-US" dirty="0" smtClean="0"/>
                        <a:t> 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0954" y="333680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RDMA Ping Pong Latency</a:t>
            </a:r>
            <a:endParaRPr lang="en-US" b="1" dirty="0"/>
          </a:p>
        </p:txBody>
      </p:sp>
      <p:pic>
        <p:nvPicPr>
          <p:cNvPr id="10" name="Picture 9" descr="raw_firebox_latenc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" y="1332178"/>
            <a:ext cx="4260586" cy="42605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2431" y="622642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*VMA = </a:t>
            </a:r>
            <a:r>
              <a:rPr lang="en-US" b="1" dirty="0" err="1" smtClean="0"/>
              <a:t>Mellanox</a:t>
            </a:r>
            <a:r>
              <a:rPr lang="en-US" b="1" dirty="0" smtClean="0"/>
              <a:t> </a:t>
            </a:r>
            <a:r>
              <a:rPr lang="en-US" b="1" dirty="0" smtClean="0"/>
              <a:t>socket </a:t>
            </a:r>
            <a:r>
              <a:rPr lang="en-US" b="1" dirty="0" smtClean="0"/>
              <a:t>library with kernel bypass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5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92068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RAMCloud</a:t>
            </a:r>
            <a:r>
              <a:rPr lang="en-US" sz="3000" b="1" dirty="0" smtClean="0"/>
              <a:t> </a:t>
            </a:r>
            <a:r>
              <a:rPr lang="en-US" sz="3000" b="1" dirty="0" smtClean="0"/>
              <a:t>Read/Write benchmark (Bandwidth/Latency)</a:t>
            </a:r>
            <a:endParaRPr 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2195" y="5857055"/>
            <a:ext cx="36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card is bottleneck for bandwidth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688" y="1918821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ClusterPerf</a:t>
            </a:r>
            <a:r>
              <a:rPr lang="en-US" dirty="0" smtClean="0"/>
              <a:t> (read/write latencies and bandwidths)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1816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AeroSpike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9688" y="191882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YSCB latencies and bandwidths with two types of SSDs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3414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Big Data Benchmark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9688" y="1918821"/>
            <a:ext cx="117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SQL,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6509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SSD </a:t>
            </a:r>
            <a:r>
              <a:rPr lang="en-US" sz="3000" b="1" dirty="0" err="1" smtClean="0"/>
              <a:t>vs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PCIe</a:t>
            </a:r>
            <a:r>
              <a:rPr lang="en-US" sz="3000" b="1" dirty="0" smtClean="0"/>
              <a:t> Samsung Drives Benchmark</a:t>
            </a:r>
            <a:endParaRPr lang="en-US" sz="3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80082"/>
              </p:ext>
            </p:extLst>
          </p:nvPr>
        </p:nvGraphicFramePr>
        <p:xfrm>
          <a:off x="715586" y="2167234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832" y="1725413"/>
            <a:ext cx="40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 Ping Average Latency (us) Benchmark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17073"/>
              </p:ext>
            </p:extLst>
          </p:nvPr>
        </p:nvGraphicFramePr>
        <p:xfrm>
          <a:off x="715586" y="3706136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0791" y="3264315"/>
            <a:ext cx="45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Buffered Reads Bandwidth (MB/s) Benchmark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3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1857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Discussion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3564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285</Words>
  <Application>Microsoft Macintosh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Carreira</dc:creator>
  <cp:lastModifiedBy>Joao Carreira</cp:lastModifiedBy>
  <cp:revision>13</cp:revision>
  <dcterms:created xsi:type="dcterms:W3CDTF">2014-12-17T21:17:45Z</dcterms:created>
  <dcterms:modified xsi:type="dcterms:W3CDTF">2014-12-30T15:27:21Z</dcterms:modified>
</cp:coreProperties>
</file>