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Inria Serif"/>
      <p:regular r:id="rId8"/>
      <p:bold r:id="rId9"/>
      <p:italic r:id="rId10"/>
      <p:boldItalic r:id="rId11"/>
    </p:embeddedFont>
    <p:embeddedFont>
      <p:font typeface="Inria Sans Ligh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nriaSerif-boldItalic.fntdata"/><Relationship Id="rId10" Type="http://schemas.openxmlformats.org/officeDocument/2006/relationships/font" Target="fonts/InriaSerif-italic.fntdata"/><Relationship Id="rId13" Type="http://schemas.openxmlformats.org/officeDocument/2006/relationships/font" Target="fonts/InriaSansLight-bold.fntdata"/><Relationship Id="rId12" Type="http://schemas.openxmlformats.org/officeDocument/2006/relationships/font" Target="fonts/InriaSansL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InriaSerif-bold.fntdata"/><Relationship Id="rId15" Type="http://schemas.openxmlformats.org/officeDocument/2006/relationships/font" Target="fonts/InriaSansLight-boldItalic.fntdata"/><Relationship Id="rId14" Type="http://schemas.openxmlformats.org/officeDocument/2006/relationships/font" Target="fonts/InriaSans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InriaSerif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c573cdc7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c573cdc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855300" y="1756525"/>
            <a:ext cx="7433400" cy="163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For medium background colors">
  <p:cSld name="BLANK_1">
    <p:bg>
      <p:bgPr>
        <a:gradFill>
          <a:gsLst>
            <a:gs pos="0">
              <a:schemeClr val="accent3"/>
            </a:gs>
            <a:gs pos="50000">
              <a:schemeClr val="accent1"/>
            </a:gs>
            <a:gs pos="100000">
              <a:schemeClr val="dk2"/>
            </a:gs>
          </a:gsLst>
          <a:lin ang="13500032" scaled="0"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" name="Google Shape;5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For dark background colors">
  <p:cSld name="BLANK_1_1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1"/>
            </a:gs>
          </a:gsLst>
          <a:lin ang="13500032" scaled="0"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3"/>
            </a:gs>
            <a:gs pos="50000">
              <a:schemeClr val="accent1"/>
            </a:gs>
            <a:gs pos="100000">
              <a:schemeClr val="dk2"/>
            </a:gs>
          </a:gsLst>
          <a:lin ang="13500032" scaled="0"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855300" y="2004250"/>
            <a:ext cx="7433400" cy="64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855300" y="2748052"/>
            <a:ext cx="7433400" cy="39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1"/>
            </a:gs>
          </a:gsLst>
          <a:lin ang="13500032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855300" y="2161800"/>
            <a:ext cx="74334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4191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Inria Serif"/>
              <a:buChar char="◺"/>
              <a:defRPr b="1" i="1" sz="3000">
                <a:solidFill>
                  <a:schemeClr val="accent3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indent="-419100" lvl="1" marL="914400" rtl="0" algn="ctr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Inria Serif"/>
              <a:buChar char="◺"/>
              <a:defRPr b="1" i="1" sz="3000">
                <a:solidFill>
                  <a:schemeClr val="accent3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indent="-419100" lvl="2" marL="1371600" rtl="0" algn="ctr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Inria Serif"/>
              <a:buChar char="■"/>
              <a:defRPr b="1" i="1" sz="3000">
                <a:solidFill>
                  <a:schemeClr val="accent3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indent="-419100" lvl="3" marL="1828800" rtl="0" algn="ctr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Inria Serif"/>
              <a:buChar char="●"/>
              <a:defRPr b="1" i="1" sz="3000">
                <a:solidFill>
                  <a:schemeClr val="accent3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indent="-419100" lvl="4" marL="2286000" rtl="0" algn="ctr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Inria Serif"/>
              <a:buChar char="○"/>
              <a:defRPr b="1" i="1" sz="3000">
                <a:solidFill>
                  <a:schemeClr val="accent3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indent="-419100" lvl="5" marL="2743200" rtl="0" algn="ctr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Inria Serif"/>
              <a:buChar char="■"/>
              <a:defRPr b="1" i="1" sz="3000">
                <a:solidFill>
                  <a:schemeClr val="accent3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indent="-419100" lvl="6" marL="3200400" rtl="0" algn="ctr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Inria Serif"/>
              <a:buChar char="●"/>
              <a:defRPr b="1" i="1" sz="3000">
                <a:solidFill>
                  <a:schemeClr val="accent3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indent="-419100" lvl="7" marL="3657600" rtl="0" algn="ctr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Inria Serif"/>
              <a:buChar char="○"/>
              <a:defRPr b="1" i="1" sz="3000">
                <a:solidFill>
                  <a:schemeClr val="accent3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indent="-419100" lvl="8" marL="4114800" rtl="0" algn="ctr"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Pts val="3000"/>
              <a:buFont typeface="Inria Serif"/>
              <a:buChar char="■"/>
              <a:defRPr b="1" i="1" sz="3000">
                <a:solidFill>
                  <a:schemeClr val="accent3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593400" y="3809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“</a:t>
            </a:r>
            <a:endParaRPr b="1" sz="72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3593400" y="41087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”</a:t>
            </a:r>
            <a:endParaRPr b="1" sz="72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55300" y="15063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indent="-381000" lvl="1" marL="914400" rtl="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55275" y="1506350"/>
            <a:ext cx="3473100" cy="279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◺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◺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815599" y="1506350"/>
            <a:ext cx="3473100" cy="279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◺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◺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855300" y="1506350"/>
            <a:ext cx="2315700" cy="299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◺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◺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3414199" y="1506350"/>
            <a:ext cx="2315700" cy="299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◺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◺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5973097" y="1506350"/>
            <a:ext cx="2315700" cy="299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◺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◺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55300" y="4406300"/>
            <a:ext cx="74334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60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For light background colors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" name="Google Shape;5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2"/>
            </a:gs>
            <a:gs pos="100000">
              <a:schemeClr val="accent3"/>
            </a:gs>
          </a:gsLst>
          <a:lin ang="1350003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nria Serif"/>
              <a:buNone/>
              <a:defRPr b="1" sz="32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nria Serif"/>
              <a:buNone/>
              <a:defRPr b="1" sz="32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nria Serif"/>
              <a:buNone/>
              <a:defRPr b="1" sz="32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nria Serif"/>
              <a:buNone/>
              <a:defRPr b="1" sz="32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nria Serif"/>
              <a:buNone/>
              <a:defRPr b="1" sz="32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nria Serif"/>
              <a:buNone/>
              <a:defRPr b="1" sz="32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nria Serif"/>
              <a:buNone/>
              <a:defRPr b="1" sz="32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nria Serif"/>
              <a:buNone/>
              <a:defRPr b="1" sz="32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nria Serif"/>
              <a:buNone/>
              <a:defRPr b="1" sz="32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5063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◺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indent="-381000" lvl="1" marL="914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◺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indent="-381000" lvl="2" marL="1371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indent="-381000" lvl="3" marL="1828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indent="-381000" lvl="4" marL="2286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indent="-381000" lvl="5" marL="2743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indent="-381000" lvl="6" marL="3200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indent="-381000" lvl="7" marL="3657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indent="-381000" lvl="8" marL="41148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ctrTitle"/>
          </p:nvPr>
        </p:nvSpPr>
        <p:spPr>
          <a:xfrm>
            <a:off x="855300" y="1756525"/>
            <a:ext cx="7433400" cy="163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Tracker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USE CASE</a:t>
            </a:r>
            <a:endParaRPr/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375" y="875525"/>
            <a:ext cx="3724391" cy="360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 w/ Schema</a:t>
            </a:r>
            <a:endParaRPr/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213" y="1232300"/>
            <a:ext cx="8099586" cy="3516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rian template">
  <a:themeElements>
    <a:clrScheme name="Custom 347">
      <a:dk1>
        <a:srgbClr val="424650"/>
      </a:dk1>
      <a:lt1>
        <a:srgbClr val="FFFFFF"/>
      </a:lt1>
      <a:dk2>
        <a:srgbClr val="878A96"/>
      </a:dk2>
      <a:lt2>
        <a:srgbClr val="F6F6F5"/>
      </a:lt2>
      <a:accent1>
        <a:srgbClr val="ABB4B8"/>
      </a:accent1>
      <a:accent2>
        <a:srgbClr val="D6DAE0"/>
      </a:accent2>
      <a:accent3>
        <a:srgbClr val="E7ECF0"/>
      </a:accent3>
      <a:accent4>
        <a:srgbClr val="A99282"/>
      </a:accent4>
      <a:accent5>
        <a:srgbClr val="D1B8B0"/>
      </a:accent5>
      <a:accent6>
        <a:srgbClr val="DBCEC4"/>
      </a:accent6>
      <a:hlink>
        <a:srgbClr val="7E87A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