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8" r:id="rId8"/>
  </p:sldMasterIdLst>
  <p:notesMasterIdLst>
    <p:notesMasterId r:id="rId18"/>
  </p:notesMasterIdLst>
  <p:handoutMasterIdLst>
    <p:handoutMasterId r:id="rId19"/>
  </p:handoutMasterIdLst>
  <p:sldIdLst>
    <p:sldId id="654" r:id="rId9"/>
    <p:sldId id="653" r:id="rId10"/>
    <p:sldId id="655" r:id="rId11"/>
    <p:sldId id="657" r:id="rId12"/>
    <p:sldId id="656" r:id="rId13"/>
    <p:sldId id="521" r:id="rId14"/>
    <p:sldId id="594" r:id="rId15"/>
    <p:sldId id="603" r:id="rId16"/>
    <p:sldId id="658" r:id="rId17"/>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602344-0462-4BBB-B0D0-F176A4EC4EE9}">
          <p14:sldIdLst>
            <p14:sldId id="654"/>
            <p14:sldId id="653"/>
            <p14:sldId id="655"/>
            <p14:sldId id="657"/>
            <p14:sldId id="656"/>
          </p14:sldIdLst>
        </p14:section>
        <p14:section name="Diagrams" id="{9A40637D-EC20-49F2-903C-F79351759E18}">
          <p14:sldIdLst>
            <p14:sldId id="521"/>
            <p14:sldId id="594"/>
            <p14:sldId id="603"/>
            <p14:sldId id="658"/>
          </p14:sldIdLst>
        </p14:section>
      </p14:sectionLst>
    </p:ext>
    <p:ext uri="{EFAFB233-063F-42B5-8137-9DF3F51BA10A}">
      <p15:sldGuideLst xmlns:p15="http://schemas.microsoft.com/office/powerpoint/2012/main">
        <p15:guide id="1" orient="horz" pos="980">
          <p15:clr>
            <a:srgbClr val="A4A3A4"/>
          </p15:clr>
        </p15:guide>
        <p15:guide id="2" orient="horz" pos="697">
          <p15:clr>
            <a:srgbClr val="A4A3A4"/>
          </p15:clr>
        </p15:guide>
        <p15:guide id="3" orient="horz" pos="4095">
          <p15:clr>
            <a:srgbClr val="A4A3A4"/>
          </p15:clr>
        </p15:guide>
        <p15:guide id="4" orient="horz" pos="872">
          <p15:clr>
            <a:srgbClr val="A4A3A4"/>
          </p15:clr>
        </p15:guide>
        <p15:guide id="5" orient="horz" pos="2153">
          <p15:clr>
            <a:srgbClr val="A4A3A4"/>
          </p15:clr>
        </p15:guide>
        <p15:guide id="6" orient="horz" pos="2995">
          <p15:clr>
            <a:srgbClr val="A4A3A4"/>
          </p15:clr>
        </p15:guide>
        <p15:guide id="7" pos="5472">
          <p15:clr>
            <a:srgbClr val="A4A3A4"/>
          </p15:clr>
        </p15:guide>
        <p15:guide id="8" pos="2074">
          <p15:clr>
            <a:srgbClr val="A4A3A4"/>
          </p15:clr>
        </p15:guide>
        <p15:guide id="9" pos="1900">
          <p15:clr>
            <a:srgbClr val="A4A3A4"/>
          </p15:clr>
        </p15:guide>
        <p15:guide id="10" pos="3010">
          <p15:clr>
            <a:srgbClr val="A4A3A4"/>
          </p15:clr>
        </p15:guide>
        <p15:guide id="11" pos="2766">
          <p15:clr>
            <a:srgbClr val="A4A3A4"/>
          </p15:clr>
        </p15:guide>
        <p15:guide id="12" pos="3686">
          <p15:clr>
            <a:srgbClr val="A4A3A4"/>
          </p15:clr>
        </p15:guide>
        <p15:guide id="13" pos="3861">
          <p15:clr>
            <a:srgbClr val="A4A3A4"/>
          </p15:clr>
        </p15:guide>
        <p15:guide id="14" pos="4119">
          <p15:clr>
            <a:srgbClr val="A4A3A4"/>
          </p15:clr>
        </p15:guide>
        <p15:guide id="15" pos="1642">
          <p15:clr>
            <a:srgbClr val="A4A3A4"/>
          </p15:clr>
        </p15:guide>
        <p15:guide id="16" pos="1413">
          <p15:clr>
            <a:srgbClr val="A4A3A4"/>
          </p15:clr>
        </p15:guide>
        <p15:guide id="17" pos="298">
          <p15:clr>
            <a:srgbClr val="A4A3A4"/>
          </p15:clr>
        </p15:guide>
        <p15:guide id="18" pos="4347">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2"/>
    <a:srgbClr val="002736"/>
    <a:srgbClr val="000000"/>
    <a:srgbClr val="FFFFFF"/>
    <a:srgbClr val="DEE1E6"/>
    <a:srgbClr val="4BCCFF"/>
    <a:srgbClr val="D5D9EB"/>
    <a:srgbClr val="92DECC"/>
    <a:srgbClr val="2D8F78"/>
    <a:srgbClr val="86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6719FE-7D3F-48C5-806B-1D009DA3A5D1}">
  <a:tblStyle styleId="{AD6719FE-7D3F-48C5-806B-1D009DA3A5D1}" styleName="Firmwide Custom">
    <a:wholeTbl>
      <a:tcTxStyle>
        <a:fontRef idx="minor">
          <a:prstClr val="black"/>
        </a:fontRef>
        <a:schemeClr val="dk1"/>
      </a:tcTxStyle>
      <a:tcStyle>
        <a:tcBdr>
          <a:left>
            <a:ln>
              <a:noFill/>
            </a:ln>
          </a:left>
          <a:right>
            <a:ln>
              <a:noFill/>
            </a:ln>
          </a:right>
          <a:top>
            <a:ln>
              <a:noFill/>
            </a:ln>
          </a:top>
          <a:bottom>
            <a:ln w="6350" cmpd="sng">
              <a:solidFill>
                <a:schemeClr val="lt2"/>
              </a:solidFill>
            </a:ln>
          </a:bottom>
          <a:insideH>
            <a:ln w="6350" cmpd="sng">
              <a:solidFill>
                <a:schemeClr val="lt2"/>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tcStyle>
    </a:band2V>
    <a:lastCol>
      <a:tcTxStyle b="on">
        <a:fontRef idx="minor">
          <a:prstClr val="black"/>
        </a:fontRef>
        <a:schemeClr val="dk1"/>
      </a:tcTxStyle>
      <a:tcStyle>
        <a:tcBdr/>
        <a:fill>
          <a:noFill/>
        </a:fill>
      </a:tcStyle>
    </a:lastCol>
    <a:firstCol>
      <a:tcTxStyle b="on">
        <a:fontRef idx="minor">
          <a:prstClr val="black"/>
        </a:fontRef>
        <a:schemeClr val="accent2"/>
      </a:tcTxStyle>
      <a:tcStyle>
        <a:tcBdr/>
        <a:fill>
          <a:noFill/>
        </a:fill>
      </a:tcStyle>
    </a:firstCol>
    <a:lastRow>
      <a:tcTxStyle b="on">
        <a:fontRef idx="minor">
          <a:prstClr val="black"/>
        </a:fontRef>
        <a:schemeClr val="dk1"/>
      </a:tcTxStyle>
      <a:tcStyle>
        <a:tcBdr>
          <a:top>
            <a:ln w="6350" cmpd="sng">
              <a:solidFill>
                <a:schemeClr val="lt2"/>
              </a:solidFill>
            </a:ln>
          </a:top>
        </a:tcBdr>
        <a:fill>
          <a:noFill/>
        </a:fill>
      </a:tcStyle>
    </a:lastRow>
    <a:firstRow>
      <a:tcTxStyle b="on">
        <a:fontRef idx="minor">
          <a:prstClr val="black"/>
        </a:fontRef>
        <a:schemeClr val="accent2"/>
      </a:tcTxStyle>
      <a:tcStyle>
        <a:tcBdr>
          <a:bottom>
            <a:ln w="6350" cmpd="sng">
              <a:solidFill>
                <a:schemeClr val="l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8258" autoAdjust="0"/>
  </p:normalViewPr>
  <p:slideViewPr>
    <p:cSldViewPr snapToGrid="0">
      <p:cViewPr varScale="1">
        <p:scale>
          <a:sx n="256" d="100"/>
          <a:sy n="256" d="100"/>
        </p:scale>
        <p:origin x="2808" y="210"/>
      </p:cViewPr>
      <p:guideLst>
        <p:guide orient="horz" pos="980"/>
        <p:guide orient="horz" pos="697"/>
        <p:guide orient="horz" pos="4095"/>
        <p:guide orient="horz" pos="872"/>
        <p:guide orient="horz" pos="2153"/>
        <p:guide orient="horz" pos="2995"/>
        <p:guide pos="5472"/>
        <p:guide pos="2074"/>
        <p:guide pos="1900"/>
        <p:guide pos="3010"/>
        <p:guide pos="2766"/>
        <p:guide pos="3686"/>
        <p:guide pos="3861"/>
        <p:guide pos="4119"/>
        <p:guide pos="1642"/>
        <p:guide pos="1413"/>
        <p:guide pos="298"/>
        <p:guide pos="4347"/>
      </p:guideLst>
    </p:cSldViewPr>
  </p:slideViewPr>
  <p:notesTextViewPr>
    <p:cViewPr>
      <p:scale>
        <a:sx n="50" d="100"/>
        <a:sy n="50" d="100"/>
      </p:scale>
      <p:origin x="0" y="0"/>
    </p:cViewPr>
  </p:notesTextViewPr>
  <p:sorterViewPr>
    <p:cViewPr>
      <p:scale>
        <a:sx n="100" d="100"/>
        <a:sy n="100" d="100"/>
      </p:scale>
      <p:origin x="0" y="0"/>
    </p:cViewPr>
  </p:sorterViewPr>
  <p:notesViewPr>
    <p:cSldViewPr snapToGrid="0" showGuides="1">
      <p:cViewPr varScale="1">
        <p:scale>
          <a:sx n="95" d="100"/>
          <a:sy n="95" d="100"/>
        </p:scale>
        <p:origin x="-3582" y="-90"/>
      </p:cViewPr>
      <p:guideLst>
        <p:guide orient="horz" pos="2931"/>
        <p:guide pos="2211"/>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674A91-4D0D-4C0D-995F-502A31CB1350}" type="doc">
      <dgm:prSet loTypeId="urn:microsoft.com/office/officeart/2005/8/layout/venn2" loCatId="relationship" qsTypeId="urn:microsoft.com/office/officeart/2005/8/quickstyle/simple1" qsCatId="simple" csTypeId="urn:microsoft.com/office/officeart/2005/8/colors/accent2_2" csCatId="accent2" phldr="1"/>
      <dgm:spPr/>
    </dgm:pt>
    <dgm:pt modelId="{1F950E72-DFCB-481C-A388-0800C265409B}">
      <dgm:prSet phldrT="[Text]" custT="1"/>
      <dgm:spPr>
        <a:noFill/>
        <a:ln w="57150">
          <a:solidFill>
            <a:schemeClr val="tx2">
              <a:lumMod val="60000"/>
              <a:lumOff val="40000"/>
            </a:schemeClr>
          </a:solidFill>
        </a:ln>
      </dgm:spPr>
      <dgm:t>
        <a:bodyPr/>
        <a:lstStyle/>
        <a:p>
          <a:r>
            <a:rPr lang="en-US" sz="1200" b="1" dirty="0">
              <a:solidFill>
                <a:schemeClr val="tx1"/>
              </a:solidFill>
            </a:rPr>
            <a:t>GPS / RF</a:t>
          </a:r>
        </a:p>
      </dgm:t>
    </dgm:pt>
    <dgm:pt modelId="{01D2A62B-84D5-4C5A-902E-6D69D65D57E3}" type="parTrans" cxnId="{6998B2A8-3F34-4B38-9991-794264A45C6F}">
      <dgm:prSet/>
      <dgm:spPr/>
      <dgm:t>
        <a:bodyPr/>
        <a:lstStyle/>
        <a:p>
          <a:endParaRPr lang="en-US"/>
        </a:p>
      </dgm:t>
    </dgm:pt>
    <dgm:pt modelId="{B3B8D6B4-5F4D-4623-9F61-F32769815DE2}" type="sibTrans" cxnId="{6998B2A8-3F34-4B38-9991-794264A45C6F}">
      <dgm:prSet/>
      <dgm:spPr/>
      <dgm:t>
        <a:bodyPr/>
        <a:lstStyle/>
        <a:p>
          <a:endParaRPr lang="en-US"/>
        </a:p>
      </dgm:t>
    </dgm:pt>
    <dgm:pt modelId="{38C5B353-775F-462A-B257-7D2EE8AD1DE7}">
      <dgm:prSet phldrT="[Text]" custT="1"/>
      <dgm:spPr>
        <a:noFill/>
        <a:ln w="57150">
          <a:solidFill>
            <a:schemeClr val="tx2">
              <a:lumMod val="60000"/>
              <a:lumOff val="40000"/>
            </a:schemeClr>
          </a:solidFill>
        </a:ln>
      </dgm:spPr>
      <dgm:t>
        <a:bodyPr/>
        <a:lstStyle/>
        <a:p>
          <a:r>
            <a:rPr lang="en-US" sz="1200" b="1" dirty="0">
              <a:solidFill>
                <a:schemeClr val="tx1"/>
              </a:solidFill>
            </a:rPr>
            <a:t>Property Track</a:t>
          </a:r>
        </a:p>
      </dgm:t>
    </dgm:pt>
    <dgm:pt modelId="{817620E9-EDDA-41A3-A9B4-C3CBCA3F69EC}" type="parTrans" cxnId="{AF9BCE0E-06D6-47DA-B815-D82CEF7D0868}">
      <dgm:prSet/>
      <dgm:spPr/>
      <dgm:t>
        <a:bodyPr/>
        <a:lstStyle/>
        <a:p>
          <a:endParaRPr lang="en-US"/>
        </a:p>
      </dgm:t>
    </dgm:pt>
    <dgm:pt modelId="{519FCFFA-D1F9-4577-93BB-21F4922711B5}" type="sibTrans" cxnId="{AF9BCE0E-06D6-47DA-B815-D82CEF7D0868}">
      <dgm:prSet/>
      <dgm:spPr/>
      <dgm:t>
        <a:bodyPr/>
        <a:lstStyle/>
        <a:p>
          <a:endParaRPr lang="en-US"/>
        </a:p>
      </dgm:t>
    </dgm:pt>
    <dgm:pt modelId="{6765C57E-7449-4649-AD2C-6E0D52DE0390}">
      <dgm:prSet phldrT="[Text]" custT="1"/>
      <dgm:spPr>
        <a:noFill/>
        <a:ln w="57150">
          <a:solidFill>
            <a:schemeClr val="tx2">
              <a:lumMod val="60000"/>
              <a:lumOff val="40000"/>
            </a:schemeClr>
          </a:solidFill>
        </a:ln>
      </dgm:spPr>
      <dgm:t>
        <a:bodyPr/>
        <a:lstStyle/>
        <a:p>
          <a:pPr>
            <a:lnSpc>
              <a:spcPct val="90000"/>
            </a:lnSpc>
          </a:pPr>
          <a:r>
            <a:rPr lang="en-US" sz="1200" b="1" dirty="0">
              <a:solidFill>
                <a:schemeClr val="tx1"/>
              </a:solidFill>
            </a:rPr>
            <a:t>Water Sensor</a:t>
          </a:r>
        </a:p>
        <a:p>
          <a:pPr>
            <a:lnSpc>
              <a:spcPct val="100000"/>
            </a:lnSpc>
          </a:pPr>
          <a:r>
            <a:rPr lang="en-US" sz="1200" dirty="0">
              <a:solidFill>
                <a:schemeClr val="tx1"/>
              </a:solidFill>
            </a:rPr>
            <a:t>passive home network switched to ON by base water sensor</a:t>
          </a:r>
          <a:endParaRPr lang="en-US" sz="1200" b="1" dirty="0">
            <a:solidFill>
              <a:schemeClr val="tx1"/>
            </a:solidFill>
          </a:endParaRPr>
        </a:p>
      </dgm:t>
    </dgm:pt>
    <dgm:pt modelId="{381F1D1B-818F-4EC6-BFED-35EA7FF62938}" type="parTrans" cxnId="{DDD312C8-719C-4E4D-9E7B-DACA467E3551}">
      <dgm:prSet/>
      <dgm:spPr/>
      <dgm:t>
        <a:bodyPr/>
        <a:lstStyle/>
        <a:p>
          <a:endParaRPr lang="en-US"/>
        </a:p>
      </dgm:t>
    </dgm:pt>
    <dgm:pt modelId="{97DB2C8F-7289-431D-A084-B425ABA68B4F}" type="sibTrans" cxnId="{DDD312C8-719C-4E4D-9E7B-DACA467E3551}">
      <dgm:prSet/>
      <dgm:spPr/>
      <dgm:t>
        <a:bodyPr/>
        <a:lstStyle/>
        <a:p>
          <a:endParaRPr lang="en-US"/>
        </a:p>
      </dgm:t>
    </dgm:pt>
    <dgm:pt modelId="{F773BF47-FE66-4DB9-9236-2DC6B7A2B1E3}" type="pres">
      <dgm:prSet presAssocID="{A0674A91-4D0D-4C0D-995F-502A31CB1350}" presName="Name0" presStyleCnt="0">
        <dgm:presLayoutVars>
          <dgm:chMax val="7"/>
          <dgm:resizeHandles val="exact"/>
        </dgm:presLayoutVars>
      </dgm:prSet>
      <dgm:spPr/>
    </dgm:pt>
    <dgm:pt modelId="{528705BB-207A-4B07-ADB3-AF9C1FBCA5E1}" type="pres">
      <dgm:prSet presAssocID="{A0674A91-4D0D-4C0D-995F-502A31CB1350}" presName="comp1" presStyleCnt="0"/>
      <dgm:spPr/>
    </dgm:pt>
    <dgm:pt modelId="{36C33503-4397-4502-AA5C-F478C1920BE9}" type="pres">
      <dgm:prSet presAssocID="{A0674A91-4D0D-4C0D-995F-502A31CB1350}" presName="circle1" presStyleLbl="node1" presStyleIdx="0" presStyleCnt="3"/>
      <dgm:spPr/>
    </dgm:pt>
    <dgm:pt modelId="{5CE10AB6-22A6-4F76-86D0-6E1B85CDDEE9}" type="pres">
      <dgm:prSet presAssocID="{A0674A91-4D0D-4C0D-995F-502A31CB1350}" presName="c1text" presStyleLbl="node1" presStyleIdx="0" presStyleCnt="3">
        <dgm:presLayoutVars>
          <dgm:bulletEnabled val="1"/>
        </dgm:presLayoutVars>
      </dgm:prSet>
      <dgm:spPr/>
    </dgm:pt>
    <dgm:pt modelId="{FA0D8A4B-5E23-4895-9E54-9B0E68E1CF21}" type="pres">
      <dgm:prSet presAssocID="{A0674A91-4D0D-4C0D-995F-502A31CB1350}" presName="comp2" presStyleCnt="0"/>
      <dgm:spPr/>
    </dgm:pt>
    <dgm:pt modelId="{2EBB1640-88E6-427B-9A1B-325637B6757A}" type="pres">
      <dgm:prSet presAssocID="{A0674A91-4D0D-4C0D-995F-502A31CB1350}" presName="circle2" presStyleLbl="node1" presStyleIdx="1" presStyleCnt="3"/>
      <dgm:spPr/>
    </dgm:pt>
    <dgm:pt modelId="{B0F8196B-6ED5-4A21-AB30-129D2D765BA8}" type="pres">
      <dgm:prSet presAssocID="{A0674A91-4D0D-4C0D-995F-502A31CB1350}" presName="c2text" presStyleLbl="node1" presStyleIdx="1" presStyleCnt="3">
        <dgm:presLayoutVars>
          <dgm:bulletEnabled val="1"/>
        </dgm:presLayoutVars>
      </dgm:prSet>
      <dgm:spPr/>
    </dgm:pt>
    <dgm:pt modelId="{7A946551-40A8-4C72-9793-0F2F006D1B3A}" type="pres">
      <dgm:prSet presAssocID="{A0674A91-4D0D-4C0D-995F-502A31CB1350}" presName="comp3" presStyleCnt="0"/>
      <dgm:spPr/>
    </dgm:pt>
    <dgm:pt modelId="{FB379E4A-F6FC-4B0C-9E47-7FEA59F209CE}" type="pres">
      <dgm:prSet presAssocID="{A0674A91-4D0D-4C0D-995F-502A31CB1350}" presName="circle3" presStyleLbl="node1" presStyleIdx="2" presStyleCnt="3"/>
      <dgm:spPr/>
    </dgm:pt>
    <dgm:pt modelId="{2F306CBE-7115-43E4-A8E4-3C7B2B4E2768}" type="pres">
      <dgm:prSet presAssocID="{A0674A91-4D0D-4C0D-995F-502A31CB1350}" presName="c3text" presStyleLbl="node1" presStyleIdx="2" presStyleCnt="3">
        <dgm:presLayoutVars>
          <dgm:bulletEnabled val="1"/>
        </dgm:presLayoutVars>
      </dgm:prSet>
      <dgm:spPr/>
    </dgm:pt>
  </dgm:ptLst>
  <dgm:cxnLst>
    <dgm:cxn modelId="{AF9BCE0E-06D6-47DA-B815-D82CEF7D0868}" srcId="{A0674A91-4D0D-4C0D-995F-502A31CB1350}" destId="{38C5B353-775F-462A-B257-7D2EE8AD1DE7}" srcOrd="1" destOrd="0" parTransId="{817620E9-EDDA-41A3-A9B4-C3CBCA3F69EC}" sibTransId="{519FCFFA-D1F9-4577-93BB-21F4922711B5}"/>
    <dgm:cxn modelId="{38682725-94E7-4CA4-805A-4A26B5D1BDF9}" type="presOf" srcId="{6765C57E-7449-4649-AD2C-6E0D52DE0390}" destId="{FB379E4A-F6FC-4B0C-9E47-7FEA59F209CE}" srcOrd="0" destOrd="0" presId="urn:microsoft.com/office/officeart/2005/8/layout/venn2"/>
    <dgm:cxn modelId="{0677D23F-24CD-4F26-884D-ED7B0C0362EC}" type="presOf" srcId="{1F950E72-DFCB-481C-A388-0800C265409B}" destId="{36C33503-4397-4502-AA5C-F478C1920BE9}" srcOrd="0" destOrd="0" presId="urn:microsoft.com/office/officeart/2005/8/layout/venn2"/>
    <dgm:cxn modelId="{9FE40040-AA10-4A5F-9FC4-15C4392EC343}" type="presOf" srcId="{38C5B353-775F-462A-B257-7D2EE8AD1DE7}" destId="{2EBB1640-88E6-427B-9A1B-325637B6757A}" srcOrd="0" destOrd="0" presId="urn:microsoft.com/office/officeart/2005/8/layout/venn2"/>
    <dgm:cxn modelId="{CED13C62-FA8E-4312-885E-DDF8DF043FA6}" type="presOf" srcId="{1F950E72-DFCB-481C-A388-0800C265409B}" destId="{5CE10AB6-22A6-4F76-86D0-6E1B85CDDEE9}" srcOrd="1" destOrd="0" presId="urn:microsoft.com/office/officeart/2005/8/layout/venn2"/>
    <dgm:cxn modelId="{84C5FA69-63F6-4B0E-9795-4C49A063C737}" type="presOf" srcId="{38C5B353-775F-462A-B257-7D2EE8AD1DE7}" destId="{B0F8196B-6ED5-4A21-AB30-129D2D765BA8}" srcOrd="1" destOrd="0" presId="urn:microsoft.com/office/officeart/2005/8/layout/venn2"/>
    <dgm:cxn modelId="{D99C1681-D02F-4187-97A2-ADFA221FF955}" type="presOf" srcId="{A0674A91-4D0D-4C0D-995F-502A31CB1350}" destId="{F773BF47-FE66-4DB9-9236-2DC6B7A2B1E3}" srcOrd="0" destOrd="0" presId="urn:microsoft.com/office/officeart/2005/8/layout/venn2"/>
    <dgm:cxn modelId="{6998B2A8-3F34-4B38-9991-794264A45C6F}" srcId="{A0674A91-4D0D-4C0D-995F-502A31CB1350}" destId="{1F950E72-DFCB-481C-A388-0800C265409B}" srcOrd="0" destOrd="0" parTransId="{01D2A62B-84D5-4C5A-902E-6D69D65D57E3}" sibTransId="{B3B8D6B4-5F4D-4623-9F61-F32769815DE2}"/>
    <dgm:cxn modelId="{8019CEB6-FC8C-4F6A-A235-8DC51D3E21F9}" type="presOf" srcId="{6765C57E-7449-4649-AD2C-6E0D52DE0390}" destId="{2F306CBE-7115-43E4-A8E4-3C7B2B4E2768}" srcOrd="1" destOrd="0" presId="urn:microsoft.com/office/officeart/2005/8/layout/venn2"/>
    <dgm:cxn modelId="{DDD312C8-719C-4E4D-9E7B-DACA467E3551}" srcId="{A0674A91-4D0D-4C0D-995F-502A31CB1350}" destId="{6765C57E-7449-4649-AD2C-6E0D52DE0390}" srcOrd="2" destOrd="0" parTransId="{381F1D1B-818F-4EC6-BFED-35EA7FF62938}" sibTransId="{97DB2C8F-7289-431D-A084-B425ABA68B4F}"/>
    <dgm:cxn modelId="{01132A4B-6FC7-405C-A5CE-FB444BE93A54}" type="presParOf" srcId="{F773BF47-FE66-4DB9-9236-2DC6B7A2B1E3}" destId="{528705BB-207A-4B07-ADB3-AF9C1FBCA5E1}" srcOrd="0" destOrd="0" presId="urn:microsoft.com/office/officeart/2005/8/layout/venn2"/>
    <dgm:cxn modelId="{EB960529-D9B8-4364-B7D7-2F827CB88D8A}" type="presParOf" srcId="{528705BB-207A-4B07-ADB3-AF9C1FBCA5E1}" destId="{36C33503-4397-4502-AA5C-F478C1920BE9}" srcOrd="0" destOrd="0" presId="urn:microsoft.com/office/officeart/2005/8/layout/venn2"/>
    <dgm:cxn modelId="{BAB6B75D-701E-4154-9176-77BF202DAA6D}" type="presParOf" srcId="{528705BB-207A-4B07-ADB3-AF9C1FBCA5E1}" destId="{5CE10AB6-22A6-4F76-86D0-6E1B85CDDEE9}" srcOrd="1" destOrd="0" presId="urn:microsoft.com/office/officeart/2005/8/layout/venn2"/>
    <dgm:cxn modelId="{72824114-2802-4869-B3F8-1014AEEF3D10}" type="presParOf" srcId="{F773BF47-FE66-4DB9-9236-2DC6B7A2B1E3}" destId="{FA0D8A4B-5E23-4895-9E54-9B0E68E1CF21}" srcOrd="1" destOrd="0" presId="urn:microsoft.com/office/officeart/2005/8/layout/venn2"/>
    <dgm:cxn modelId="{6EA91F00-5BFC-453F-AC86-74ECABAE619F}" type="presParOf" srcId="{FA0D8A4B-5E23-4895-9E54-9B0E68E1CF21}" destId="{2EBB1640-88E6-427B-9A1B-325637B6757A}" srcOrd="0" destOrd="0" presId="urn:microsoft.com/office/officeart/2005/8/layout/venn2"/>
    <dgm:cxn modelId="{51E7EE7E-1962-4B62-9E76-3B42D85BFDA3}" type="presParOf" srcId="{FA0D8A4B-5E23-4895-9E54-9B0E68E1CF21}" destId="{B0F8196B-6ED5-4A21-AB30-129D2D765BA8}" srcOrd="1" destOrd="0" presId="urn:microsoft.com/office/officeart/2005/8/layout/venn2"/>
    <dgm:cxn modelId="{ACB06779-F746-44F5-8DFD-DB57FA369F9B}" type="presParOf" srcId="{F773BF47-FE66-4DB9-9236-2DC6B7A2B1E3}" destId="{7A946551-40A8-4C72-9793-0F2F006D1B3A}" srcOrd="2" destOrd="0" presId="urn:microsoft.com/office/officeart/2005/8/layout/venn2"/>
    <dgm:cxn modelId="{E68D6B90-207D-409F-9741-6F21BDB59BA3}" type="presParOf" srcId="{7A946551-40A8-4C72-9793-0F2F006D1B3A}" destId="{FB379E4A-F6FC-4B0C-9E47-7FEA59F209CE}" srcOrd="0" destOrd="0" presId="urn:microsoft.com/office/officeart/2005/8/layout/venn2"/>
    <dgm:cxn modelId="{08268887-5104-44D4-B731-84298F090014}" type="presParOf" srcId="{7A946551-40A8-4C72-9793-0F2F006D1B3A}" destId="{2F306CBE-7115-43E4-A8E4-3C7B2B4E2768}" srcOrd="1" destOrd="0" presId="urn:microsoft.com/office/officeart/2005/8/layout/ven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33503-4397-4502-AA5C-F478C1920BE9}">
      <dsp:nvSpPr>
        <dsp:cNvPr id="0" name=""/>
        <dsp:cNvSpPr/>
      </dsp:nvSpPr>
      <dsp:spPr>
        <a:xfrm>
          <a:off x="0" y="49997"/>
          <a:ext cx="3406775" cy="3406775"/>
        </a:xfrm>
        <a:prstGeom prst="ellipse">
          <a:avLst/>
        </a:prstGeom>
        <a:noFill/>
        <a:ln w="5715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GPS / RF</a:t>
          </a:r>
        </a:p>
      </dsp:txBody>
      <dsp:txXfrm>
        <a:off x="1108053" y="220336"/>
        <a:ext cx="1190668" cy="511016"/>
      </dsp:txXfrm>
    </dsp:sp>
    <dsp:sp modelId="{2EBB1640-88E6-427B-9A1B-325637B6757A}">
      <dsp:nvSpPr>
        <dsp:cNvPr id="0" name=""/>
        <dsp:cNvSpPr/>
      </dsp:nvSpPr>
      <dsp:spPr>
        <a:xfrm>
          <a:off x="425846" y="901691"/>
          <a:ext cx="2555082" cy="2555082"/>
        </a:xfrm>
        <a:prstGeom prst="ellipse">
          <a:avLst/>
        </a:prstGeom>
        <a:noFill/>
        <a:ln w="5715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Property Track</a:t>
          </a:r>
        </a:p>
      </dsp:txBody>
      <dsp:txXfrm>
        <a:off x="1108053" y="1061384"/>
        <a:ext cx="1190668" cy="479077"/>
      </dsp:txXfrm>
    </dsp:sp>
    <dsp:sp modelId="{FB379E4A-F6FC-4B0C-9E47-7FEA59F209CE}">
      <dsp:nvSpPr>
        <dsp:cNvPr id="0" name=""/>
        <dsp:cNvSpPr/>
      </dsp:nvSpPr>
      <dsp:spPr>
        <a:xfrm>
          <a:off x="851693" y="1753385"/>
          <a:ext cx="1703387" cy="1703387"/>
        </a:xfrm>
        <a:prstGeom prst="ellipse">
          <a:avLst/>
        </a:prstGeom>
        <a:noFill/>
        <a:ln w="5715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Water Sensor</a:t>
          </a:r>
        </a:p>
        <a:p>
          <a:pPr marL="0" lvl="0" indent="0" algn="ctr" defTabSz="533400">
            <a:lnSpc>
              <a:spcPct val="100000"/>
            </a:lnSpc>
            <a:spcBef>
              <a:spcPct val="0"/>
            </a:spcBef>
            <a:spcAft>
              <a:spcPct val="35000"/>
            </a:spcAft>
            <a:buNone/>
          </a:pPr>
          <a:r>
            <a:rPr lang="en-US" sz="1200" kern="1200" dirty="0">
              <a:solidFill>
                <a:schemeClr val="tx1"/>
              </a:solidFill>
            </a:rPr>
            <a:t>passive home network switched to ON by base water sensor</a:t>
          </a:r>
          <a:endParaRPr lang="en-US" sz="1200" b="1" kern="1200" dirty="0">
            <a:solidFill>
              <a:schemeClr val="tx1"/>
            </a:solidFill>
          </a:endParaRPr>
        </a:p>
      </dsp:txBody>
      <dsp:txXfrm>
        <a:off x="1101149" y="2179233"/>
        <a:ext cx="1204477" cy="85169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5"/>
            <a:ext cx="3042604" cy="465456"/>
          </a:xfrm>
          <a:prstGeom prst="rect">
            <a:avLst/>
          </a:prstGeom>
        </p:spPr>
        <p:txBody>
          <a:bodyPr vert="horz" lIns="89729" tIns="44865" rIns="89729" bIns="44865" rtlCol="0"/>
          <a:lstStyle>
            <a:lvl1pPr algn="l">
              <a:defRPr sz="1100"/>
            </a:lvl1pPr>
          </a:lstStyle>
          <a:p>
            <a:endParaRPr lang="en-US" dirty="0"/>
          </a:p>
        </p:txBody>
      </p:sp>
      <p:sp>
        <p:nvSpPr>
          <p:cNvPr id="3" name="Date Placeholder 2"/>
          <p:cNvSpPr>
            <a:spLocks noGrp="1"/>
          </p:cNvSpPr>
          <p:nvPr>
            <p:ph type="dt" sz="quarter" idx="1"/>
          </p:nvPr>
        </p:nvSpPr>
        <p:spPr>
          <a:xfrm>
            <a:off x="3975737" y="5"/>
            <a:ext cx="3042604" cy="465456"/>
          </a:xfrm>
          <a:prstGeom prst="rect">
            <a:avLst/>
          </a:prstGeom>
        </p:spPr>
        <p:txBody>
          <a:bodyPr vert="horz" lIns="89729" tIns="44865" rIns="89729" bIns="44865" rtlCol="0"/>
          <a:lstStyle>
            <a:lvl1pPr algn="r">
              <a:defRPr sz="1100"/>
            </a:lvl1pPr>
          </a:lstStyle>
          <a:p>
            <a:fld id="{F779A121-15AD-4015-A097-E46565FA9CD6}" type="datetimeFigureOut">
              <a:rPr lang="en-US" smtClean="0"/>
              <a:t>7/30/2019</a:t>
            </a:fld>
            <a:endParaRPr lang="en-US" dirty="0"/>
          </a:p>
        </p:txBody>
      </p:sp>
      <p:sp>
        <p:nvSpPr>
          <p:cNvPr id="4" name="Footer Placeholder 3"/>
          <p:cNvSpPr>
            <a:spLocks noGrp="1"/>
          </p:cNvSpPr>
          <p:nvPr>
            <p:ph type="ftr" sz="quarter" idx="2"/>
          </p:nvPr>
        </p:nvSpPr>
        <p:spPr>
          <a:xfrm>
            <a:off x="6" y="8838873"/>
            <a:ext cx="3042604" cy="465456"/>
          </a:xfrm>
          <a:prstGeom prst="rect">
            <a:avLst/>
          </a:prstGeom>
        </p:spPr>
        <p:txBody>
          <a:bodyPr vert="horz" lIns="89729" tIns="44865" rIns="89729" bIns="44865"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75737" y="8838873"/>
            <a:ext cx="3042604" cy="465456"/>
          </a:xfrm>
          <a:prstGeom prst="rect">
            <a:avLst/>
          </a:prstGeom>
        </p:spPr>
        <p:txBody>
          <a:bodyPr vert="horz" lIns="89729" tIns="44865" rIns="89729" bIns="44865" rtlCol="0" anchor="b"/>
          <a:lstStyle>
            <a:lvl1pPr algn="r">
              <a:defRPr sz="1100"/>
            </a:lvl1pPr>
          </a:lstStyle>
          <a:p>
            <a:fld id="{D50F3211-BAE5-4D37-8CBA-FA143A9CD83B}" type="slidenum">
              <a:rPr lang="en-US" smtClean="0"/>
              <a:t>‹#›</a:t>
            </a:fld>
            <a:endParaRPr lang="en-US" dirty="0"/>
          </a:p>
        </p:txBody>
      </p:sp>
    </p:spTree>
    <p:extLst>
      <p:ext uri="{BB962C8B-B14F-4D97-AF65-F5344CB8AC3E}">
        <p14:creationId xmlns:p14="http://schemas.microsoft.com/office/powerpoint/2010/main" val="182561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3041968" cy="465296"/>
          </a:xfrm>
          <a:prstGeom prst="rect">
            <a:avLst/>
          </a:prstGeom>
        </p:spPr>
        <p:txBody>
          <a:bodyPr vert="horz" lIns="91094" tIns="45545" rIns="91094" bIns="45545" rtlCol="0"/>
          <a:lstStyle>
            <a:lvl1pPr algn="l">
              <a:defRPr sz="1100"/>
            </a:lvl1pPr>
          </a:lstStyle>
          <a:p>
            <a:endParaRPr lang="en-US" dirty="0"/>
          </a:p>
        </p:txBody>
      </p:sp>
      <p:sp>
        <p:nvSpPr>
          <p:cNvPr id="3" name="Date Placeholder 2"/>
          <p:cNvSpPr>
            <a:spLocks noGrp="1"/>
          </p:cNvSpPr>
          <p:nvPr>
            <p:ph type="dt" idx="1"/>
          </p:nvPr>
        </p:nvSpPr>
        <p:spPr>
          <a:xfrm>
            <a:off x="3976335" y="4"/>
            <a:ext cx="3041968" cy="465296"/>
          </a:xfrm>
          <a:prstGeom prst="rect">
            <a:avLst/>
          </a:prstGeom>
        </p:spPr>
        <p:txBody>
          <a:bodyPr vert="horz" lIns="91094" tIns="45545" rIns="91094" bIns="45545" rtlCol="0"/>
          <a:lstStyle>
            <a:lvl1pPr algn="r">
              <a:defRPr sz="1100"/>
            </a:lvl1pPr>
          </a:lstStyle>
          <a:p>
            <a:fld id="{60B08DE8-51B9-4DE8-800F-61BCDCB92578}" type="datetimeFigureOut">
              <a:rPr lang="en-US" smtClean="0"/>
              <a:t>7/30/2019</a:t>
            </a:fld>
            <a:endParaRPr lang="en-US" dirty="0"/>
          </a:p>
        </p:txBody>
      </p:sp>
      <p:sp>
        <p:nvSpPr>
          <p:cNvPr id="4" name="Slide Image Placeholder 3"/>
          <p:cNvSpPr>
            <a:spLocks noGrp="1" noRot="1" noChangeAspect="1"/>
          </p:cNvSpPr>
          <p:nvPr>
            <p:ph type="sldImg" idx="2"/>
          </p:nvPr>
        </p:nvSpPr>
        <p:spPr>
          <a:xfrm>
            <a:off x="1182688" y="696913"/>
            <a:ext cx="4654550" cy="3490912"/>
          </a:xfrm>
          <a:prstGeom prst="rect">
            <a:avLst/>
          </a:prstGeom>
          <a:noFill/>
          <a:ln w="12700">
            <a:solidFill>
              <a:prstClr val="black"/>
            </a:solidFill>
          </a:ln>
        </p:spPr>
        <p:txBody>
          <a:bodyPr vert="horz" lIns="91094" tIns="45545" rIns="91094" bIns="45545" rtlCol="0" anchor="ctr"/>
          <a:lstStyle/>
          <a:p>
            <a:endParaRPr lang="en-US" dirty="0"/>
          </a:p>
        </p:txBody>
      </p:sp>
      <p:sp>
        <p:nvSpPr>
          <p:cNvPr id="5" name="Notes Placeholder 4"/>
          <p:cNvSpPr>
            <a:spLocks noGrp="1"/>
          </p:cNvSpPr>
          <p:nvPr>
            <p:ph type="body" sz="quarter" idx="3"/>
          </p:nvPr>
        </p:nvSpPr>
        <p:spPr>
          <a:xfrm>
            <a:off x="701993" y="4420316"/>
            <a:ext cx="5615940" cy="4187666"/>
          </a:xfrm>
          <a:prstGeom prst="rect">
            <a:avLst/>
          </a:prstGeom>
        </p:spPr>
        <p:txBody>
          <a:bodyPr vert="horz" lIns="91094" tIns="45545" rIns="91094" bIns="4554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1094" tIns="45545" rIns="91094" bIns="45545" rtlCol="0" anchor="b"/>
          <a:lstStyle>
            <a:lvl1pPr algn="l">
              <a:defRPr sz="1100"/>
            </a:lvl1pPr>
          </a:lstStyle>
          <a:p>
            <a:endParaRPr lang="en-US" dirty="0"/>
          </a:p>
        </p:txBody>
      </p:sp>
      <p:sp>
        <p:nvSpPr>
          <p:cNvPr id="7" name="Slide Number Placeholder 6"/>
          <p:cNvSpPr>
            <a:spLocks noGrp="1"/>
          </p:cNvSpPr>
          <p:nvPr>
            <p:ph type="sldNum" sz="quarter" idx="5"/>
          </p:nvPr>
        </p:nvSpPr>
        <p:spPr>
          <a:xfrm>
            <a:off x="3976335" y="8839014"/>
            <a:ext cx="3041968" cy="465296"/>
          </a:xfrm>
          <a:prstGeom prst="rect">
            <a:avLst/>
          </a:prstGeom>
        </p:spPr>
        <p:txBody>
          <a:bodyPr vert="horz" lIns="91094" tIns="45545" rIns="91094" bIns="45545" rtlCol="0" anchor="b"/>
          <a:lstStyle>
            <a:lvl1pPr algn="r">
              <a:defRPr sz="1100"/>
            </a:lvl1pPr>
          </a:lstStyle>
          <a:p>
            <a:fld id="{3966A25E-58F8-441D-AA5C-F9CE201FCD08}" type="slidenum">
              <a:rPr lang="en-US" smtClean="0"/>
              <a:t>‹#›</a:t>
            </a:fld>
            <a:endParaRPr lang="en-US" dirty="0"/>
          </a:p>
        </p:txBody>
      </p:sp>
    </p:spTree>
    <p:extLst>
      <p:ext uri="{BB962C8B-B14F-4D97-AF65-F5344CB8AC3E}">
        <p14:creationId xmlns:p14="http://schemas.microsoft.com/office/powerpoint/2010/main" val="34383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6A25E-58F8-441D-AA5C-F9CE201FCD08}" type="slidenum">
              <a:rPr lang="en-US" smtClean="0"/>
              <a:t>6</a:t>
            </a:fld>
            <a:endParaRPr lang="en-US" dirty="0"/>
          </a:p>
        </p:txBody>
      </p:sp>
    </p:spTree>
    <p:extLst>
      <p:ext uri="{BB962C8B-B14F-4D97-AF65-F5344CB8AC3E}">
        <p14:creationId xmlns:p14="http://schemas.microsoft.com/office/powerpoint/2010/main" val="125457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6A25E-58F8-441D-AA5C-F9CE201FCD08}" type="slidenum">
              <a:rPr lang="en-US" smtClean="0"/>
              <a:t>7</a:t>
            </a:fld>
            <a:endParaRPr lang="en-US" dirty="0"/>
          </a:p>
        </p:txBody>
      </p:sp>
    </p:spTree>
    <p:extLst>
      <p:ext uri="{BB962C8B-B14F-4D97-AF65-F5344CB8AC3E}">
        <p14:creationId xmlns:p14="http://schemas.microsoft.com/office/powerpoint/2010/main" val="1254579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66A25E-58F8-441D-AA5C-F9CE201FCD08}" type="slidenum">
              <a:rPr lang="en-US" smtClean="0"/>
              <a:t>8</a:t>
            </a:fld>
            <a:endParaRPr lang="en-US" dirty="0"/>
          </a:p>
        </p:txBody>
      </p:sp>
    </p:spTree>
    <p:extLst>
      <p:ext uri="{BB962C8B-B14F-4D97-AF65-F5344CB8AC3E}">
        <p14:creationId xmlns:p14="http://schemas.microsoft.com/office/powerpoint/2010/main" val="1925823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69802" r="10404" b="16756"/>
          <a:stretch/>
        </p:blipFill>
        <p:spPr>
          <a:xfrm>
            <a:off x="2" y="1527115"/>
            <a:ext cx="9143997" cy="914400"/>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189351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3932238" cy="4526597"/>
          </a:xfr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2"/>
          </p:nvPr>
        </p:nvSpPr>
        <p:spPr>
          <a:xfrm>
            <a:off x="4754563" y="1554164"/>
            <a:ext cx="3932237" cy="4526597"/>
          </a:xfr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5081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554163"/>
            <a:ext cx="2542032" cy="4525962"/>
          </a:xfr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half" idx="13"/>
          </p:nvPr>
        </p:nvSpPr>
        <p:spPr>
          <a:xfrm>
            <a:off x="3293852"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14"/>
          </p:nvPr>
        </p:nvSpPr>
        <p:spPr>
          <a:xfrm>
            <a:off x="6129070"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65873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554163"/>
            <a:ext cx="254203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3"/>
          </p:nvPr>
        </p:nvSpPr>
        <p:spPr>
          <a:xfrm>
            <a:off x="3291840" y="1554163"/>
            <a:ext cx="537686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40677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554480"/>
            <a:ext cx="2542032" cy="4533899"/>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p:cNvSpPr>
            <a:spLocks noGrp="1"/>
          </p:cNvSpPr>
          <p:nvPr>
            <p:ph type="body" sz="quarter" idx="1" hasCustomPrompt="1"/>
          </p:nvPr>
        </p:nvSpPr>
        <p:spPr>
          <a:xfrm>
            <a:off x="3292686" y="1554480"/>
            <a:ext cx="5367715"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a:t>
            </a:r>
          </a:p>
        </p:txBody>
      </p:sp>
      <p:sp>
        <p:nvSpPr>
          <p:cNvPr id="14" name="Text Placeholder 2"/>
          <p:cNvSpPr>
            <a:spLocks noGrp="1"/>
          </p:cNvSpPr>
          <p:nvPr>
            <p:ph type="body" sz="quarter" idx="2" hasCustomPrompt="1"/>
          </p:nvPr>
        </p:nvSpPr>
        <p:spPr>
          <a:xfrm>
            <a:off x="3292686" y="1783971"/>
            <a:ext cx="5367715" cy="240066"/>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a:t>
            </a:r>
          </a:p>
        </p:txBody>
      </p:sp>
      <p:sp>
        <p:nvSpPr>
          <p:cNvPr id="6" name="Content Placeholder 2"/>
          <p:cNvSpPr>
            <a:spLocks noGrp="1"/>
          </p:cNvSpPr>
          <p:nvPr>
            <p:ph sz="quarter" idx="13"/>
          </p:nvPr>
        </p:nvSpPr>
        <p:spPr>
          <a:xfrm>
            <a:off x="3292686" y="2003427"/>
            <a:ext cx="5367715" cy="4076698"/>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704707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6446520" cy="320088"/>
          </a:xfrm>
        </p:spPr>
        <p:txBody>
          <a:bodyPr wrap="square" anchor="t" anchorCtr="0">
            <a:spAutoFit/>
          </a:bodyPr>
          <a:lstStyle>
            <a:lvl1pPr marL="0" indent="0">
              <a:spcAft>
                <a:spcPts val="0"/>
              </a:spcAft>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Table / Chart Title</a:t>
            </a:r>
          </a:p>
        </p:txBody>
      </p:sp>
      <p:sp>
        <p:nvSpPr>
          <p:cNvPr id="13" name="Text Placeholder 2"/>
          <p:cNvSpPr>
            <a:spLocks noGrp="1"/>
          </p:cNvSpPr>
          <p:nvPr>
            <p:ph type="body" idx="2" hasCustomPrompt="1"/>
          </p:nvPr>
        </p:nvSpPr>
        <p:spPr>
          <a:xfrm>
            <a:off x="457200" y="1841639"/>
            <a:ext cx="6446520" cy="280077"/>
          </a:xfrm>
        </p:spPr>
        <p:txBody>
          <a:bodyPr wrap="square" anchor="t" anchorCtr="0">
            <a:spAutoFit/>
          </a:bodyPr>
          <a:lstStyle>
            <a:lvl1pPr marL="0" indent="0">
              <a:spcBef>
                <a:spcPts val="0"/>
              </a:spcBef>
              <a:spcAft>
                <a:spcPts val="0"/>
              </a:spcAft>
              <a:buNone/>
              <a:tabLst>
                <a:tab pos="8220075" algn="r"/>
              </a:tabLst>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Table / Chart Subtitle</a:t>
            </a:r>
          </a:p>
        </p:txBody>
      </p:sp>
      <p:sp>
        <p:nvSpPr>
          <p:cNvPr id="14" name="Content Placeholder 1"/>
          <p:cNvSpPr>
            <a:spLocks noGrp="1"/>
          </p:cNvSpPr>
          <p:nvPr>
            <p:ph sz="quarter" idx="12"/>
          </p:nvPr>
        </p:nvSpPr>
        <p:spPr>
          <a:xfrm>
            <a:off x="459994" y="2102803"/>
            <a:ext cx="8220456" cy="3795077"/>
          </a:xfrm>
        </p:spPr>
        <p:txBody>
          <a:bodyPr/>
          <a:lstStyle>
            <a:lvl1pPr>
              <a:lnSpc>
                <a:spcPct val="120000"/>
              </a:lnSpc>
              <a:spcAft>
                <a:spcPts val="0"/>
              </a:spcAft>
              <a:defRPr/>
            </a:lvl1pPr>
            <a:lvl2pPr>
              <a:lnSpc>
                <a:spcPct val="120000"/>
              </a:lnSpc>
              <a:spcBef>
                <a:spcPts val="1000"/>
              </a:spcBef>
              <a:spcAft>
                <a:spcPts val="0"/>
              </a:spcAft>
              <a:defRPr/>
            </a:lvl2pPr>
            <a:lvl3pPr>
              <a:lnSpc>
                <a:spcPct val="120000"/>
              </a:lnSpc>
              <a:spcBef>
                <a:spcPts val="800"/>
              </a:spcBef>
              <a:spcAft>
                <a:spcPts val="0"/>
              </a:spcAft>
              <a:defRPr/>
            </a:lvl3pPr>
            <a:lvl4pPr>
              <a:lnSpc>
                <a:spcPct val="120000"/>
              </a:lnSpc>
              <a:spcBef>
                <a:spcPts val="800"/>
              </a:spcBef>
              <a:spcAft>
                <a:spcPts val="0"/>
              </a:spcAft>
              <a:defRPr/>
            </a:lvl4pPr>
            <a:lvl5pPr>
              <a:lnSpc>
                <a:spcPct val="120000"/>
              </a:lnSpc>
              <a:spcBef>
                <a:spcPts val="800"/>
              </a:spcBef>
              <a:spcAft>
                <a:spcPts val="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61800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3" name="Text Placeholder 1"/>
          <p:cNvSpPr>
            <a:spLocks noGrp="1"/>
          </p:cNvSpPr>
          <p:nvPr>
            <p:ph type="body" idx="12" hasCustomPrompt="1"/>
          </p:nvPr>
        </p:nvSpPr>
        <p:spPr>
          <a:xfrm>
            <a:off x="457200" y="1554163"/>
            <a:ext cx="3932238"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3" name="Text Placeholder 2"/>
          <p:cNvSpPr>
            <a:spLocks noGrp="1"/>
          </p:cNvSpPr>
          <p:nvPr>
            <p:ph type="body" idx="13" hasCustomPrompt="1"/>
          </p:nvPr>
        </p:nvSpPr>
        <p:spPr>
          <a:xfrm>
            <a:off x="457200" y="1791907"/>
            <a:ext cx="3932238"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 – Arial 12pt.</a:t>
            </a:r>
          </a:p>
        </p:txBody>
      </p:sp>
      <p:sp>
        <p:nvSpPr>
          <p:cNvPr id="5" name="Text Placeholder 3"/>
          <p:cNvSpPr>
            <a:spLocks noGrp="1"/>
          </p:cNvSpPr>
          <p:nvPr>
            <p:ph type="body" sz="quarter" idx="14" hasCustomPrompt="1"/>
          </p:nvPr>
        </p:nvSpPr>
        <p:spPr>
          <a:xfrm>
            <a:off x="4752805" y="1554163"/>
            <a:ext cx="3931920"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4" name="Text Placeholder 4"/>
          <p:cNvSpPr>
            <a:spLocks noGrp="1"/>
          </p:cNvSpPr>
          <p:nvPr>
            <p:ph type="body" sz="quarter" idx="15" hasCustomPrompt="1"/>
          </p:nvPr>
        </p:nvSpPr>
        <p:spPr>
          <a:xfrm>
            <a:off x="4752805" y="1791907"/>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 – Arial 12pt.</a:t>
            </a:r>
          </a:p>
        </p:txBody>
      </p:sp>
      <p:sp>
        <p:nvSpPr>
          <p:cNvPr id="4" name="Content Placeholder 1"/>
          <p:cNvSpPr>
            <a:spLocks noGrp="1"/>
          </p:cNvSpPr>
          <p:nvPr>
            <p:ph sz="half" idx="1"/>
          </p:nvPr>
        </p:nvSpPr>
        <p:spPr>
          <a:xfrm>
            <a:off x="457200" y="2011363"/>
            <a:ext cx="3932238"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2"/>
          </p:nvPr>
        </p:nvSpPr>
        <p:spPr>
          <a:xfrm>
            <a:off x="4752805" y="2011363"/>
            <a:ext cx="3931920"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2"/>
          <p:cNvSpPr>
            <a:spLocks noGrp="1"/>
          </p:cNvSpPr>
          <p:nvPr>
            <p:ph type="title" hasCustomPrompt="1"/>
          </p:nvPr>
        </p:nvSpPr>
        <p:spPr>
          <a:xfrm>
            <a:off x="457200" y="731520"/>
            <a:ext cx="8220456" cy="307777"/>
          </a:xfrm>
        </p:spPr>
        <p:txBody>
          <a:bodyPr/>
          <a:lstStyle>
            <a:lvl1pPr>
              <a:defRPr baseline="0"/>
            </a:lvl1pPr>
          </a:lstStyle>
          <a:p>
            <a:r>
              <a:rPr lang="en-US" dirty="0"/>
              <a:t>Click to add title</a:t>
            </a:r>
          </a:p>
        </p:txBody>
      </p:sp>
    </p:spTree>
    <p:extLst>
      <p:ext uri="{BB962C8B-B14F-4D97-AF65-F5344CB8AC3E}">
        <p14:creationId xmlns:p14="http://schemas.microsoft.com/office/powerpoint/2010/main" val="715278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3" name="Text Placeholder 2"/>
          <p:cNvSpPr>
            <a:spLocks noGrp="1"/>
          </p:cNvSpPr>
          <p:nvPr>
            <p:ph type="body" idx="2" hasCustomPrompt="1"/>
          </p:nvPr>
        </p:nvSpPr>
        <p:spPr>
          <a:xfrm>
            <a:off x="457200" y="179190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4" name="Content Placeholder 1"/>
          <p:cNvSpPr>
            <a:spLocks noGrp="1"/>
          </p:cNvSpPr>
          <p:nvPr>
            <p:ph sz="half" idx="12"/>
          </p:nvPr>
        </p:nvSpPr>
        <p:spPr>
          <a:xfrm>
            <a:off x="457200" y="201136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p:cNvSpPr>
            <a:spLocks noGrp="1"/>
          </p:cNvSpPr>
          <p:nvPr>
            <p:ph type="body" idx="3" hasCustomPrompt="1"/>
          </p:nvPr>
        </p:nvSpPr>
        <p:spPr>
          <a:xfrm>
            <a:off x="457200" y="3906400"/>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7" name="Text Placeholder 4"/>
          <p:cNvSpPr>
            <a:spLocks noGrp="1"/>
          </p:cNvSpPr>
          <p:nvPr>
            <p:ph type="body" idx="4" hasCustomPrompt="1"/>
          </p:nvPr>
        </p:nvSpPr>
        <p:spPr>
          <a:xfrm>
            <a:off x="457200" y="416147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6" name="Content Placeholder 2"/>
          <p:cNvSpPr>
            <a:spLocks noGrp="1"/>
          </p:cNvSpPr>
          <p:nvPr>
            <p:ph sz="half" idx="13"/>
          </p:nvPr>
        </p:nvSpPr>
        <p:spPr>
          <a:xfrm>
            <a:off x="457200" y="438118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639604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457200" y="1556213"/>
            <a:ext cx="2542032" cy="258532"/>
          </a:xfrm>
        </p:spPr>
        <p:txBody>
          <a:bodyPr vert="horz" lIns="0" tIns="0" rIns="0" bIns="0" rtlCol="0" anchor="t" anchorCtr="0">
            <a:spAutoFit/>
          </a:bodyPr>
          <a:lstStyle>
            <a:lvl1pPr>
              <a:defRPr lang="en-US" dirty="0" smtClean="0">
                <a:solidFill>
                  <a:schemeClr val="tx1"/>
                </a:solidFill>
              </a:defRPr>
            </a:lvl1pPr>
          </a:lstStyle>
          <a:p>
            <a:pPr lvl="0">
              <a:buNone/>
            </a:pPr>
            <a:r>
              <a:rPr lang="en-US" dirty="0"/>
              <a:t>Chart / Table Title – Arial 14</a:t>
            </a:r>
          </a:p>
        </p:txBody>
      </p:sp>
      <p:sp>
        <p:nvSpPr>
          <p:cNvPr id="10" name="Text Placeholder 2"/>
          <p:cNvSpPr>
            <a:spLocks noGrp="1"/>
          </p:cNvSpPr>
          <p:nvPr>
            <p:ph type="body" idx="2" hasCustomPrompt="1"/>
          </p:nvPr>
        </p:nvSpPr>
        <p:spPr>
          <a:xfrm>
            <a:off x="457200" y="1793958"/>
            <a:ext cx="2542032" cy="221599"/>
          </a:xfrm>
        </p:spPr>
        <p:txBody>
          <a:bodyPr anchor="t" anchorCtr="0">
            <a:spAutoFit/>
          </a:bodyPr>
          <a:lstStyle>
            <a:lvl1pPr marL="0" indent="0">
              <a:lnSpc>
                <a:spcPct val="120000"/>
              </a:lnSpc>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a:t>
            </a:r>
          </a:p>
        </p:txBody>
      </p:sp>
      <p:sp>
        <p:nvSpPr>
          <p:cNvPr id="18" name="Content Placeholder 1"/>
          <p:cNvSpPr>
            <a:spLocks noGrp="1"/>
          </p:cNvSpPr>
          <p:nvPr userDrawn="1">
            <p:ph sz="half" idx="12"/>
          </p:nvPr>
        </p:nvSpPr>
        <p:spPr>
          <a:xfrm>
            <a:off x="457200"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p:cNvSpPr>
            <a:spLocks noGrp="1"/>
          </p:cNvSpPr>
          <p:nvPr>
            <p:ph type="body" idx="3" hasCustomPrompt="1"/>
          </p:nvPr>
        </p:nvSpPr>
        <p:spPr>
          <a:xfrm>
            <a:off x="3293852" y="1556213"/>
            <a:ext cx="2542032" cy="258532"/>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14</a:t>
            </a:r>
          </a:p>
        </p:txBody>
      </p:sp>
      <p:sp>
        <p:nvSpPr>
          <p:cNvPr id="12" name="Text Placeholder 4"/>
          <p:cNvSpPr>
            <a:spLocks noGrp="1"/>
          </p:cNvSpPr>
          <p:nvPr>
            <p:ph type="body" idx="4" hasCustomPrompt="1"/>
          </p:nvPr>
        </p:nvSpPr>
        <p:spPr>
          <a:xfrm>
            <a:off x="3293852" y="1793959"/>
            <a:ext cx="2542032" cy="221599"/>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12</a:t>
            </a:r>
          </a:p>
        </p:txBody>
      </p:sp>
      <p:sp>
        <p:nvSpPr>
          <p:cNvPr id="19" name="Content Placeholder 2"/>
          <p:cNvSpPr>
            <a:spLocks noGrp="1"/>
          </p:cNvSpPr>
          <p:nvPr userDrawn="1">
            <p:ph sz="half" idx="13"/>
          </p:nvPr>
        </p:nvSpPr>
        <p:spPr>
          <a:xfrm>
            <a:off x="3293852"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5"/>
          <p:cNvSpPr>
            <a:spLocks noGrp="1"/>
          </p:cNvSpPr>
          <p:nvPr>
            <p:ph type="body" idx="5" hasCustomPrompt="1"/>
          </p:nvPr>
        </p:nvSpPr>
        <p:spPr>
          <a:xfrm>
            <a:off x="6120444" y="1556213"/>
            <a:ext cx="2542032" cy="258532"/>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14</a:t>
            </a:r>
          </a:p>
        </p:txBody>
      </p:sp>
      <p:sp>
        <p:nvSpPr>
          <p:cNvPr id="14" name="Text Placeholder 6"/>
          <p:cNvSpPr>
            <a:spLocks noGrp="1"/>
          </p:cNvSpPr>
          <p:nvPr>
            <p:ph type="body" idx="6" hasCustomPrompt="1"/>
          </p:nvPr>
        </p:nvSpPr>
        <p:spPr>
          <a:xfrm>
            <a:off x="6120444" y="1793959"/>
            <a:ext cx="2542032" cy="221599"/>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12</a:t>
            </a:r>
          </a:p>
        </p:txBody>
      </p:sp>
      <p:sp>
        <p:nvSpPr>
          <p:cNvPr id="20" name="Content Placeholder 3"/>
          <p:cNvSpPr>
            <a:spLocks noGrp="1"/>
          </p:cNvSpPr>
          <p:nvPr>
            <p:ph sz="half" idx="14"/>
          </p:nvPr>
        </p:nvSpPr>
        <p:spPr>
          <a:xfrm>
            <a:off x="6120444"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44049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3931920"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12</a:t>
            </a:r>
          </a:p>
        </p:txBody>
      </p:sp>
      <p:sp>
        <p:nvSpPr>
          <p:cNvPr id="13" name="Text Placeholder 2"/>
          <p:cNvSpPr>
            <a:spLocks noGrp="1"/>
          </p:cNvSpPr>
          <p:nvPr>
            <p:ph type="body" idx="2" hasCustomPrompt="1"/>
          </p:nvPr>
        </p:nvSpPr>
        <p:spPr>
          <a:xfrm>
            <a:off x="457200" y="1749803"/>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4" name="Content Placeholder 1"/>
          <p:cNvSpPr>
            <a:spLocks noGrp="1"/>
          </p:cNvSpPr>
          <p:nvPr>
            <p:ph sz="half" idx="12"/>
          </p:nvPr>
        </p:nvSpPr>
        <p:spPr>
          <a:xfrm>
            <a:off x="457200"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 hasCustomPrompt="1"/>
          </p:nvPr>
        </p:nvSpPr>
        <p:spPr>
          <a:xfrm>
            <a:off x="4744179" y="1554163"/>
            <a:ext cx="3931920"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a:p>
            <a:pPr lvl="0"/>
            <a:endParaRPr lang="en-US" dirty="0"/>
          </a:p>
        </p:txBody>
      </p:sp>
      <p:sp>
        <p:nvSpPr>
          <p:cNvPr id="24" name="Text Placeholder 4"/>
          <p:cNvSpPr>
            <a:spLocks noGrp="1"/>
          </p:cNvSpPr>
          <p:nvPr>
            <p:ph type="body" idx="4" hasCustomPrompt="1"/>
          </p:nvPr>
        </p:nvSpPr>
        <p:spPr>
          <a:xfrm>
            <a:off x="4744179" y="1749803"/>
            <a:ext cx="3931920" cy="180049"/>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10</a:t>
            </a:r>
          </a:p>
        </p:txBody>
      </p:sp>
      <p:sp>
        <p:nvSpPr>
          <p:cNvPr id="23" name="Content Placeholder 2"/>
          <p:cNvSpPr>
            <a:spLocks noGrp="1"/>
          </p:cNvSpPr>
          <p:nvPr>
            <p:ph sz="half" idx="13"/>
          </p:nvPr>
        </p:nvSpPr>
        <p:spPr>
          <a:xfrm>
            <a:off x="4744179"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5"/>
          <p:cNvSpPr>
            <a:spLocks noGrp="1"/>
          </p:cNvSpPr>
          <p:nvPr>
            <p:ph type="body" idx="5" hasCustomPrompt="1"/>
          </p:nvPr>
        </p:nvSpPr>
        <p:spPr>
          <a:xfrm>
            <a:off x="457200"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17" name="Text Placeholder 6"/>
          <p:cNvSpPr>
            <a:spLocks noGrp="1"/>
          </p:cNvSpPr>
          <p:nvPr>
            <p:ph type="body" idx="6" hasCustomPrompt="1"/>
          </p:nvPr>
        </p:nvSpPr>
        <p:spPr>
          <a:xfrm>
            <a:off x="457200"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16" name="Content Placeholder 3"/>
          <p:cNvSpPr>
            <a:spLocks noGrp="1"/>
          </p:cNvSpPr>
          <p:nvPr>
            <p:ph sz="half" idx="14"/>
          </p:nvPr>
        </p:nvSpPr>
        <p:spPr>
          <a:xfrm>
            <a:off x="457200"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7"/>
          <p:cNvSpPr>
            <a:spLocks noGrp="1"/>
          </p:cNvSpPr>
          <p:nvPr>
            <p:ph type="body" idx="7" hasCustomPrompt="1"/>
          </p:nvPr>
        </p:nvSpPr>
        <p:spPr>
          <a:xfrm>
            <a:off x="4744179"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7" name="Text Placeholder 8"/>
          <p:cNvSpPr>
            <a:spLocks noGrp="1"/>
          </p:cNvSpPr>
          <p:nvPr>
            <p:ph type="body" idx="8" hasCustomPrompt="1"/>
          </p:nvPr>
        </p:nvSpPr>
        <p:spPr>
          <a:xfrm>
            <a:off x="4744179"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6" name="Content Placeholder 4"/>
          <p:cNvSpPr>
            <a:spLocks noGrp="1"/>
          </p:cNvSpPr>
          <p:nvPr>
            <p:ph sz="half" idx="15"/>
          </p:nvPr>
        </p:nvSpPr>
        <p:spPr>
          <a:xfrm>
            <a:off x="4744179"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513299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22" name="Text Placeholder 3"/>
          <p:cNvSpPr>
            <a:spLocks noGrp="1"/>
          </p:cNvSpPr>
          <p:nvPr>
            <p:ph type="body" sz="quarter" idx="3" hasCustomPrompt="1"/>
          </p:nvPr>
        </p:nvSpPr>
        <p:spPr>
          <a:xfrm>
            <a:off x="3291840" y="1554163"/>
            <a:ext cx="2542032" cy="182880"/>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4" name="Text Placeholder 4"/>
          <p:cNvSpPr>
            <a:spLocks noGrp="1"/>
          </p:cNvSpPr>
          <p:nvPr>
            <p:ph type="body" idx="4" hasCustomPrompt="1"/>
          </p:nvPr>
        </p:nvSpPr>
        <p:spPr>
          <a:xfrm>
            <a:off x="3291840"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3" name="Content Placeholder 2"/>
          <p:cNvSpPr>
            <a:spLocks noGrp="1"/>
          </p:cNvSpPr>
          <p:nvPr>
            <p:ph sz="half" idx="13"/>
          </p:nvPr>
        </p:nvSpPr>
        <p:spPr>
          <a:xfrm>
            <a:off x="3291840"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15" name="Text Placeholder 5"/>
          <p:cNvSpPr>
            <a:spLocks noGrp="1"/>
          </p:cNvSpPr>
          <p:nvPr>
            <p:ph type="body" idx="5" hasCustomPrompt="1"/>
          </p:nvPr>
        </p:nvSpPr>
        <p:spPr>
          <a:xfrm>
            <a:off x="45720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17" name="Text Placeholder 6"/>
          <p:cNvSpPr>
            <a:spLocks noGrp="1"/>
          </p:cNvSpPr>
          <p:nvPr>
            <p:ph type="body" idx="6" hasCustomPrompt="1"/>
          </p:nvPr>
        </p:nvSpPr>
        <p:spPr>
          <a:xfrm>
            <a:off x="45720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16" name="Content Placeholder 3"/>
          <p:cNvSpPr>
            <a:spLocks noGrp="1"/>
          </p:cNvSpPr>
          <p:nvPr>
            <p:ph sz="half" idx="14"/>
          </p:nvPr>
        </p:nvSpPr>
        <p:spPr>
          <a:xfrm>
            <a:off x="45720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25" name="Text Placeholder 7"/>
          <p:cNvSpPr>
            <a:spLocks noGrp="1"/>
          </p:cNvSpPr>
          <p:nvPr>
            <p:ph type="body" idx="7" hasCustomPrompt="1"/>
          </p:nvPr>
        </p:nvSpPr>
        <p:spPr>
          <a:xfrm>
            <a:off x="329184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7" name="Text Placeholder 8"/>
          <p:cNvSpPr>
            <a:spLocks noGrp="1"/>
          </p:cNvSpPr>
          <p:nvPr>
            <p:ph type="body" idx="8" hasCustomPrompt="1"/>
          </p:nvPr>
        </p:nvSpPr>
        <p:spPr>
          <a:xfrm>
            <a:off x="329184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6" name="Content Placeholder 4"/>
          <p:cNvSpPr>
            <a:spLocks noGrp="1"/>
          </p:cNvSpPr>
          <p:nvPr>
            <p:ph sz="half" idx="15"/>
          </p:nvPr>
        </p:nvSpPr>
        <p:spPr>
          <a:xfrm>
            <a:off x="329184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7" name="Text Placeholder 9"/>
          <p:cNvSpPr>
            <a:spLocks noGrp="1"/>
          </p:cNvSpPr>
          <p:nvPr>
            <p:ph type="body" sz="quarter" idx="16" hasCustomPrompt="1"/>
          </p:nvPr>
        </p:nvSpPr>
        <p:spPr>
          <a:xfrm>
            <a:off x="6117336" y="1554163"/>
            <a:ext cx="2542032" cy="182880"/>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b="1" baseline="0" smtClean="0">
                <a:solidFill>
                  <a:schemeClr val="tx1"/>
                </a:solidFill>
              </a:defRPr>
            </a:lvl1pPr>
            <a:lvl2pPr>
              <a:defRPr lang="en-US" sz="2000" b="1" dirty="0" smtClean="0"/>
            </a:lvl2pPr>
            <a:lvl3pPr>
              <a:defRPr lang="en-US" sz="1800" b="1" dirty="0" smtClean="0"/>
            </a:lvl3pPr>
            <a:lvl4pPr>
              <a:defRPr lang="en-US" b="1" dirty="0" smtClean="0"/>
            </a:lvl4pPr>
            <a:lvl5pPr>
              <a:defRPr lang="en-US" b="1" dirty="0"/>
            </a:lvl5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30" name="Text Placeholder 10"/>
          <p:cNvSpPr>
            <a:spLocks noGrp="1"/>
          </p:cNvSpPr>
          <p:nvPr>
            <p:ph type="body" idx="17" hasCustomPrompt="1"/>
          </p:nvPr>
        </p:nvSpPr>
        <p:spPr>
          <a:xfrm>
            <a:off x="6117336"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31" name="Content Placeholder 5"/>
          <p:cNvSpPr>
            <a:spLocks noGrp="1"/>
          </p:cNvSpPr>
          <p:nvPr>
            <p:ph sz="half" idx="18"/>
          </p:nvPr>
        </p:nvSpPr>
        <p:spPr>
          <a:xfrm>
            <a:off x="6117336"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32" name="Text Placeholder 11"/>
          <p:cNvSpPr>
            <a:spLocks noGrp="1"/>
          </p:cNvSpPr>
          <p:nvPr>
            <p:ph type="body" idx="19" hasCustomPrompt="1"/>
          </p:nvPr>
        </p:nvSpPr>
        <p:spPr>
          <a:xfrm>
            <a:off x="6117336"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33" name="Text Placeholder 12"/>
          <p:cNvSpPr>
            <a:spLocks noGrp="1"/>
          </p:cNvSpPr>
          <p:nvPr>
            <p:ph type="body" idx="20" hasCustomPrompt="1"/>
          </p:nvPr>
        </p:nvSpPr>
        <p:spPr>
          <a:xfrm>
            <a:off x="6117336"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34" name="Content Placeholder 6"/>
          <p:cNvSpPr>
            <a:spLocks noGrp="1"/>
          </p:cNvSpPr>
          <p:nvPr>
            <p:ph sz="half" idx="21"/>
          </p:nvPr>
        </p:nvSpPr>
        <p:spPr>
          <a:xfrm>
            <a:off x="6117336"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21" name="Text Placeholder 1"/>
          <p:cNvSpPr>
            <a:spLocks noGrp="1"/>
          </p:cNvSpPr>
          <p:nvPr>
            <p:ph type="body" idx="1" hasCustomPrompt="1"/>
          </p:nvPr>
        </p:nvSpPr>
        <p:spPr>
          <a:xfrm>
            <a:off x="457200" y="1554163"/>
            <a:ext cx="2542032"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12</a:t>
            </a:r>
          </a:p>
        </p:txBody>
      </p:sp>
      <p:sp>
        <p:nvSpPr>
          <p:cNvPr id="28" name="Text Placeholder 2"/>
          <p:cNvSpPr>
            <a:spLocks noGrp="1"/>
          </p:cNvSpPr>
          <p:nvPr>
            <p:ph type="body" idx="2" hasCustomPrompt="1"/>
          </p:nvPr>
        </p:nvSpPr>
        <p:spPr>
          <a:xfrm>
            <a:off x="457200" y="1749803"/>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9" name="Content Placeholder 1"/>
          <p:cNvSpPr>
            <a:spLocks noGrp="1"/>
          </p:cNvSpPr>
          <p:nvPr>
            <p:ph sz="half" idx="12"/>
          </p:nvPr>
        </p:nvSpPr>
        <p:spPr>
          <a:xfrm>
            <a:off x="457200" y="1911346"/>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3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92369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p:cNvPicPr>
            <a:picLocks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6"/>
          <p:cNvSpPr>
            <a:spLocks noGrp="1"/>
          </p:cNvSpPr>
          <p:nvPr>
            <p:ph type="body" sz="quarter" idx="13" hasCustomPrompt="1"/>
          </p:nvPr>
        </p:nvSpPr>
        <p:spPr>
          <a:xfrm>
            <a:off x="457200" y="4187952"/>
            <a:ext cx="8138160" cy="612648"/>
          </a:xfrm>
        </p:spPr>
        <p:txBody>
          <a:bodyPr/>
          <a:lstStyle>
            <a:lvl1pPr>
              <a:spcBef>
                <a:spcPts val="200"/>
              </a:spcBef>
              <a:defRPr sz="1800" baseline="0"/>
            </a:lvl1pPr>
          </a:lstStyle>
          <a:p>
            <a:pPr lvl="0"/>
            <a:r>
              <a:rPr lang="en-US"/>
              <a:t>Presenter(s) Name, Title </a:t>
            </a:r>
            <a:br>
              <a:rPr lang="en-US"/>
            </a:br>
            <a:r>
              <a:rPr lang="en-US"/>
              <a:t>Date</a:t>
            </a:r>
            <a:endParaRPr lang="en-US" dirty="0"/>
          </a:p>
        </p:txBody>
      </p:sp>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Tree>
    <p:extLst>
      <p:ext uri="{BB962C8B-B14F-4D97-AF65-F5344CB8AC3E}">
        <p14:creationId xmlns:p14="http://schemas.microsoft.com/office/powerpoint/2010/main" val="1227695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412566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6320784"/>
            <a:ext cx="8001000" cy="18288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a:t>Sources</a:t>
            </a:r>
          </a:p>
          <a:p>
            <a:pPr>
              <a:lnSpc>
                <a:spcPct val="90000"/>
              </a:lnSpc>
              <a:buClr>
                <a:srgbClr val="58595B"/>
              </a:buClr>
              <a:buFont typeface="+mj-lt"/>
              <a:buNone/>
            </a:pPr>
            <a:r>
              <a:rPr lang="en-US" dirty="0"/>
              <a:t>1. Footnotes</a:t>
            </a:r>
          </a:p>
        </p:txBody>
      </p:sp>
      <p:sp>
        <p:nvSpPr>
          <p:cNvPr id="4" name="Text Placeholder 3"/>
          <p:cNvSpPr>
            <a:spLocks noGrp="1"/>
          </p:cNvSpPr>
          <p:nvPr>
            <p:ph type="body" sz="quarter" idx="10" hasCustomPrompt="1"/>
          </p:nvPr>
        </p:nvSpPr>
        <p:spPr>
          <a:xfrm>
            <a:off x="457199" y="1097280"/>
            <a:ext cx="8220456" cy="246888"/>
          </a:xfrm>
        </p:spPr>
        <p:txBody>
          <a:bodyPr/>
          <a:lstStyle>
            <a:lvl1pPr>
              <a:lnSpc>
                <a:spcPct val="100000"/>
              </a:lnSpc>
              <a:spcBef>
                <a:spcPts val="1000"/>
              </a:spcBef>
              <a:spcAft>
                <a:spcPts val="600"/>
              </a:spcAft>
              <a:defRPr sz="1600"/>
            </a:lvl1pPr>
          </a:lstStyle>
          <a:p>
            <a:pPr lvl="0"/>
            <a:r>
              <a:rPr lang="en-US" dirty="0"/>
              <a:t>Click to Add Optional Slide Subtitle</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899217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63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 Bar_Primary">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6080760" cy="3946523"/>
          </a:xfrm>
        </p:spPr>
        <p:txBody>
          <a:bodyPr>
            <a:noAutofit/>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8" name="Text Placeholder 1"/>
          <p:cNvSpPr>
            <a:spLocks noGrp="1"/>
          </p:cNvSpPr>
          <p:nvPr>
            <p:ph type="body" idx="1" hasCustomPrompt="1"/>
          </p:nvPr>
        </p:nvSpPr>
        <p:spPr>
          <a:xfrm>
            <a:off x="2606674" y="1554163"/>
            <a:ext cx="6080760"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1" name="Text Placeholder 2"/>
          <p:cNvSpPr>
            <a:spLocks noGrp="1"/>
          </p:cNvSpPr>
          <p:nvPr>
            <p:ph type="body" idx="2" hasCustomPrompt="1"/>
          </p:nvPr>
        </p:nvSpPr>
        <p:spPr>
          <a:xfrm>
            <a:off x="2606674" y="179190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3338942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 Bar_Primary 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3"/>
            <a:ext cx="6080760" cy="4389120"/>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091615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Bar_Two Columns">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2834640" cy="3946523"/>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5843016" y="2003427"/>
            <a:ext cx="2834640" cy="3946523"/>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 hasCustomPrompt="1"/>
          </p:nvPr>
        </p:nvSpPr>
        <p:spPr>
          <a:xfrm>
            <a:off x="2606674" y="1552337"/>
            <a:ext cx="2834006"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2" name="Text Placeholder 2"/>
          <p:cNvSpPr>
            <a:spLocks noGrp="1"/>
          </p:cNvSpPr>
          <p:nvPr>
            <p:ph type="body" idx="2" hasCustomPrompt="1"/>
          </p:nvPr>
        </p:nvSpPr>
        <p:spPr>
          <a:xfrm>
            <a:off x="2606674" y="1791907"/>
            <a:ext cx="2834006"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7" name="Text Placeholder 1"/>
          <p:cNvSpPr>
            <a:spLocks noGrp="1"/>
          </p:cNvSpPr>
          <p:nvPr>
            <p:ph type="body" idx="17" hasCustomPrompt="1"/>
          </p:nvPr>
        </p:nvSpPr>
        <p:spPr>
          <a:xfrm>
            <a:off x="5843016" y="1552337"/>
            <a:ext cx="2834006"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20" name="Text Placeholder 2"/>
          <p:cNvSpPr>
            <a:spLocks noGrp="1"/>
          </p:cNvSpPr>
          <p:nvPr>
            <p:ph type="body" idx="18" hasCustomPrompt="1"/>
          </p:nvPr>
        </p:nvSpPr>
        <p:spPr>
          <a:xfrm>
            <a:off x="5843016" y="1791907"/>
            <a:ext cx="2834006"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3502152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Bar_Two Columns_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1"/>
            <a:ext cx="2834640" cy="4389120"/>
          </a:xfrm>
        </p:spPr>
        <p:txBody>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00000"/>
              </a:lnSpc>
              <a:spcBef>
                <a:spcPts val="600"/>
              </a:spcBef>
              <a:spcAft>
                <a:spcPts val="0"/>
              </a:spcAft>
              <a:defRPr sz="1200" baseline="0"/>
            </a:lvl3pPr>
            <a:lvl4pPr marL="290513" indent="-171450">
              <a:lnSpc>
                <a:spcPct val="100000"/>
              </a:lnSpc>
              <a:spcBef>
                <a:spcPts val="600"/>
              </a:spcBef>
              <a:spcAft>
                <a:spcPts val="0"/>
              </a:spcAft>
              <a:defRPr sz="1200" baseline="0"/>
            </a:lvl4pPr>
            <a:lvl5pPr marL="461963" indent="-161925">
              <a:lnSpc>
                <a:spcPct val="10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5843016" y="1554161"/>
            <a:ext cx="2834640" cy="4389120"/>
          </a:xfrm>
        </p:spPr>
        <p:txBody>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00000"/>
              </a:lnSpc>
              <a:spcBef>
                <a:spcPts val="600"/>
              </a:spcBef>
              <a:spcAft>
                <a:spcPts val="0"/>
              </a:spcAft>
              <a:defRPr sz="1200" baseline="0"/>
            </a:lvl3pPr>
            <a:lvl4pPr marL="290513" indent="-171450">
              <a:lnSpc>
                <a:spcPct val="100000"/>
              </a:lnSpc>
              <a:spcBef>
                <a:spcPts val="600"/>
              </a:spcBef>
              <a:spcAft>
                <a:spcPts val="0"/>
              </a:spcAft>
              <a:defRPr sz="1200" baseline="0"/>
            </a:lvl4pPr>
            <a:lvl5pPr marL="461963" indent="-161925">
              <a:lnSpc>
                <a:spcPct val="10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22384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Bar_Two Rows">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6080760" cy="1645920"/>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2606675" y="4381183"/>
            <a:ext cx="6080760" cy="1645920"/>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 hasCustomPrompt="1"/>
          </p:nvPr>
        </p:nvSpPr>
        <p:spPr>
          <a:xfrm>
            <a:off x="2606674" y="1554163"/>
            <a:ext cx="6080760"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2" name="Text Placeholder 2"/>
          <p:cNvSpPr>
            <a:spLocks noGrp="1"/>
          </p:cNvSpPr>
          <p:nvPr>
            <p:ph type="body" idx="2" hasCustomPrompt="1"/>
          </p:nvPr>
        </p:nvSpPr>
        <p:spPr>
          <a:xfrm>
            <a:off x="2606674" y="179190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7" name="Text Placeholder 3"/>
          <p:cNvSpPr>
            <a:spLocks noGrp="1"/>
          </p:cNvSpPr>
          <p:nvPr>
            <p:ph type="body" idx="3" hasCustomPrompt="1"/>
          </p:nvPr>
        </p:nvSpPr>
        <p:spPr>
          <a:xfrm>
            <a:off x="2606674" y="3906400"/>
            <a:ext cx="6080760" cy="258532"/>
          </a:xfrm>
        </p:spPr>
        <p:txBody>
          <a:bodyPr wrap="square" anchor="t" anchorCtr="0">
            <a:no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20" name="Text Placeholder 4"/>
          <p:cNvSpPr>
            <a:spLocks noGrp="1"/>
          </p:cNvSpPr>
          <p:nvPr>
            <p:ph type="body" idx="4" hasCustomPrompt="1"/>
          </p:nvPr>
        </p:nvSpPr>
        <p:spPr>
          <a:xfrm>
            <a:off x="2606674" y="416147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610944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Bar_Two Rows_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3"/>
            <a:ext cx="6080760" cy="2011998"/>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2606675" y="3906400"/>
            <a:ext cx="6080760" cy="2011998"/>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6720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 Bar_Four Quadrants">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2606674" y="1554162"/>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0" name="Text Placeholder 2"/>
          <p:cNvSpPr>
            <a:spLocks noGrp="1"/>
          </p:cNvSpPr>
          <p:nvPr>
            <p:ph type="body" idx="2" hasCustomPrompt="1"/>
          </p:nvPr>
        </p:nvSpPr>
        <p:spPr>
          <a:xfrm>
            <a:off x="2606674" y="1783972"/>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8" name="Content Placeholder 1"/>
          <p:cNvSpPr>
            <a:spLocks noGrp="1"/>
          </p:cNvSpPr>
          <p:nvPr>
            <p:ph sz="half" idx="12" hasCustomPrompt="1"/>
          </p:nvPr>
        </p:nvSpPr>
        <p:spPr>
          <a:xfrm>
            <a:off x="2606674" y="2003427"/>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3" name="Text Placeholder 1"/>
          <p:cNvSpPr>
            <a:spLocks noGrp="1"/>
          </p:cNvSpPr>
          <p:nvPr>
            <p:ph type="body" idx="14" hasCustomPrompt="1"/>
          </p:nvPr>
        </p:nvSpPr>
        <p:spPr>
          <a:xfrm>
            <a:off x="2606675" y="3906400"/>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4" name="Text Placeholder 2"/>
          <p:cNvSpPr>
            <a:spLocks noGrp="1"/>
          </p:cNvSpPr>
          <p:nvPr>
            <p:ph type="body" idx="15" hasCustomPrompt="1"/>
          </p:nvPr>
        </p:nvSpPr>
        <p:spPr>
          <a:xfrm>
            <a:off x="2606675" y="4161477"/>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5" name="Content Placeholder 1"/>
          <p:cNvSpPr>
            <a:spLocks noGrp="1"/>
          </p:cNvSpPr>
          <p:nvPr>
            <p:ph sz="half" idx="16" hasCustomPrompt="1"/>
          </p:nvPr>
        </p:nvSpPr>
        <p:spPr>
          <a:xfrm>
            <a:off x="2606675" y="4381183"/>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7" hasCustomPrompt="1"/>
          </p:nvPr>
        </p:nvSpPr>
        <p:spPr>
          <a:xfrm>
            <a:off x="5843016" y="1554162"/>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2" name="Text Placeholder 2"/>
          <p:cNvSpPr>
            <a:spLocks noGrp="1"/>
          </p:cNvSpPr>
          <p:nvPr>
            <p:ph type="body" idx="18" hasCustomPrompt="1"/>
          </p:nvPr>
        </p:nvSpPr>
        <p:spPr>
          <a:xfrm>
            <a:off x="5843016" y="1783972"/>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7" name="Content Placeholder 1"/>
          <p:cNvSpPr>
            <a:spLocks noGrp="1"/>
          </p:cNvSpPr>
          <p:nvPr>
            <p:ph sz="half" idx="19" hasCustomPrompt="1"/>
          </p:nvPr>
        </p:nvSpPr>
        <p:spPr>
          <a:xfrm>
            <a:off x="5843016" y="2003427"/>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idx="20" hasCustomPrompt="1"/>
          </p:nvPr>
        </p:nvSpPr>
        <p:spPr>
          <a:xfrm>
            <a:off x="5843016" y="3906400"/>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21" name="Text Placeholder 2"/>
          <p:cNvSpPr>
            <a:spLocks noGrp="1"/>
          </p:cNvSpPr>
          <p:nvPr>
            <p:ph type="body" idx="21" hasCustomPrompt="1"/>
          </p:nvPr>
        </p:nvSpPr>
        <p:spPr>
          <a:xfrm>
            <a:off x="5843016" y="4161477"/>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22" name="Content Placeholder 1"/>
          <p:cNvSpPr>
            <a:spLocks noGrp="1"/>
          </p:cNvSpPr>
          <p:nvPr>
            <p:ph sz="half" idx="22" hasCustomPrompt="1"/>
          </p:nvPr>
        </p:nvSpPr>
        <p:spPr>
          <a:xfrm>
            <a:off x="5843016" y="4381183"/>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66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pic>
        <p:nvPicPr>
          <p:cNvPr id="6" name="Picture 2"/>
          <p:cNvPicPr preferRelativeResize="0">
            <a:picLocks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8"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2265953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69802" r="10404" b="16756"/>
          <a:stretch/>
        </p:blipFill>
        <p:spPr>
          <a:xfrm>
            <a:off x="2" y="1527115"/>
            <a:ext cx="9143997" cy="914400"/>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a:t>Presenter (s) Name</a:t>
            </a:r>
            <a:br>
              <a:rPr lang="en-US" dirty="0"/>
            </a:br>
            <a:r>
              <a:rPr lang="en-US" dirty="0"/>
              <a:t>Date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189050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6" name="Picture 2"/>
          <p:cNvPicPr>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 Placeholder 6"/>
          <p:cNvSpPr>
            <a:spLocks noGrp="1"/>
          </p:cNvSpPr>
          <p:nvPr>
            <p:ph type="body" sz="quarter" idx="13" hasCustomPrompt="1"/>
          </p:nvPr>
        </p:nvSpPr>
        <p:spPr>
          <a:xfrm>
            <a:off x="457200" y="4187952"/>
            <a:ext cx="8138160" cy="612648"/>
          </a:xfrm>
          <a:prstGeom prst="rect">
            <a:avLst/>
          </a:prstGeom>
        </p:spPr>
        <p:txBody>
          <a:bodyPr/>
          <a:lstStyle>
            <a:lvl1pPr>
              <a:spcBef>
                <a:spcPts val="200"/>
              </a:spcBef>
              <a:defRPr sz="1800"/>
            </a:lvl1pPr>
          </a:lstStyle>
          <a:p>
            <a:pPr lvl="0"/>
            <a:r>
              <a:rPr lang="en-US" dirty="0"/>
              <a:t>Presenter (s) Name</a:t>
            </a:r>
            <a:br>
              <a:rPr lang="en-US" dirty="0"/>
            </a:br>
            <a:r>
              <a:rPr lang="en-US" dirty="0"/>
              <a:t>Date</a:t>
            </a:r>
          </a:p>
        </p:txBody>
      </p:sp>
      <p:sp>
        <p:nvSpPr>
          <p:cNvPr id="8" name="Text Placeholder 2"/>
          <p:cNvSpPr>
            <a:spLocks noGrp="1"/>
          </p:cNvSpPr>
          <p:nvPr>
            <p:ph type="body" sz="quarter" idx="11" hasCustomPrompt="1"/>
          </p:nvPr>
        </p:nvSpPr>
        <p:spPr>
          <a:xfrm>
            <a:off x="457200" y="2880360"/>
            <a:ext cx="8138160" cy="1133856"/>
          </a:xfrm>
          <a:prstGeom prst="rect">
            <a:avLst/>
          </a:prstGeo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2509077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6" name="Picture 2"/>
          <p:cNvPicPr preferRelativeResize="0">
            <a:picLocks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0" y="1527115"/>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sz="quarter" idx="11" hasCustomPrompt="1"/>
          </p:nvPr>
        </p:nvSpPr>
        <p:spPr>
          <a:xfrm>
            <a:off x="457200" y="2880360"/>
            <a:ext cx="8138160" cy="1133856"/>
          </a:xfrm>
          <a:prstGeom prst="rect">
            <a:avLst/>
          </a:prstGeo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
        <p:nvSpPr>
          <p:cNvPr id="8" name="Text Placeholder 6"/>
          <p:cNvSpPr>
            <a:spLocks noGrp="1"/>
          </p:cNvSpPr>
          <p:nvPr>
            <p:ph type="body" sz="quarter" idx="13" hasCustomPrompt="1"/>
          </p:nvPr>
        </p:nvSpPr>
        <p:spPr>
          <a:xfrm>
            <a:off x="457200" y="4187952"/>
            <a:ext cx="8138160" cy="612648"/>
          </a:xfrm>
          <a:prstGeom prst="rect">
            <a:avLst/>
          </a:prstGeom>
        </p:spPr>
        <p:txBody>
          <a:bodyPr/>
          <a:lstStyle>
            <a:lvl1pPr>
              <a:spcBef>
                <a:spcPts val="200"/>
              </a:spcBef>
              <a:defRPr sz="1800"/>
            </a:lvl1pPr>
          </a:lstStyle>
          <a:p>
            <a:pPr lvl="0"/>
            <a:r>
              <a:rPr lang="en-US" dirty="0"/>
              <a:t>Presenter (s) Name</a:t>
            </a:r>
            <a:br>
              <a:rPr lang="en-US" dirty="0"/>
            </a:br>
            <a:r>
              <a:rPr lang="en-US" dirty="0"/>
              <a:t>Date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1261202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33653" b="51309"/>
          <a:stretch/>
        </p:blipFill>
        <p:spPr>
          <a:xfrm>
            <a:off x="0" y="1527115"/>
            <a:ext cx="9144000" cy="914159"/>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a:t>Presenter (s) Name</a:t>
            </a:r>
            <a:br>
              <a:rPr lang="en-US" dirty="0"/>
            </a:br>
            <a:r>
              <a:rPr lang="en-US" dirty="0"/>
              <a:t>Date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4867522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1" t="58125" r="763" b="29388"/>
          <a:stretch/>
        </p:blipFill>
        <p:spPr>
          <a:xfrm>
            <a:off x="0" y="1527115"/>
            <a:ext cx="9144000" cy="911285"/>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a:t>Presenter (s) Name</a:t>
            </a:r>
            <a:br>
              <a:rPr lang="en-US" dirty="0"/>
            </a:br>
            <a:r>
              <a:rPr lang="en-US" dirty="0"/>
              <a:t>Date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3090594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sp>
        <p:nvSpPr>
          <p:cNvPr id="7"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dirty="0"/>
              <a:t>Presentation Title</a:t>
            </a:r>
          </a:p>
        </p:txBody>
      </p:sp>
      <p:sp>
        <p:nvSpPr>
          <p:cNvPr id="8"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dirty="0"/>
              <a:t>Presenter (s) Name</a:t>
            </a:r>
            <a:br>
              <a:rPr lang="en-US" dirty="0"/>
            </a:br>
            <a:r>
              <a:rPr lang="en-US" dirty="0"/>
              <a:t>Date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7615617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25520"/>
            <a:ext cx="8235950" cy="369332"/>
          </a:xfrm>
        </p:spPr>
        <p:txBody>
          <a:bodyPr wrap="square" rIns="0" anchor="t" anchorCtr="0">
            <a:spAutoFit/>
          </a:bodyPr>
          <a:lstStyle>
            <a:lvl1pPr algn="l">
              <a:lnSpc>
                <a:spcPct val="100000"/>
              </a:lnSpc>
              <a:defRPr sz="2400" b="1" cap="none" spc="0" baseline="0"/>
            </a:lvl1pPr>
          </a:lstStyle>
          <a:p>
            <a:r>
              <a:rPr lang="en-US" dirty="0"/>
              <a:t>Section Divider Title</a:t>
            </a:r>
          </a:p>
        </p:txBody>
      </p:sp>
      <p:sp>
        <p:nvSpPr>
          <p:cNvPr id="3" name="Text Placeholder 2"/>
          <p:cNvSpPr>
            <a:spLocks noGrp="1"/>
          </p:cNvSpPr>
          <p:nvPr>
            <p:ph type="body" idx="1" hasCustomPrompt="1"/>
          </p:nvPr>
        </p:nvSpPr>
        <p:spPr>
          <a:xfrm>
            <a:off x="457200" y="3429000"/>
            <a:ext cx="8235950" cy="184666"/>
          </a:xfrm>
          <a:prstGeom prst="rect">
            <a:avLst/>
          </a:prstGeom>
        </p:spPr>
        <p:txBody>
          <a:bodyPr wrap="square" anchor="t" anchorCtr="0">
            <a:spAutoFit/>
          </a:bodyPr>
          <a:lstStyle>
            <a:lvl1pPr marL="0" indent="0">
              <a:lnSpc>
                <a:spcPct val="100000"/>
              </a:lnSpc>
              <a:spcBef>
                <a:spcPts val="0"/>
              </a:spcBef>
              <a:spcAft>
                <a:spcPts val="0"/>
              </a:spcAft>
              <a:buNone/>
              <a:defRPr sz="1200" b="1" cap="all" baseline="0">
                <a:solidFill>
                  <a:srgbClr val="B2B2B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section number</a:t>
            </a:r>
          </a:p>
        </p:txBody>
      </p:sp>
      <p:sp>
        <p:nvSpPr>
          <p:cNvPr id="7" name="Text Placeholder 6"/>
          <p:cNvSpPr>
            <a:spLocks noGrp="1"/>
          </p:cNvSpPr>
          <p:nvPr>
            <p:ph type="body" sz="quarter" idx="10" hasCustomPrompt="1"/>
          </p:nvPr>
        </p:nvSpPr>
        <p:spPr>
          <a:xfrm>
            <a:off x="457200" y="4251960"/>
            <a:ext cx="8235950" cy="320088"/>
          </a:xfrm>
          <a:prstGeom prst="rect">
            <a:avLst/>
          </a:prstGeo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dirty="0"/>
              <a:t>Optional Speaker Name or Subtitle</a:t>
            </a:r>
          </a:p>
        </p:txBody>
      </p:sp>
      <p:cxnSp>
        <p:nvCxnSpPr>
          <p:cNvPr id="8" name="Straight Connector 7"/>
          <p:cNvCxnSpPr/>
          <p:nvPr userDrawn="1"/>
        </p:nvCxnSpPr>
        <p:spPr>
          <a:xfrm>
            <a:off x="457197" y="3665372"/>
            <a:ext cx="8235953"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793" y="466344"/>
            <a:ext cx="1907692" cy="283464"/>
          </a:xfrm>
          <a:prstGeom prst="rect">
            <a:avLst/>
          </a:prstGeom>
        </p:spPr>
      </p:pic>
    </p:spTree>
    <p:extLst>
      <p:ext uri="{BB962C8B-B14F-4D97-AF65-F5344CB8AC3E}">
        <p14:creationId xmlns:p14="http://schemas.microsoft.com/office/powerpoint/2010/main" val="801167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lvl1pPr>
              <a:defRPr baseline="0"/>
            </a:lvl1pPr>
          </a:lstStyle>
          <a:p>
            <a:r>
              <a:rPr lang="en-US" dirty="0"/>
              <a:t>Click to add title</a:t>
            </a:r>
          </a:p>
        </p:txBody>
      </p:sp>
    </p:spTree>
    <p:extLst>
      <p:ext uri="{BB962C8B-B14F-4D97-AF65-F5344CB8AC3E}">
        <p14:creationId xmlns:p14="http://schemas.microsoft.com/office/powerpoint/2010/main" val="42440027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a:lnSpc>
                <a:spcPct val="120000"/>
              </a:lnSpc>
              <a:spcBef>
                <a:spcPts val="1400"/>
              </a:spcBef>
              <a:spcAft>
                <a:spcPts val="0"/>
              </a:spcAft>
              <a:defRPr sz="1400"/>
            </a:lvl1pPr>
            <a:lvl2pPr>
              <a:lnSpc>
                <a:spcPct val="120000"/>
              </a:lnSpc>
              <a:spcBef>
                <a:spcPts val="1000"/>
              </a:spcBef>
              <a:spcAft>
                <a:spcPts val="0"/>
              </a:spcAft>
              <a:defRPr sz="1400"/>
            </a:lvl2pPr>
            <a:lvl3pPr>
              <a:lnSpc>
                <a:spcPct val="120000"/>
              </a:lnSpc>
              <a:spcBef>
                <a:spcPts val="600"/>
              </a:spcBef>
              <a:spcAft>
                <a:spcPts val="0"/>
              </a:spcAft>
              <a:defRPr sz="1400"/>
            </a:lvl3pPr>
            <a:lvl4pPr>
              <a:lnSpc>
                <a:spcPct val="120000"/>
              </a:lnSpc>
              <a:spcBef>
                <a:spcPts val="600"/>
              </a:spcBef>
              <a:defRPr sz="1400"/>
            </a:lvl4pPr>
            <a:lvl5pPr>
              <a:lnSpc>
                <a:spcPct val="120000"/>
              </a:lnSpc>
              <a:spcBef>
                <a:spcPts val="6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41090615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_Two-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3932238" cy="4526597"/>
          </a:xfrm>
        </p:spPr>
        <p:txBody>
          <a:bodyPr/>
          <a:lstStyle>
            <a:lvl1pPr>
              <a:lnSpc>
                <a:spcPct val="120000"/>
              </a:lnSpc>
              <a:spcBef>
                <a:spcPts val="1400"/>
              </a:spcBef>
              <a:spcAft>
                <a:spcPts val="0"/>
              </a:spcAft>
              <a:defRPr sz="1200" baseline="0"/>
            </a:lvl1pPr>
            <a:lvl2pPr>
              <a:lnSpc>
                <a:spcPct val="120000"/>
              </a:lnSpc>
              <a:spcBef>
                <a:spcPts val="1000"/>
              </a:spcBef>
              <a:spcAft>
                <a:spcPts val="0"/>
              </a:spcAft>
              <a:defRPr sz="1200" baseline="0"/>
            </a:lvl2pPr>
            <a:lvl3pPr>
              <a:lnSpc>
                <a:spcPct val="120000"/>
              </a:lnSpc>
              <a:spcBef>
                <a:spcPts val="600"/>
              </a:spcBef>
              <a:spcAft>
                <a:spcPts val="0"/>
              </a:spcAft>
              <a:defRPr sz="1200" baseline="0"/>
            </a:lvl3pPr>
            <a:lvl4pPr>
              <a:lnSpc>
                <a:spcPct val="120000"/>
              </a:lnSpc>
              <a:spcBef>
                <a:spcPts val="600"/>
              </a:spcBef>
              <a:spcAft>
                <a:spcPts val="0"/>
              </a:spcAft>
              <a:defRPr sz="1200" baseline="0"/>
            </a:lvl4pPr>
            <a:lvl5pPr>
              <a:lnSpc>
                <a:spcPct val="120000"/>
              </a:lnSpc>
              <a:spcBef>
                <a:spcPts val="600"/>
              </a:spcBef>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2"/>
          </p:nvPr>
        </p:nvSpPr>
        <p:spPr>
          <a:xfrm>
            <a:off x="4754563" y="1554164"/>
            <a:ext cx="3932237" cy="4526597"/>
          </a:xfrm>
        </p:spPr>
        <p:txBody>
          <a:bodyPr vert="horz" lIns="0" tIns="0" rIns="0" bIns="0" rtlCol="0">
            <a:noAutofit/>
          </a:bodyPr>
          <a:lstStyle>
            <a:lvl1pPr>
              <a:lnSpc>
                <a:spcPct val="120000"/>
              </a:lnSpc>
              <a:spcBef>
                <a:spcPts val="1400"/>
              </a:spcBef>
              <a:defRPr lang="en-US" sz="1200" dirty="0" smtClean="0"/>
            </a:lvl1pPr>
            <a:lvl2pPr>
              <a:lnSpc>
                <a:spcPct val="120000"/>
              </a:lnSpc>
              <a:spcBef>
                <a:spcPts val="1000"/>
              </a:spcBef>
              <a:defRPr lang="en-US" sz="1200" dirty="0" smtClean="0"/>
            </a:lvl2pPr>
            <a:lvl3pPr>
              <a:lnSpc>
                <a:spcPct val="120000"/>
              </a:lnSpc>
              <a:spcBef>
                <a:spcPts val="600"/>
              </a:spcBef>
              <a:defRPr lang="en-US" sz="1200" dirty="0" smtClean="0"/>
            </a:lvl3pPr>
            <a:lvl4pPr>
              <a:lnSpc>
                <a:spcPct val="120000"/>
              </a:lnSpc>
              <a:spcBef>
                <a:spcPts val="600"/>
              </a:spcBef>
              <a:defRPr lang="en-US" sz="1200" dirty="0" smtClean="0"/>
            </a:lvl4pPr>
            <a:lvl5pPr>
              <a:lnSpc>
                <a:spcPct val="120000"/>
              </a:lnSpc>
              <a:spcBef>
                <a:spcPts val="600"/>
              </a:spcBef>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5241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33653" b="51309"/>
          <a:stretch/>
        </p:blipFill>
        <p:spPr>
          <a:xfrm>
            <a:off x="0" y="1527115"/>
            <a:ext cx="9144000" cy="914159"/>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2153958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_Three-on-a-Page ">
    <p:spTree>
      <p:nvGrpSpPr>
        <p:cNvPr id="1" name=""/>
        <p:cNvGrpSpPr/>
        <p:nvPr/>
      </p:nvGrpSpPr>
      <p:grpSpPr>
        <a:xfrm>
          <a:off x="0" y="0"/>
          <a:ext cx="0" cy="0"/>
          <a:chOff x="0" y="0"/>
          <a:chExt cx="0" cy="0"/>
        </a:xfrm>
      </p:grpSpPr>
      <p:sp>
        <p:nvSpPr>
          <p:cNvPr id="6" name="Content Placeholder 1"/>
          <p:cNvSpPr>
            <a:spLocks noGrp="1"/>
          </p:cNvSpPr>
          <p:nvPr>
            <p:ph sz="half" idx="12"/>
          </p:nvPr>
        </p:nvSpPr>
        <p:spPr>
          <a:xfrm>
            <a:off x="457200" y="1554163"/>
            <a:ext cx="2542032" cy="4525962"/>
          </a:xfrm>
        </p:spPr>
        <p:txBody>
          <a:bodyPr vert="horz" lIns="0" tIns="0" rIns="0" bIns="0" rtlCol="0">
            <a:noAutofit/>
          </a:bodyPr>
          <a:lstStyle>
            <a:lvl1pPr>
              <a:defRPr lang="en-US" sz="1200" dirty="0" smtClean="0"/>
            </a:lvl1pPr>
            <a:lvl2pPr>
              <a:spcBef>
                <a:spcPts val="1000"/>
              </a:spcBef>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half" idx="13"/>
          </p:nvPr>
        </p:nvSpPr>
        <p:spPr>
          <a:xfrm>
            <a:off x="3293852"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14"/>
          </p:nvPr>
        </p:nvSpPr>
        <p:spPr>
          <a:xfrm>
            <a:off x="6129070" y="1554163"/>
            <a:ext cx="2542032" cy="4525962"/>
          </a:xfrm>
        </p:spPr>
        <p:txBody>
          <a:bodyPr vert="horz" lIns="0" tIns="0" rIns="0" bIns="0" rtlCol="0">
            <a:noAutofit/>
          </a:bodyPr>
          <a:lstStyle>
            <a:lvl1pPr>
              <a:defRPr lang="en-US" sz="120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2569281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 2/3 Text layout">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457201" y="1554163"/>
            <a:ext cx="254203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3"/>
          </p:nvPr>
        </p:nvSpPr>
        <p:spPr>
          <a:xfrm>
            <a:off x="3291840" y="1554163"/>
            <a:ext cx="5376862" cy="4525962"/>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980438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 2/3 Content layout">
    <p:spTree>
      <p:nvGrpSpPr>
        <p:cNvPr id="1" name=""/>
        <p:cNvGrpSpPr/>
        <p:nvPr/>
      </p:nvGrpSpPr>
      <p:grpSpPr>
        <a:xfrm>
          <a:off x="0" y="0"/>
          <a:ext cx="0" cy="0"/>
          <a:chOff x="0" y="0"/>
          <a:chExt cx="0" cy="0"/>
        </a:xfrm>
      </p:grpSpPr>
      <p:sp>
        <p:nvSpPr>
          <p:cNvPr id="12" name="Content Placeholder 1"/>
          <p:cNvSpPr>
            <a:spLocks noGrp="1"/>
          </p:cNvSpPr>
          <p:nvPr>
            <p:ph sz="quarter" idx="12"/>
          </p:nvPr>
        </p:nvSpPr>
        <p:spPr>
          <a:xfrm>
            <a:off x="457201" y="1554480"/>
            <a:ext cx="2542032" cy="4533899"/>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p:cNvSpPr>
            <a:spLocks noGrp="1"/>
          </p:cNvSpPr>
          <p:nvPr>
            <p:ph type="body" sz="quarter" idx="1" hasCustomPrompt="1"/>
          </p:nvPr>
        </p:nvSpPr>
        <p:spPr>
          <a:xfrm>
            <a:off x="3292686" y="1554480"/>
            <a:ext cx="5367715"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a:t>
            </a:r>
          </a:p>
        </p:txBody>
      </p:sp>
      <p:sp>
        <p:nvSpPr>
          <p:cNvPr id="14" name="Text Placeholder 2"/>
          <p:cNvSpPr>
            <a:spLocks noGrp="1"/>
          </p:cNvSpPr>
          <p:nvPr>
            <p:ph type="body" sz="quarter" idx="2" hasCustomPrompt="1"/>
          </p:nvPr>
        </p:nvSpPr>
        <p:spPr>
          <a:xfrm>
            <a:off x="3292686" y="1783971"/>
            <a:ext cx="5367715" cy="240066"/>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a:t>
            </a:r>
          </a:p>
        </p:txBody>
      </p:sp>
      <p:sp>
        <p:nvSpPr>
          <p:cNvPr id="6" name="Content Placeholder 2"/>
          <p:cNvSpPr>
            <a:spLocks noGrp="1"/>
          </p:cNvSpPr>
          <p:nvPr>
            <p:ph sz="quarter" idx="13"/>
          </p:nvPr>
        </p:nvSpPr>
        <p:spPr>
          <a:xfrm>
            <a:off x="3292686" y="2003427"/>
            <a:ext cx="5367715" cy="4076698"/>
          </a:xfrm>
        </p:spPr>
        <p:txBody>
          <a:bodyPr vert="horz" lIns="0" tIns="0" rIns="0" bIns="0" rtlCol="0">
            <a:noAutofit/>
          </a:bodyPr>
          <a:lstStyle>
            <a:lvl1pPr>
              <a:defRPr lang="en-US" sz="1200" baseline="0" dirty="0" smtClean="0"/>
            </a:lvl1pPr>
            <a:lvl2pPr>
              <a:defRPr lang="en-US" sz="1200" dirty="0" smtClean="0"/>
            </a:lvl2pPr>
            <a:lvl3pPr>
              <a:defRPr lang="en-US" sz="1200" dirty="0" smtClean="0"/>
            </a:lvl3pPr>
            <a:lvl4pPr>
              <a:defRPr lang="en-US" sz="1200" dirty="0" smtClean="0"/>
            </a:lvl4pPr>
            <a:lvl5pPr>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536142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6446520" cy="320088"/>
          </a:xfrm>
        </p:spPr>
        <p:txBody>
          <a:bodyPr wrap="square" anchor="t" anchorCtr="0">
            <a:spAutoFit/>
          </a:bodyPr>
          <a:lstStyle>
            <a:lvl1pPr marL="0" indent="0">
              <a:spcAft>
                <a:spcPts val="0"/>
              </a:spcAft>
              <a:buNone/>
              <a:defRPr sz="16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Table / Chart Title</a:t>
            </a:r>
          </a:p>
        </p:txBody>
      </p:sp>
      <p:sp>
        <p:nvSpPr>
          <p:cNvPr id="13" name="Text Placeholder 2"/>
          <p:cNvSpPr>
            <a:spLocks noGrp="1"/>
          </p:cNvSpPr>
          <p:nvPr>
            <p:ph type="body" idx="2" hasCustomPrompt="1"/>
          </p:nvPr>
        </p:nvSpPr>
        <p:spPr>
          <a:xfrm>
            <a:off x="457200" y="1841639"/>
            <a:ext cx="6446520" cy="280077"/>
          </a:xfrm>
        </p:spPr>
        <p:txBody>
          <a:bodyPr wrap="square" anchor="t" anchorCtr="0">
            <a:spAutoFit/>
          </a:bodyPr>
          <a:lstStyle>
            <a:lvl1pPr marL="0" indent="0">
              <a:spcBef>
                <a:spcPts val="0"/>
              </a:spcBef>
              <a:spcAft>
                <a:spcPts val="0"/>
              </a:spcAft>
              <a:buNone/>
              <a:tabLst>
                <a:tab pos="8220075" algn="r"/>
              </a:tabLst>
              <a:defRPr sz="14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Table / Chart Subtitle</a:t>
            </a:r>
          </a:p>
        </p:txBody>
      </p:sp>
      <p:sp>
        <p:nvSpPr>
          <p:cNvPr id="14" name="Content Placeholder 1"/>
          <p:cNvSpPr>
            <a:spLocks noGrp="1"/>
          </p:cNvSpPr>
          <p:nvPr>
            <p:ph sz="quarter" idx="12"/>
          </p:nvPr>
        </p:nvSpPr>
        <p:spPr>
          <a:xfrm>
            <a:off x="459994" y="2102803"/>
            <a:ext cx="8220456" cy="3795077"/>
          </a:xfrm>
        </p:spPr>
        <p:txBody>
          <a:bodyPr/>
          <a:lstStyle>
            <a:lvl1pPr>
              <a:lnSpc>
                <a:spcPct val="120000"/>
              </a:lnSpc>
              <a:spcAft>
                <a:spcPts val="0"/>
              </a:spcAft>
              <a:defRPr/>
            </a:lvl1pPr>
            <a:lvl2pPr>
              <a:lnSpc>
                <a:spcPct val="120000"/>
              </a:lnSpc>
              <a:spcBef>
                <a:spcPts val="1000"/>
              </a:spcBef>
              <a:spcAft>
                <a:spcPts val="0"/>
              </a:spcAft>
              <a:defRPr/>
            </a:lvl2pPr>
            <a:lvl3pPr>
              <a:lnSpc>
                <a:spcPct val="120000"/>
              </a:lnSpc>
              <a:spcBef>
                <a:spcPts val="800"/>
              </a:spcBef>
              <a:spcAft>
                <a:spcPts val="0"/>
              </a:spcAft>
              <a:defRPr/>
            </a:lvl3pPr>
            <a:lvl4pPr>
              <a:lnSpc>
                <a:spcPct val="120000"/>
              </a:lnSpc>
              <a:spcBef>
                <a:spcPts val="800"/>
              </a:spcBef>
              <a:spcAft>
                <a:spcPts val="0"/>
              </a:spcAft>
              <a:defRPr/>
            </a:lvl4pPr>
            <a:lvl5pPr>
              <a:lnSpc>
                <a:spcPct val="120000"/>
              </a:lnSpc>
              <a:spcBef>
                <a:spcPts val="800"/>
              </a:spcBef>
              <a:spcAft>
                <a:spcPts val="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0426175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Side-by-Side Content">
    <p:spTree>
      <p:nvGrpSpPr>
        <p:cNvPr id="1" name=""/>
        <p:cNvGrpSpPr/>
        <p:nvPr/>
      </p:nvGrpSpPr>
      <p:grpSpPr>
        <a:xfrm>
          <a:off x="0" y="0"/>
          <a:ext cx="0" cy="0"/>
          <a:chOff x="0" y="0"/>
          <a:chExt cx="0" cy="0"/>
        </a:xfrm>
      </p:grpSpPr>
      <p:sp>
        <p:nvSpPr>
          <p:cNvPr id="3" name="Text Placeholder 1"/>
          <p:cNvSpPr>
            <a:spLocks noGrp="1"/>
          </p:cNvSpPr>
          <p:nvPr>
            <p:ph type="body" idx="12" hasCustomPrompt="1"/>
          </p:nvPr>
        </p:nvSpPr>
        <p:spPr>
          <a:xfrm>
            <a:off x="457200" y="1554163"/>
            <a:ext cx="3932238" cy="258532"/>
          </a:xfrm>
        </p:spPr>
        <p:txBody>
          <a:bodyPr wrap="square"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3" name="Text Placeholder 2"/>
          <p:cNvSpPr>
            <a:spLocks noGrp="1"/>
          </p:cNvSpPr>
          <p:nvPr>
            <p:ph type="body" idx="13" hasCustomPrompt="1"/>
          </p:nvPr>
        </p:nvSpPr>
        <p:spPr>
          <a:xfrm>
            <a:off x="457200" y="1791907"/>
            <a:ext cx="3932238"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 – Arial 12pt.</a:t>
            </a:r>
          </a:p>
        </p:txBody>
      </p:sp>
      <p:sp>
        <p:nvSpPr>
          <p:cNvPr id="5" name="Text Placeholder 3"/>
          <p:cNvSpPr>
            <a:spLocks noGrp="1"/>
          </p:cNvSpPr>
          <p:nvPr>
            <p:ph type="body" sz="quarter" idx="14" hasCustomPrompt="1"/>
          </p:nvPr>
        </p:nvSpPr>
        <p:spPr>
          <a:xfrm>
            <a:off x="4752805" y="1554163"/>
            <a:ext cx="3931920"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4" name="Text Placeholder 4"/>
          <p:cNvSpPr>
            <a:spLocks noGrp="1"/>
          </p:cNvSpPr>
          <p:nvPr>
            <p:ph type="body" sz="quarter" idx="15" hasCustomPrompt="1"/>
          </p:nvPr>
        </p:nvSpPr>
        <p:spPr>
          <a:xfrm>
            <a:off x="4752805" y="1791907"/>
            <a:ext cx="3931920" cy="221599"/>
          </a:xfrm>
        </p:spPr>
        <p:txBody>
          <a:bodyPr vert="horz" wrap="square" lIns="0" tIns="0" rIns="0" bIns="0" rtlCol="0" anchor="t" anchorCtr="0">
            <a:spAutoFit/>
          </a:bodyPr>
          <a:lstStyle>
            <a:lvl1pPr>
              <a:defRPr lang="en-US" sz="1200" b="0" dirty="0" smtClean="0">
                <a:solidFill>
                  <a:schemeClr val="tx1"/>
                </a:solidFill>
              </a:defRPr>
            </a:lvl1pPr>
          </a:lstStyle>
          <a:p>
            <a:pPr lvl="0">
              <a:spcBef>
                <a:spcPts val="0"/>
              </a:spcBef>
              <a:buNone/>
              <a:tabLst>
                <a:tab pos="3933825" algn="r"/>
              </a:tabLst>
            </a:pPr>
            <a:r>
              <a:rPr lang="en-US" dirty="0"/>
              <a:t>Chart / Table Subtitle – Arial 12pt.</a:t>
            </a:r>
          </a:p>
        </p:txBody>
      </p:sp>
      <p:sp>
        <p:nvSpPr>
          <p:cNvPr id="4" name="Content Placeholder 1"/>
          <p:cNvSpPr>
            <a:spLocks noGrp="1"/>
          </p:cNvSpPr>
          <p:nvPr>
            <p:ph sz="half" idx="1"/>
          </p:nvPr>
        </p:nvSpPr>
        <p:spPr>
          <a:xfrm>
            <a:off x="457200" y="2011363"/>
            <a:ext cx="3932238"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2"/>
          </p:nvPr>
        </p:nvSpPr>
        <p:spPr>
          <a:xfrm>
            <a:off x="4752805" y="2011363"/>
            <a:ext cx="3931920" cy="3886200"/>
          </a:xfrm>
        </p:spPr>
        <p:txBody>
          <a:bodyPr/>
          <a:lstStyle>
            <a:lvl1pPr>
              <a:lnSpc>
                <a:spcPct val="120000"/>
              </a:lnSpc>
              <a:spcBef>
                <a:spcPts val="1200"/>
              </a:spcBef>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2"/>
          <p:cNvSpPr>
            <a:spLocks noGrp="1"/>
          </p:cNvSpPr>
          <p:nvPr>
            <p:ph type="title" hasCustomPrompt="1"/>
          </p:nvPr>
        </p:nvSpPr>
        <p:spPr>
          <a:xfrm>
            <a:off x="457200" y="731520"/>
            <a:ext cx="8220456" cy="307777"/>
          </a:xfrm>
        </p:spPr>
        <p:txBody>
          <a:bodyPr/>
          <a:lstStyle>
            <a:lvl1pPr>
              <a:defRPr baseline="0"/>
            </a:lvl1pPr>
          </a:lstStyle>
          <a:p>
            <a:r>
              <a:rPr lang="en-US" dirty="0"/>
              <a:t>Click to add title</a:t>
            </a:r>
          </a:p>
        </p:txBody>
      </p:sp>
    </p:spTree>
    <p:extLst>
      <p:ext uri="{BB962C8B-B14F-4D97-AF65-F5344CB8AC3E}">
        <p14:creationId xmlns:p14="http://schemas.microsoft.com/office/powerpoint/2010/main" val="27513083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3" name="Text Placeholder 2"/>
          <p:cNvSpPr>
            <a:spLocks noGrp="1"/>
          </p:cNvSpPr>
          <p:nvPr>
            <p:ph type="body" idx="2" hasCustomPrompt="1"/>
          </p:nvPr>
        </p:nvSpPr>
        <p:spPr>
          <a:xfrm>
            <a:off x="457200" y="179190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4" name="Content Placeholder 1"/>
          <p:cNvSpPr>
            <a:spLocks noGrp="1"/>
          </p:cNvSpPr>
          <p:nvPr>
            <p:ph sz="half" idx="12"/>
          </p:nvPr>
        </p:nvSpPr>
        <p:spPr>
          <a:xfrm>
            <a:off x="457200" y="201136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p:cNvSpPr>
            <a:spLocks noGrp="1"/>
          </p:cNvSpPr>
          <p:nvPr>
            <p:ph type="body" idx="3" hasCustomPrompt="1"/>
          </p:nvPr>
        </p:nvSpPr>
        <p:spPr>
          <a:xfrm>
            <a:off x="457200" y="3906400"/>
            <a:ext cx="8220456" cy="258532"/>
          </a:xfrm>
        </p:spPr>
        <p:txBody>
          <a:bodyPr anchor="t" anchorCtr="0">
            <a:sp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17" name="Text Placeholder 4"/>
          <p:cNvSpPr>
            <a:spLocks noGrp="1"/>
          </p:cNvSpPr>
          <p:nvPr>
            <p:ph type="body" idx="4" hasCustomPrompt="1"/>
          </p:nvPr>
        </p:nvSpPr>
        <p:spPr>
          <a:xfrm>
            <a:off x="457200" y="4161477"/>
            <a:ext cx="8220456" cy="221599"/>
          </a:xfrm>
        </p:spPr>
        <p:txBody>
          <a:bodyPr anchor="t" anchorCtr="0">
            <a:sp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6" name="Content Placeholder 2"/>
          <p:cNvSpPr>
            <a:spLocks noGrp="1"/>
          </p:cNvSpPr>
          <p:nvPr>
            <p:ph sz="half" idx="13"/>
          </p:nvPr>
        </p:nvSpPr>
        <p:spPr>
          <a:xfrm>
            <a:off x="457200" y="4381183"/>
            <a:ext cx="8220456" cy="164592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305219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on-a-Page Content">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457200" y="1556213"/>
            <a:ext cx="2542032" cy="258532"/>
          </a:xfrm>
        </p:spPr>
        <p:txBody>
          <a:bodyPr vert="horz" lIns="0" tIns="0" rIns="0" bIns="0" rtlCol="0" anchor="t" anchorCtr="0">
            <a:spAutoFit/>
          </a:bodyPr>
          <a:lstStyle>
            <a:lvl1pPr>
              <a:defRPr lang="en-US" dirty="0" smtClean="0">
                <a:solidFill>
                  <a:schemeClr val="tx1"/>
                </a:solidFill>
              </a:defRPr>
            </a:lvl1pPr>
          </a:lstStyle>
          <a:p>
            <a:pPr lvl="0">
              <a:buNone/>
            </a:pPr>
            <a:r>
              <a:rPr lang="en-US" dirty="0"/>
              <a:t>Chart  / Table Title – Arial 14</a:t>
            </a:r>
          </a:p>
        </p:txBody>
      </p:sp>
      <p:sp>
        <p:nvSpPr>
          <p:cNvPr id="10" name="Text Placeholder 2"/>
          <p:cNvSpPr>
            <a:spLocks noGrp="1"/>
          </p:cNvSpPr>
          <p:nvPr>
            <p:ph type="body" idx="2" hasCustomPrompt="1"/>
          </p:nvPr>
        </p:nvSpPr>
        <p:spPr>
          <a:xfrm>
            <a:off x="457200" y="1793958"/>
            <a:ext cx="2542032" cy="221599"/>
          </a:xfrm>
        </p:spPr>
        <p:txBody>
          <a:bodyPr anchor="t" anchorCtr="0">
            <a:spAutoFit/>
          </a:bodyPr>
          <a:lstStyle>
            <a:lvl1pPr marL="0" indent="0">
              <a:lnSpc>
                <a:spcPct val="120000"/>
              </a:lnSpc>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a:t>
            </a:r>
          </a:p>
        </p:txBody>
      </p:sp>
      <p:sp>
        <p:nvSpPr>
          <p:cNvPr id="18" name="Content Placeholder 1"/>
          <p:cNvSpPr>
            <a:spLocks noGrp="1"/>
          </p:cNvSpPr>
          <p:nvPr userDrawn="1">
            <p:ph sz="half" idx="12"/>
          </p:nvPr>
        </p:nvSpPr>
        <p:spPr>
          <a:xfrm>
            <a:off x="457200"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p:cNvSpPr>
            <a:spLocks noGrp="1"/>
          </p:cNvSpPr>
          <p:nvPr>
            <p:ph type="body" idx="3" hasCustomPrompt="1"/>
          </p:nvPr>
        </p:nvSpPr>
        <p:spPr>
          <a:xfrm>
            <a:off x="3293852" y="1556213"/>
            <a:ext cx="2542032" cy="258532"/>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14</a:t>
            </a:r>
          </a:p>
        </p:txBody>
      </p:sp>
      <p:sp>
        <p:nvSpPr>
          <p:cNvPr id="12" name="Text Placeholder 4"/>
          <p:cNvSpPr>
            <a:spLocks noGrp="1"/>
          </p:cNvSpPr>
          <p:nvPr>
            <p:ph type="body" idx="4" hasCustomPrompt="1"/>
          </p:nvPr>
        </p:nvSpPr>
        <p:spPr>
          <a:xfrm>
            <a:off x="3293852" y="1793959"/>
            <a:ext cx="2542032" cy="221599"/>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12</a:t>
            </a:r>
          </a:p>
        </p:txBody>
      </p:sp>
      <p:sp>
        <p:nvSpPr>
          <p:cNvPr id="19" name="Content Placeholder 2"/>
          <p:cNvSpPr>
            <a:spLocks noGrp="1"/>
          </p:cNvSpPr>
          <p:nvPr userDrawn="1">
            <p:ph sz="half" idx="13"/>
          </p:nvPr>
        </p:nvSpPr>
        <p:spPr>
          <a:xfrm>
            <a:off x="3293852"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5"/>
          <p:cNvSpPr>
            <a:spLocks noGrp="1"/>
          </p:cNvSpPr>
          <p:nvPr>
            <p:ph type="body" idx="5" hasCustomPrompt="1"/>
          </p:nvPr>
        </p:nvSpPr>
        <p:spPr>
          <a:xfrm>
            <a:off x="6120444" y="1556213"/>
            <a:ext cx="2542032" cy="258532"/>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14</a:t>
            </a:r>
          </a:p>
        </p:txBody>
      </p:sp>
      <p:sp>
        <p:nvSpPr>
          <p:cNvPr id="14" name="Text Placeholder 6"/>
          <p:cNvSpPr>
            <a:spLocks noGrp="1"/>
          </p:cNvSpPr>
          <p:nvPr>
            <p:ph type="body" idx="6" hasCustomPrompt="1"/>
          </p:nvPr>
        </p:nvSpPr>
        <p:spPr>
          <a:xfrm>
            <a:off x="6120444" y="1793959"/>
            <a:ext cx="2542032" cy="221599"/>
          </a:xfrm>
        </p:spPr>
        <p:txBody>
          <a:bodyPr anchor="t" anchorCtr="0">
            <a:sp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12</a:t>
            </a:r>
          </a:p>
        </p:txBody>
      </p:sp>
      <p:sp>
        <p:nvSpPr>
          <p:cNvPr id="20" name="Content Placeholder 3"/>
          <p:cNvSpPr>
            <a:spLocks noGrp="1"/>
          </p:cNvSpPr>
          <p:nvPr>
            <p:ph sz="half" idx="14"/>
          </p:nvPr>
        </p:nvSpPr>
        <p:spPr>
          <a:xfrm>
            <a:off x="6120444" y="2013414"/>
            <a:ext cx="2542032" cy="3886200"/>
          </a:xfrm>
        </p:spPr>
        <p:txBody>
          <a:bodyPr/>
          <a:lstStyle>
            <a:lvl1pPr>
              <a:lnSpc>
                <a:spcPct val="120000"/>
              </a:lnSpc>
              <a:spcAft>
                <a:spcPts val="0"/>
              </a:spcAft>
              <a:defRPr sz="1200" baseline="0"/>
            </a:lvl1pPr>
            <a:lvl2pPr>
              <a:lnSpc>
                <a:spcPct val="120000"/>
              </a:lnSpc>
              <a:spcBef>
                <a:spcPts val="1000"/>
              </a:spcBef>
              <a:spcAft>
                <a:spcPts val="0"/>
              </a:spcAft>
              <a:defRPr sz="1200" baseline="0"/>
            </a:lvl2pPr>
            <a:lvl3pPr>
              <a:lnSpc>
                <a:spcPct val="120000"/>
              </a:lnSpc>
              <a:spcBef>
                <a:spcPts val="800"/>
              </a:spcBef>
              <a:spcAft>
                <a:spcPts val="0"/>
              </a:spcAft>
              <a:defRPr sz="1200" baseline="0"/>
            </a:lvl3pPr>
            <a:lvl4pPr>
              <a:lnSpc>
                <a:spcPct val="120000"/>
              </a:lnSpc>
              <a:spcBef>
                <a:spcPts val="800"/>
              </a:spcBef>
              <a:spcAft>
                <a:spcPts val="0"/>
              </a:spcAft>
              <a:defRPr sz="1200" baseline="0"/>
            </a:lvl4pPr>
            <a:lvl5pPr>
              <a:lnSpc>
                <a:spcPct val="120000"/>
              </a:lnSpc>
              <a:spcBef>
                <a:spcPts val="800"/>
              </a:spcBef>
              <a:spcAft>
                <a:spcPts val="0"/>
              </a:spcAft>
              <a:defRPr sz="12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6825759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on-a-Page Content">
    <p:spTree>
      <p:nvGrpSpPr>
        <p:cNvPr id="1" name=""/>
        <p:cNvGrpSpPr/>
        <p:nvPr/>
      </p:nvGrpSpPr>
      <p:grpSpPr>
        <a:xfrm>
          <a:off x="0" y="0"/>
          <a:ext cx="0" cy="0"/>
          <a:chOff x="0" y="0"/>
          <a:chExt cx="0" cy="0"/>
        </a:xfrm>
      </p:grpSpPr>
      <p:sp>
        <p:nvSpPr>
          <p:cNvPr id="3" name="Text Placeholder 1"/>
          <p:cNvSpPr>
            <a:spLocks noGrp="1"/>
          </p:cNvSpPr>
          <p:nvPr>
            <p:ph type="body" idx="1" hasCustomPrompt="1"/>
          </p:nvPr>
        </p:nvSpPr>
        <p:spPr>
          <a:xfrm>
            <a:off x="457200" y="1554163"/>
            <a:ext cx="3931920"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12</a:t>
            </a:r>
          </a:p>
        </p:txBody>
      </p:sp>
      <p:sp>
        <p:nvSpPr>
          <p:cNvPr id="13" name="Text Placeholder 2"/>
          <p:cNvSpPr>
            <a:spLocks noGrp="1"/>
          </p:cNvSpPr>
          <p:nvPr>
            <p:ph type="body" idx="2" hasCustomPrompt="1"/>
          </p:nvPr>
        </p:nvSpPr>
        <p:spPr>
          <a:xfrm>
            <a:off x="457200" y="1749803"/>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4" name="Content Placeholder 1"/>
          <p:cNvSpPr>
            <a:spLocks noGrp="1"/>
          </p:cNvSpPr>
          <p:nvPr>
            <p:ph sz="half" idx="12"/>
          </p:nvPr>
        </p:nvSpPr>
        <p:spPr>
          <a:xfrm>
            <a:off x="457200"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 hasCustomPrompt="1"/>
          </p:nvPr>
        </p:nvSpPr>
        <p:spPr>
          <a:xfrm>
            <a:off x="4744179" y="1554163"/>
            <a:ext cx="3931920"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a:p>
            <a:pPr lvl="0"/>
            <a:endParaRPr lang="en-US" dirty="0"/>
          </a:p>
        </p:txBody>
      </p:sp>
      <p:sp>
        <p:nvSpPr>
          <p:cNvPr id="24" name="Text Placeholder 4"/>
          <p:cNvSpPr>
            <a:spLocks noGrp="1"/>
          </p:cNvSpPr>
          <p:nvPr>
            <p:ph type="body" idx="4" hasCustomPrompt="1"/>
          </p:nvPr>
        </p:nvSpPr>
        <p:spPr>
          <a:xfrm>
            <a:off x="4744179" y="1749803"/>
            <a:ext cx="3931920" cy="164592"/>
          </a:xfrm>
        </p:spPr>
        <p:txBody>
          <a:bodyPr anchor="t" anchorCtr="0">
            <a:noAutofit/>
          </a:bodyPr>
          <a:lstStyle>
            <a:lvl1pPr marL="0" indent="0">
              <a:lnSpc>
                <a:spcPct val="120000"/>
              </a:lnSpc>
              <a:spcAft>
                <a:spcPts val="0"/>
              </a:spcAft>
              <a:buNone/>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10</a:t>
            </a:r>
          </a:p>
        </p:txBody>
      </p:sp>
      <p:sp>
        <p:nvSpPr>
          <p:cNvPr id="23" name="Content Placeholder 2"/>
          <p:cNvSpPr>
            <a:spLocks noGrp="1"/>
          </p:cNvSpPr>
          <p:nvPr>
            <p:ph sz="half" idx="13"/>
          </p:nvPr>
        </p:nvSpPr>
        <p:spPr>
          <a:xfrm>
            <a:off x="4744179" y="1911346"/>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5"/>
          <p:cNvSpPr>
            <a:spLocks noGrp="1"/>
          </p:cNvSpPr>
          <p:nvPr>
            <p:ph type="body" idx="5" hasCustomPrompt="1"/>
          </p:nvPr>
        </p:nvSpPr>
        <p:spPr>
          <a:xfrm>
            <a:off x="457200"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17" name="Text Placeholder 6"/>
          <p:cNvSpPr>
            <a:spLocks noGrp="1"/>
          </p:cNvSpPr>
          <p:nvPr>
            <p:ph type="body" idx="6" hasCustomPrompt="1"/>
          </p:nvPr>
        </p:nvSpPr>
        <p:spPr>
          <a:xfrm>
            <a:off x="457200"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16" name="Content Placeholder 3"/>
          <p:cNvSpPr>
            <a:spLocks noGrp="1"/>
          </p:cNvSpPr>
          <p:nvPr>
            <p:ph sz="half" idx="14"/>
          </p:nvPr>
        </p:nvSpPr>
        <p:spPr>
          <a:xfrm>
            <a:off x="457200"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7"/>
          <p:cNvSpPr>
            <a:spLocks noGrp="1"/>
          </p:cNvSpPr>
          <p:nvPr>
            <p:ph type="body" idx="7" hasCustomPrompt="1"/>
          </p:nvPr>
        </p:nvSpPr>
        <p:spPr>
          <a:xfrm>
            <a:off x="4744179" y="3906400"/>
            <a:ext cx="3931920"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dirty="0" smtClean="0">
                <a:solidFill>
                  <a:schemeClr val="tx1"/>
                </a:solidFill>
              </a:defRPr>
            </a:lvl1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7" name="Text Placeholder 8"/>
          <p:cNvSpPr>
            <a:spLocks noGrp="1"/>
          </p:cNvSpPr>
          <p:nvPr>
            <p:ph type="body" idx="8" hasCustomPrompt="1"/>
          </p:nvPr>
        </p:nvSpPr>
        <p:spPr>
          <a:xfrm>
            <a:off x="4744179" y="4105168"/>
            <a:ext cx="3931920"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6" name="Content Placeholder 4"/>
          <p:cNvSpPr>
            <a:spLocks noGrp="1"/>
          </p:cNvSpPr>
          <p:nvPr>
            <p:ph sz="half" idx="15"/>
          </p:nvPr>
        </p:nvSpPr>
        <p:spPr>
          <a:xfrm>
            <a:off x="4744179" y="4270248"/>
            <a:ext cx="3931920"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44475" indent="-146050">
              <a:lnSpc>
                <a:spcPct val="120000"/>
              </a:lnSpc>
              <a:spcBef>
                <a:spcPts val="400"/>
              </a:spcBef>
              <a:spcAft>
                <a:spcPts val="0"/>
              </a:spcAft>
              <a:defRPr sz="1000" baseline="0"/>
            </a:lvl4pPr>
            <a:lvl5pPr marL="373063" indent="-122238">
              <a:lnSpc>
                <a:spcPct val="120000"/>
              </a:lnSpc>
              <a:spcBef>
                <a:spcPts val="400"/>
              </a:spcBef>
              <a:spcAft>
                <a:spcPts val="0"/>
              </a:spcAft>
              <a:defRPr sz="1000" baseline="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2439735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ix-on-a-Page Content">
    <p:spTree>
      <p:nvGrpSpPr>
        <p:cNvPr id="1" name=""/>
        <p:cNvGrpSpPr/>
        <p:nvPr/>
      </p:nvGrpSpPr>
      <p:grpSpPr>
        <a:xfrm>
          <a:off x="0" y="0"/>
          <a:ext cx="0" cy="0"/>
          <a:chOff x="0" y="0"/>
          <a:chExt cx="0" cy="0"/>
        </a:xfrm>
      </p:grpSpPr>
      <p:sp>
        <p:nvSpPr>
          <p:cNvPr id="22" name="Text Placeholder 3"/>
          <p:cNvSpPr>
            <a:spLocks noGrp="1"/>
          </p:cNvSpPr>
          <p:nvPr>
            <p:ph type="body" sz="quarter" idx="3" hasCustomPrompt="1"/>
          </p:nvPr>
        </p:nvSpPr>
        <p:spPr>
          <a:xfrm>
            <a:off x="3291840" y="1554163"/>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4" name="Text Placeholder 4"/>
          <p:cNvSpPr>
            <a:spLocks noGrp="1"/>
          </p:cNvSpPr>
          <p:nvPr>
            <p:ph type="body" idx="4" hasCustomPrompt="1"/>
          </p:nvPr>
        </p:nvSpPr>
        <p:spPr>
          <a:xfrm>
            <a:off x="3291840"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3" name="Content Placeholder 2"/>
          <p:cNvSpPr>
            <a:spLocks noGrp="1"/>
          </p:cNvSpPr>
          <p:nvPr>
            <p:ph sz="half" idx="13"/>
          </p:nvPr>
        </p:nvSpPr>
        <p:spPr>
          <a:xfrm>
            <a:off x="3291840"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15" name="Text Placeholder 5"/>
          <p:cNvSpPr>
            <a:spLocks noGrp="1"/>
          </p:cNvSpPr>
          <p:nvPr>
            <p:ph type="body" idx="5" hasCustomPrompt="1"/>
          </p:nvPr>
        </p:nvSpPr>
        <p:spPr>
          <a:xfrm>
            <a:off x="45720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17" name="Text Placeholder 6"/>
          <p:cNvSpPr>
            <a:spLocks noGrp="1"/>
          </p:cNvSpPr>
          <p:nvPr>
            <p:ph type="body" idx="6" hasCustomPrompt="1"/>
          </p:nvPr>
        </p:nvSpPr>
        <p:spPr>
          <a:xfrm>
            <a:off x="45720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16" name="Content Placeholder 3"/>
          <p:cNvSpPr>
            <a:spLocks noGrp="1"/>
          </p:cNvSpPr>
          <p:nvPr>
            <p:ph sz="half" idx="14"/>
          </p:nvPr>
        </p:nvSpPr>
        <p:spPr>
          <a:xfrm>
            <a:off x="45720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25" name="Text Placeholder 7"/>
          <p:cNvSpPr>
            <a:spLocks noGrp="1"/>
          </p:cNvSpPr>
          <p:nvPr>
            <p:ph type="body" idx="7" hasCustomPrompt="1"/>
          </p:nvPr>
        </p:nvSpPr>
        <p:spPr>
          <a:xfrm>
            <a:off x="3291840"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27" name="Text Placeholder 8"/>
          <p:cNvSpPr>
            <a:spLocks noGrp="1"/>
          </p:cNvSpPr>
          <p:nvPr>
            <p:ph type="body" idx="8" hasCustomPrompt="1"/>
          </p:nvPr>
        </p:nvSpPr>
        <p:spPr>
          <a:xfrm>
            <a:off x="3291840"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6" name="Content Placeholder 4"/>
          <p:cNvSpPr>
            <a:spLocks noGrp="1"/>
          </p:cNvSpPr>
          <p:nvPr>
            <p:ph sz="half" idx="15"/>
          </p:nvPr>
        </p:nvSpPr>
        <p:spPr>
          <a:xfrm>
            <a:off x="3291840"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7" name="Text Placeholder 9"/>
          <p:cNvSpPr>
            <a:spLocks noGrp="1"/>
          </p:cNvSpPr>
          <p:nvPr>
            <p:ph type="body" sz="quarter" idx="16" hasCustomPrompt="1"/>
          </p:nvPr>
        </p:nvSpPr>
        <p:spPr>
          <a:xfrm>
            <a:off x="6117336" y="1554163"/>
            <a:ext cx="2542032" cy="184666"/>
          </a:xfrm>
        </p:spPr>
        <p:txBody>
          <a:bodyPr vert="horz" lIns="0" tIns="0" rIns="0" bIns="0" rtlCol="0"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lang="en-US" sz="1200" b="1" baseline="0" smtClean="0">
                <a:solidFill>
                  <a:schemeClr val="tx1"/>
                </a:solidFill>
              </a:defRPr>
            </a:lvl1pPr>
            <a:lvl2pPr>
              <a:defRPr lang="en-US" sz="2000" b="1" dirty="0" smtClean="0"/>
            </a:lvl2pPr>
            <a:lvl3pPr>
              <a:defRPr lang="en-US" sz="1800" b="1" dirty="0" smtClean="0"/>
            </a:lvl3pPr>
            <a:lvl4pPr>
              <a:defRPr lang="en-US" b="1" dirty="0" smtClean="0"/>
            </a:lvl4pPr>
            <a:lvl5pPr>
              <a:defRPr lang="en-US" b="1" dirty="0"/>
            </a:lvl5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30" name="Text Placeholder 10"/>
          <p:cNvSpPr>
            <a:spLocks noGrp="1"/>
          </p:cNvSpPr>
          <p:nvPr>
            <p:ph type="body" idx="17" hasCustomPrompt="1"/>
          </p:nvPr>
        </p:nvSpPr>
        <p:spPr>
          <a:xfrm>
            <a:off x="6117336" y="1746187"/>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31" name="Content Placeholder 5"/>
          <p:cNvSpPr>
            <a:spLocks noGrp="1"/>
          </p:cNvSpPr>
          <p:nvPr>
            <p:ph sz="half" idx="18"/>
          </p:nvPr>
        </p:nvSpPr>
        <p:spPr>
          <a:xfrm>
            <a:off x="6117336" y="191077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32" name="Text Placeholder 11"/>
          <p:cNvSpPr>
            <a:spLocks noGrp="1"/>
          </p:cNvSpPr>
          <p:nvPr>
            <p:ph type="body" idx="19" hasCustomPrompt="1"/>
          </p:nvPr>
        </p:nvSpPr>
        <p:spPr>
          <a:xfrm>
            <a:off x="6117336" y="3906400"/>
            <a:ext cx="2542032" cy="184666"/>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Title – Arial 12</a:t>
            </a:r>
          </a:p>
        </p:txBody>
      </p:sp>
      <p:sp>
        <p:nvSpPr>
          <p:cNvPr id="33" name="Text Placeholder 12"/>
          <p:cNvSpPr>
            <a:spLocks noGrp="1"/>
          </p:cNvSpPr>
          <p:nvPr>
            <p:ph type="body" idx="20" hasCustomPrompt="1"/>
          </p:nvPr>
        </p:nvSpPr>
        <p:spPr>
          <a:xfrm>
            <a:off x="6117336" y="4104196"/>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34" name="Content Placeholder 6"/>
          <p:cNvSpPr>
            <a:spLocks noGrp="1"/>
          </p:cNvSpPr>
          <p:nvPr>
            <p:ph sz="half" idx="21"/>
          </p:nvPr>
        </p:nvSpPr>
        <p:spPr>
          <a:xfrm>
            <a:off x="6117336" y="4269169"/>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21" name="Text Placeholder 1"/>
          <p:cNvSpPr>
            <a:spLocks noGrp="1"/>
          </p:cNvSpPr>
          <p:nvPr>
            <p:ph type="body" idx="1" hasCustomPrompt="1"/>
          </p:nvPr>
        </p:nvSpPr>
        <p:spPr>
          <a:xfrm>
            <a:off x="457200" y="1554163"/>
            <a:ext cx="2542032" cy="184666"/>
          </a:xfrm>
        </p:spPr>
        <p:txBody>
          <a:bodyPr anchor="t" anchorCtr="0">
            <a:noAutofit/>
          </a:bodyPr>
          <a:lstStyle>
            <a:lvl1pPr marL="0" indent="0">
              <a:lnSpc>
                <a:spcPct val="120000"/>
              </a:lnSpc>
              <a:spcAft>
                <a:spcPts val="0"/>
              </a:spcAft>
              <a:buNone/>
              <a:defRPr sz="12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12</a:t>
            </a:r>
          </a:p>
        </p:txBody>
      </p:sp>
      <p:sp>
        <p:nvSpPr>
          <p:cNvPr id="28" name="Text Placeholder 2"/>
          <p:cNvSpPr>
            <a:spLocks noGrp="1"/>
          </p:cNvSpPr>
          <p:nvPr>
            <p:ph type="body" idx="2" hasCustomPrompt="1"/>
          </p:nvPr>
        </p:nvSpPr>
        <p:spPr>
          <a:xfrm>
            <a:off x="457200" y="1749803"/>
            <a:ext cx="2542032" cy="180049"/>
          </a:xfrm>
        </p:spPr>
        <p:txBody>
          <a:bodyPr anchor="t" anchorCtr="0">
            <a:noAutofit/>
          </a:bodyPr>
          <a:lstStyle>
            <a:lvl1pPr marL="0" marR="0" indent="0" algn="l" defTabSz="914400" rtl="0" eaLnBrk="1" fontAlgn="auto" latinLnBrk="0" hangingPunct="1">
              <a:lnSpc>
                <a:spcPct val="120000"/>
              </a:lnSpc>
              <a:spcBef>
                <a:spcPts val="1400"/>
              </a:spcBef>
              <a:spcAft>
                <a:spcPts val="0"/>
              </a:spcAft>
              <a:buClr>
                <a:schemeClr val="accent2"/>
              </a:buClr>
              <a:buSzTx/>
              <a:buFont typeface="Arial" panose="020B0604020202020204" pitchFamily="34" charset="0"/>
              <a:buNone/>
              <a:tabLst/>
              <a:defRPr sz="1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30000"/>
              </a:lnSpc>
              <a:spcBef>
                <a:spcPts val="1400"/>
              </a:spcBef>
              <a:spcAft>
                <a:spcPts val="0"/>
              </a:spcAft>
              <a:buClr>
                <a:schemeClr val="accent2"/>
              </a:buClr>
              <a:buSzTx/>
              <a:buFont typeface="Arial" panose="020B0604020202020204" pitchFamily="34" charset="0"/>
              <a:buNone/>
              <a:tabLst/>
              <a:defRPr/>
            </a:pPr>
            <a:r>
              <a:rPr lang="en-US" dirty="0"/>
              <a:t>Chart / Table Subtitle – Arial 10</a:t>
            </a:r>
          </a:p>
        </p:txBody>
      </p:sp>
      <p:sp>
        <p:nvSpPr>
          <p:cNvPr id="29" name="Content Placeholder 1"/>
          <p:cNvSpPr>
            <a:spLocks noGrp="1"/>
          </p:cNvSpPr>
          <p:nvPr>
            <p:ph sz="half" idx="12"/>
          </p:nvPr>
        </p:nvSpPr>
        <p:spPr>
          <a:xfrm>
            <a:off x="457200" y="1911346"/>
            <a:ext cx="2542032" cy="1645920"/>
          </a:xfrm>
        </p:spPr>
        <p:txBody>
          <a:bodyPr>
            <a:noAutofit/>
          </a:bodyPr>
          <a:lstStyle>
            <a:lvl1pPr>
              <a:lnSpc>
                <a:spcPct val="120000"/>
              </a:lnSpc>
              <a:spcAft>
                <a:spcPts val="0"/>
              </a:spcAft>
              <a:defRPr sz="1000" baseline="0"/>
            </a:lvl1pPr>
            <a:lvl2pPr>
              <a:lnSpc>
                <a:spcPct val="120000"/>
              </a:lnSpc>
              <a:spcBef>
                <a:spcPts val="800"/>
              </a:spcBef>
              <a:spcAft>
                <a:spcPts val="0"/>
              </a:spcAft>
              <a:defRPr sz="1000" baseline="0"/>
            </a:lvl2pPr>
            <a:lvl3pPr marL="114300" indent="-114300">
              <a:lnSpc>
                <a:spcPct val="120000"/>
              </a:lnSpc>
              <a:spcBef>
                <a:spcPts val="400"/>
              </a:spcBef>
              <a:spcAft>
                <a:spcPts val="0"/>
              </a:spcAft>
              <a:defRPr sz="1000" baseline="0"/>
            </a:lvl3pPr>
            <a:lvl4pPr marL="269875" indent="-171450">
              <a:lnSpc>
                <a:spcPct val="120000"/>
              </a:lnSpc>
              <a:spcBef>
                <a:spcPts val="400"/>
              </a:spcBef>
              <a:spcAft>
                <a:spcPts val="0"/>
              </a:spcAft>
              <a:defRPr lang="en-US" sz="1000" kern="1200" baseline="0" dirty="0" smtClean="0">
                <a:solidFill>
                  <a:schemeClr val="tx1"/>
                </a:solidFill>
                <a:latin typeface="+mn-lt"/>
                <a:ea typeface="+mn-ea"/>
                <a:cs typeface="+mn-cs"/>
              </a:defRPr>
            </a:lvl4pPr>
            <a:lvl5pPr marL="422275" indent="-171450">
              <a:lnSpc>
                <a:spcPct val="120000"/>
              </a:lnSpc>
              <a:spcBef>
                <a:spcPts val="400"/>
              </a:spcBef>
              <a:spcAft>
                <a:spcPts val="0"/>
              </a:spcAft>
              <a:defRPr lang="en-US" sz="1000" kern="1200" baseline="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marL="244475" lvl="3" indent="-146050"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Fourth level</a:t>
            </a:r>
          </a:p>
          <a:p>
            <a:pPr marL="373063" lvl="4" indent="-122238" algn="l" defTabSz="914400" rtl="0" eaLnBrk="1" latinLnBrk="0" hangingPunct="1">
              <a:lnSpc>
                <a:spcPct val="120000"/>
              </a:lnSpc>
              <a:spcBef>
                <a:spcPts val="400"/>
              </a:spcBef>
              <a:spcAft>
                <a:spcPts val="0"/>
              </a:spcAft>
              <a:buClr>
                <a:schemeClr val="accent2"/>
              </a:buClr>
              <a:buFont typeface="Arial" panose="020B0604020202020204" pitchFamily="34" charset="0"/>
              <a:buChar char="•"/>
            </a:pPr>
            <a:r>
              <a:rPr lang="en-US" dirty="0"/>
              <a:t>Fifth level</a:t>
            </a:r>
          </a:p>
        </p:txBody>
      </p:sp>
      <p:sp>
        <p:nvSpPr>
          <p:cNvPr id="3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7541490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572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1" t="58125" r="763" b="29388"/>
          <a:stretch/>
        </p:blipFill>
        <p:spPr>
          <a:xfrm>
            <a:off x="0" y="1527115"/>
            <a:ext cx="9144000" cy="911285"/>
          </a:xfrm>
          <a:prstGeom prst="rect">
            <a:avLst/>
          </a:prstGeom>
        </p:spPr>
      </p:pic>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8"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9"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a:br>
            <a:r>
              <a:rPr lang="en-US"/>
              <a:t>Date</a:t>
            </a:r>
            <a:endParaRPr lang="en-US" dirty="0"/>
          </a:p>
        </p:txBody>
      </p:sp>
    </p:spTree>
    <p:extLst>
      <p:ext uri="{BB962C8B-B14F-4D97-AF65-F5344CB8AC3E}">
        <p14:creationId xmlns:p14="http://schemas.microsoft.com/office/powerpoint/2010/main" val="407138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6" name="Text Placeholder FN"/>
          <p:cNvSpPr>
            <a:spLocks noGrp="1"/>
          </p:cNvSpPr>
          <p:nvPr>
            <p:ph type="ftr" sz="quarter" idx="3" hasCustomPrompt="1"/>
          </p:nvPr>
        </p:nvSpPr>
        <p:spPr>
          <a:xfrm>
            <a:off x="457200" y="6320784"/>
            <a:ext cx="8001000" cy="182880"/>
          </a:xfrm>
        </p:spPr>
        <p:txBody>
          <a:bodyPr vert="horz" lIns="0" tIns="0" rIns="0" bIns="18288" rtlCol="0" anchor="b" anchorCtr="0">
            <a:spAutoFit/>
          </a:bodyPr>
          <a:lstStyle>
            <a:lvl1pPr>
              <a:defRPr lang="en-US" sz="800" b="1" baseline="0" smtClean="0"/>
            </a:lvl1pPr>
          </a:lstStyle>
          <a:p>
            <a:pPr>
              <a:lnSpc>
                <a:spcPct val="90000"/>
              </a:lnSpc>
              <a:buClr>
                <a:srgbClr val="58595B"/>
              </a:buClr>
              <a:buFont typeface="+mj-lt"/>
              <a:buNone/>
            </a:pPr>
            <a:r>
              <a:rPr lang="en-US" dirty="0"/>
              <a:t>Sources</a:t>
            </a:r>
          </a:p>
          <a:p>
            <a:pPr>
              <a:lnSpc>
                <a:spcPct val="90000"/>
              </a:lnSpc>
              <a:buClr>
                <a:srgbClr val="58595B"/>
              </a:buClr>
              <a:buFont typeface="+mj-lt"/>
              <a:buNone/>
            </a:pPr>
            <a:r>
              <a:rPr lang="en-US" dirty="0"/>
              <a:t>1. Footnotes</a:t>
            </a:r>
          </a:p>
        </p:txBody>
      </p:sp>
      <p:sp>
        <p:nvSpPr>
          <p:cNvPr id="4" name="Text Placeholder 3"/>
          <p:cNvSpPr>
            <a:spLocks noGrp="1"/>
          </p:cNvSpPr>
          <p:nvPr>
            <p:ph type="body" sz="quarter" idx="10" hasCustomPrompt="1"/>
          </p:nvPr>
        </p:nvSpPr>
        <p:spPr>
          <a:xfrm>
            <a:off x="457199" y="1097280"/>
            <a:ext cx="8220456" cy="246888"/>
          </a:xfrm>
        </p:spPr>
        <p:txBody>
          <a:bodyPr/>
          <a:lstStyle>
            <a:lvl1pPr>
              <a:lnSpc>
                <a:spcPct val="100000"/>
              </a:lnSpc>
              <a:spcBef>
                <a:spcPts val="1000"/>
              </a:spcBef>
              <a:spcAft>
                <a:spcPts val="600"/>
              </a:spcAft>
              <a:defRPr sz="1600"/>
            </a:lvl1pPr>
          </a:lstStyle>
          <a:p>
            <a:pPr lvl="0"/>
            <a:r>
              <a:rPr lang="en-US" dirty="0"/>
              <a:t>Click to Add Optional Slide Subtitle</a:t>
            </a:r>
          </a:p>
        </p:txBody>
      </p:sp>
      <p:sp>
        <p:nvSpPr>
          <p:cNvPr id="5"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2405745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15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de Bar_Primary">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6080760" cy="3946523"/>
          </a:xfrm>
        </p:spPr>
        <p:txBody>
          <a:bodyPr>
            <a:noAutofit/>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8" name="Text Placeholder 1"/>
          <p:cNvSpPr>
            <a:spLocks noGrp="1"/>
          </p:cNvSpPr>
          <p:nvPr>
            <p:ph type="body" idx="1" hasCustomPrompt="1"/>
          </p:nvPr>
        </p:nvSpPr>
        <p:spPr>
          <a:xfrm>
            <a:off x="2606674" y="1554163"/>
            <a:ext cx="6080760"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1" name="Text Placeholder 2"/>
          <p:cNvSpPr>
            <a:spLocks noGrp="1"/>
          </p:cNvSpPr>
          <p:nvPr>
            <p:ph type="body" idx="2" hasCustomPrompt="1"/>
          </p:nvPr>
        </p:nvSpPr>
        <p:spPr>
          <a:xfrm>
            <a:off x="2606674" y="179190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1453735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de Bar_Primary 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3"/>
            <a:ext cx="6080760" cy="4389120"/>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17701716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ide Bar_Two Columns">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2834640" cy="3946523"/>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5843016" y="2003427"/>
            <a:ext cx="2834640" cy="3946523"/>
          </a:xfrm>
        </p:spPr>
        <p:txBody>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600"/>
              </a:spcBef>
              <a:spcAft>
                <a:spcPts val="0"/>
              </a:spcAft>
              <a:defRPr sz="1200" baseline="0"/>
            </a:lvl3pPr>
            <a:lvl4pPr marL="290513" indent="-171450">
              <a:lnSpc>
                <a:spcPct val="120000"/>
              </a:lnSpc>
              <a:spcBef>
                <a:spcPts val="600"/>
              </a:spcBef>
              <a:spcAft>
                <a:spcPts val="0"/>
              </a:spcAft>
              <a:defRPr sz="1200" baseline="0"/>
            </a:lvl4pPr>
            <a:lvl5pPr marL="461963" indent="-161925">
              <a:lnSpc>
                <a:spcPct val="12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 hasCustomPrompt="1"/>
          </p:nvPr>
        </p:nvSpPr>
        <p:spPr>
          <a:xfrm>
            <a:off x="2606674" y="1552337"/>
            <a:ext cx="2834006"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2" name="Text Placeholder 2"/>
          <p:cNvSpPr>
            <a:spLocks noGrp="1"/>
          </p:cNvSpPr>
          <p:nvPr>
            <p:ph type="body" idx="2" hasCustomPrompt="1"/>
          </p:nvPr>
        </p:nvSpPr>
        <p:spPr>
          <a:xfrm>
            <a:off x="2606674" y="1791907"/>
            <a:ext cx="2834006"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7" name="Text Placeholder 1"/>
          <p:cNvSpPr>
            <a:spLocks noGrp="1"/>
          </p:cNvSpPr>
          <p:nvPr>
            <p:ph type="body" idx="17" hasCustomPrompt="1"/>
          </p:nvPr>
        </p:nvSpPr>
        <p:spPr>
          <a:xfrm>
            <a:off x="5843016" y="1552337"/>
            <a:ext cx="2834006"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20" name="Text Placeholder 2"/>
          <p:cNvSpPr>
            <a:spLocks noGrp="1"/>
          </p:cNvSpPr>
          <p:nvPr>
            <p:ph type="body" idx="18" hasCustomPrompt="1"/>
          </p:nvPr>
        </p:nvSpPr>
        <p:spPr>
          <a:xfrm>
            <a:off x="5843016" y="1791907"/>
            <a:ext cx="2834006"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41535525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de Bar_Two Columns_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1"/>
            <a:ext cx="2834640" cy="4389120"/>
          </a:xfrm>
        </p:spPr>
        <p:txBody>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00000"/>
              </a:lnSpc>
              <a:spcBef>
                <a:spcPts val="600"/>
              </a:spcBef>
              <a:spcAft>
                <a:spcPts val="0"/>
              </a:spcAft>
              <a:defRPr sz="1200" baseline="0"/>
            </a:lvl3pPr>
            <a:lvl4pPr marL="290513" indent="-171450">
              <a:lnSpc>
                <a:spcPct val="100000"/>
              </a:lnSpc>
              <a:spcBef>
                <a:spcPts val="600"/>
              </a:spcBef>
              <a:spcAft>
                <a:spcPts val="0"/>
              </a:spcAft>
              <a:defRPr sz="1200" baseline="0"/>
            </a:lvl4pPr>
            <a:lvl5pPr marL="461963" indent="-161925">
              <a:lnSpc>
                <a:spcPct val="10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5843016" y="1554161"/>
            <a:ext cx="2834640" cy="4389120"/>
          </a:xfrm>
        </p:spPr>
        <p:txBody>
          <a:bodyPr/>
          <a:lstStyle>
            <a:lvl1pPr>
              <a:lnSpc>
                <a:spcPct val="100000"/>
              </a:lnSpc>
              <a:spcAft>
                <a:spcPts val="0"/>
              </a:spcAft>
              <a:defRPr sz="1200" baseline="0"/>
            </a:lvl1pPr>
            <a:lvl2pPr>
              <a:lnSpc>
                <a:spcPct val="100000"/>
              </a:lnSpc>
              <a:spcBef>
                <a:spcPts val="800"/>
              </a:spcBef>
              <a:spcAft>
                <a:spcPts val="0"/>
              </a:spcAft>
              <a:defRPr sz="1200" baseline="0"/>
            </a:lvl2pPr>
            <a:lvl3pPr marL="114300" indent="-114300">
              <a:lnSpc>
                <a:spcPct val="100000"/>
              </a:lnSpc>
              <a:spcBef>
                <a:spcPts val="600"/>
              </a:spcBef>
              <a:spcAft>
                <a:spcPts val="0"/>
              </a:spcAft>
              <a:defRPr sz="1200" baseline="0"/>
            </a:lvl3pPr>
            <a:lvl4pPr marL="290513" indent="-171450">
              <a:lnSpc>
                <a:spcPct val="100000"/>
              </a:lnSpc>
              <a:spcBef>
                <a:spcPts val="600"/>
              </a:spcBef>
              <a:spcAft>
                <a:spcPts val="0"/>
              </a:spcAft>
              <a:defRPr sz="1200" baseline="0"/>
            </a:lvl4pPr>
            <a:lvl5pPr marL="461963" indent="-161925">
              <a:lnSpc>
                <a:spcPct val="100000"/>
              </a:lnSpc>
              <a:spcBef>
                <a:spcPts val="6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42805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de Bar_Two Rows">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2003427"/>
            <a:ext cx="6080760" cy="1645920"/>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2606675" y="4381183"/>
            <a:ext cx="6080760" cy="1645920"/>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 hasCustomPrompt="1"/>
          </p:nvPr>
        </p:nvSpPr>
        <p:spPr>
          <a:xfrm>
            <a:off x="2606674" y="1554163"/>
            <a:ext cx="6080760" cy="258532"/>
          </a:xfrm>
        </p:spPr>
        <p:txBody>
          <a:bodyPr vert="horz" wrap="square" lIns="0" tIns="0" rIns="0" bIns="0" rtlCol="0" anchor="t" anchorCtr="0">
            <a:noAutofit/>
          </a:bodyPr>
          <a:lstStyle>
            <a:lvl1pPr>
              <a:defRPr lang="en-US" dirty="0" smtClean="0">
                <a:solidFill>
                  <a:schemeClr val="tx1"/>
                </a:solidFill>
              </a:defRPr>
            </a:lvl1pPr>
          </a:lstStyle>
          <a:p>
            <a:pPr lvl="0">
              <a:buNone/>
            </a:pPr>
            <a:r>
              <a:rPr lang="en-US" dirty="0"/>
              <a:t>Chart / Table Title – Arial 14pt.</a:t>
            </a:r>
          </a:p>
        </p:txBody>
      </p:sp>
      <p:sp>
        <p:nvSpPr>
          <p:cNvPr id="12" name="Text Placeholder 2"/>
          <p:cNvSpPr>
            <a:spLocks noGrp="1"/>
          </p:cNvSpPr>
          <p:nvPr>
            <p:ph type="body" idx="2" hasCustomPrompt="1"/>
          </p:nvPr>
        </p:nvSpPr>
        <p:spPr>
          <a:xfrm>
            <a:off x="2606674" y="179190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
        <p:nvSpPr>
          <p:cNvPr id="17" name="Text Placeholder 3"/>
          <p:cNvSpPr>
            <a:spLocks noGrp="1"/>
          </p:cNvSpPr>
          <p:nvPr>
            <p:ph type="body" idx="3" hasCustomPrompt="1"/>
          </p:nvPr>
        </p:nvSpPr>
        <p:spPr>
          <a:xfrm>
            <a:off x="2606674" y="3906400"/>
            <a:ext cx="6080760" cy="258532"/>
          </a:xfrm>
        </p:spPr>
        <p:txBody>
          <a:bodyPr wrap="square" anchor="t" anchorCtr="0">
            <a:noAutofit/>
          </a:bodyPr>
          <a:lstStyle>
            <a:lvl1pPr marL="0" indent="0">
              <a:spcAft>
                <a:spcPts val="0"/>
              </a:spcAft>
              <a:buNone/>
              <a:defRPr sz="1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Title – Arial 14pt.</a:t>
            </a:r>
          </a:p>
        </p:txBody>
      </p:sp>
      <p:sp>
        <p:nvSpPr>
          <p:cNvPr id="20" name="Text Placeholder 4"/>
          <p:cNvSpPr>
            <a:spLocks noGrp="1"/>
          </p:cNvSpPr>
          <p:nvPr>
            <p:ph type="body" idx="4" hasCustomPrompt="1"/>
          </p:nvPr>
        </p:nvSpPr>
        <p:spPr>
          <a:xfrm>
            <a:off x="2606674" y="4161477"/>
            <a:ext cx="6080760" cy="221599"/>
          </a:xfrm>
        </p:spPr>
        <p:txBody>
          <a:bodyPr wrap="square" anchor="t" anchorCtr="0">
            <a:noAutofit/>
          </a:bodyPr>
          <a:lstStyle>
            <a:lvl1pPr marL="0" indent="0">
              <a:spcAft>
                <a:spcPts val="0"/>
              </a:spcAft>
              <a:buNone/>
              <a:defRPr sz="12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Chart / Table Subtitle – Arial 12pt.</a:t>
            </a:r>
          </a:p>
        </p:txBody>
      </p:sp>
    </p:spTree>
    <p:extLst>
      <p:ext uri="{BB962C8B-B14F-4D97-AF65-F5344CB8AC3E}">
        <p14:creationId xmlns:p14="http://schemas.microsoft.com/office/powerpoint/2010/main" val="20820370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ide Bar_Two Rows_Text">
    <p:spTree>
      <p:nvGrpSpPr>
        <p:cNvPr id="1" name=""/>
        <p:cNvGrpSpPr/>
        <p:nvPr/>
      </p:nvGrpSpPr>
      <p:grpSpPr>
        <a:xfrm>
          <a:off x="0" y="0"/>
          <a:ext cx="0" cy="0"/>
          <a:chOff x="0" y="0"/>
          <a:chExt cx="0" cy="0"/>
        </a:xfrm>
      </p:grpSpPr>
      <p:sp>
        <p:nvSpPr>
          <p:cNvPr id="18" name="Content Placeholder 1"/>
          <p:cNvSpPr>
            <a:spLocks noGrp="1"/>
          </p:cNvSpPr>
          <p:nvPr>
            <p:ph sz="half" idx="12" hasCustomPrompt="1"/>
          </p:nvPr>
        </p:nvSpPr>
        <p:spPr>
          <a:xfrm>
            <a:off x="2606674" y="1554163"/>
            <a:ext cx="6080760" cy="2011998"/>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5" name="Content Placeholder 1"/>
          <p:cNvSpPr>
            <a:spLocks noGrp="1"/>
          </p:cNvSpPr>
          <p:nvPr>
            <p:ph sz="half" idx="16" hasCustomPrompt="1"/>
          </p:nvPr>
        </p:nvSpPr>
        <p:spPr>
          <a:xfrm>
            <a:off x="2606675" y="3906400"/>
            <a:ext cx="6080760" cy="2011998"/>
          </a:xfrm>
        </p:spPr>
        <p:txBody>
          <a:bodyPr wrap="square">
            <a:noAutofit/>
          </a:bodyPr>
          <a:lstStyle>
            <a:lvl1pPr>
              <a:lnSpc>
                <a:spcPct val="100000"/>
              </a:lnSpc>
              <a:spcAft>
                <a:spcPts val="0"/>
              </a:spcAft>
              <a:defRPr sz="1200" baseline="0"/>
            </a:lvl1pPr>
            <a:lvl2pPr>
              <a:lnSpc>
                <a:spcPct val="120000"/>
              </a:lnSpc>
              <a:spcBef>
                <a:spcPts val="800"/>
              </a:spcBef>
              <a:spcAft>
                <a:spcPts val="0"/>
              </a:spcAft>
              <a:defRPr sz="1200" baseline="0"/>
            </a:lvl2pPr>
            <a:lvl3pPr marL="114300" indent="-114300">
              <a:lnSpc>
                <a:spcPct val="120000"/>
              </a:lnSpc>
              <a:spcBef>
                <a:spcPts val="400"/>
              </a:spcBef>
              <a:spcAft>
                <a:spcPts val="0"/>
              </a:spcAft>
              <a:defRPr sz="1200" baseline="0"/>
            </a:lvl3pPr>
            <a:lvl4pPr marL="290513" indent="-171450">
              <a:lnSpc>
                <a:spcPct val="120000"/>
              </a:lnSpc>
              <a:spcBef>
                <a:spcPts val="400"/>
              </a:spcBef>
              <a:spcAft>
                <a:spcPts val="0"/>
              </a:spcAft>
              <a:defRPr sz="1200" baseline="0"/>
            </a:lvl4pPr>
            <a:lvl5pPr marL="461963" indent="-161925">
              <a:lnSpc>
                <a:spcPct val="120000"/>
              </a:lnSpc>
              <a:spcBef>
                <a:spcPts val="400"/>
              </a:spcBef>
              <a:spcAft>
                <a:spcPts val="0"/>
              </a:spcAft>
              <a:defRPr sz="12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0832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ide Bar_Four Quadrants">
    <p:spTree>
      <p:nvGrpSpPr>
        <p:cNvPr id="1" name=""/>
        <p:cNvGrpSpPr/>
        <p:nvPr/>
      </p:nvGrpSpPr>
      <p:grpSpPr>
        <a:xfrm>
          <a:off x="0" y="0"/>
          <a:ext cx="0" cy="0"/>
          <a:chOff x="0" y="0"/>
          <a:chExt cx="0" cy="0"/>
        </a:xfrm>
      </p:grpSpPr>
      <p:sp>
        <p:nvSpPr>
          <p:cNvPr id="9" name="Text Placeholder 1"/>
          <p:cNvSpPr>
            <a:spLocks noGrp="1"/>
          </p:cNvSpPr>
          <p:nvPr>
            <p:ph type="body" idx="1" hasCustomPrompt="1"/>
          </p:nvPr>
        </p:nvSpPr>
        <p:spPr>
          <a:xfrm>
            <a:off x="2606674" y="1554163"/>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0" name="Text Placeholder 2"/>
          <p:cNvSpPr>
            <a:spLocks noGrp="1"/>
          </p:cNvSpPr>
          <p:nvPr>
            <p:ph type="body" idx="2" hasCustomPrompt="1"/>
          </p:nvPr>
        </p:nvSpPr>
        <p:spPr>
          <a:xfrm>
            <a:off x="2606674" y="1783972"/>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8" name="Content Placeholder 1"/>
          <p:cNvSpPr>
            <a:spLocks noGrp="1"/>
          </p:cNvSpPr>
          <p:nvPr>
            <p:ph sz="half" idx="12" hasCustomPrompt="1"/>
          </p:nvPr>
        </p:nvSpPr>
        <p:spPr>
          <a:xfrm>
            <a:off x="2606674" y="2003427"/>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userDrawn="1">
            <p:ph sz="half" idx="13" hasCustomPrompt="1"/>
          </p:nvPr>
        </p:nvSpPr>
        <p:spPr>
          <a:xfrm>
            <a:off x="457200" y="1554162"/>
            <a:ext cx="1782763" cy="4389120"/>
          </a:xfrm>
        </p:spPr>
        <p:txBody>
          <a:bodyPr/>
          <a:lstStyle>
            <a:lvl1pPr>
              <a:lnSpc>
                <a:spcPct val="110000"/>
              </a:lnSpc>
              <a:spcAft>
                <a:spcPts val="0"/>
              </a:spcAft>
              <a:defRPr sz="1000" baseline="0"/>
            </a:lvl1pPr>
            <a:lvl2pPr>
              <a:lnSpc>
                <a:spcPct val="110000"/>
              </a:lnSpc>
              <a:spcBef>
                <a:spcPts val="600"/>
              </a:spcBef>
              <a:spcAft>
                <a:spcPts val="0"/>
              </a:spcAft>
              <a:defRPr sz="1000" baseline="0"/>
            </a:lvl2pPr>
            <a:lvl3pPr marL="114300" indent="-114300">
              <a:lnSpc>
                <a:spcPct val="110000"/>
              </a:lnSpc>
              <a:spcBef>
                <a:spcPts val="400"/>
              </a:spcBef>
              <a:spcAft>
                <a:spcPts val="0"/>
              </a:spcAft>
              <a:defRPr sz="1000" baseline="0"/>
            </a:lvl3pPr>
            <a:lvl4pPr marL="290513" indent="-171450">
              <a:lnSpc>
                <a:spcPct val="110000"/>
              </a:lnSpc>
              <a:spcBef>
                <a:spcPts val="400"/>
              </a:spcBef>
              <a:spcAft>
                <a:spcPts val="0"/>
              </a:spcAft>
              <a:tabLst>
                <a:tab pos="114300" algn="l"/>
              </a:tabLst>
              <a:defRPr sz="1000" baseline="0"/>
            </a:lvl4pPr>
            <a:lvl5pPr marL="461963" indent="-161925">
              <a:lnSpc>
                <a:spcPct val="110000"/>
              </a:lnSpc>
              <a:spcBef>
                <a:spcPts val="400"/>
              </a:spcBef>
              <a:spcAft>
                <a:spcPts val="0"/>
              </a:spcAft>
              <a:tabLst>
                <a:tab pos="342900" algn="l"/>
              </a:tabLst>
              <a:defRPr sz="1000" baseline="0"/>
            </a:lvl5pPr>
            <a:lvl6pPr>
              <a:defRPr sz="1800"/>
            </a:lvl6pPr>
            <a:lvl7pPr>
              <a:defRPr sz="1800"/>
            </a:lvl7pPr>
            <a:lvl8pPr>
              <a:defRPr sz="1800"/>
            </a:lvl8pPr>
            <a:lvl9pPr>
              <a:defRPr sz="1800"/>
            </a:lvl9pPr>
          </a:lstStyle>
          <a:p>
            <a:pPr lvl="0"/>
            <a:r>
              <a:rPr lang="en-US" dirty="0"/>
              <a:t>Key Points – Arial 10pt.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2414905" y="-594360"/>
            <a:ext cx="0" cy="4630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
        <p:nvSpPr>
          <p:cNvPr id="13" name="Text Placeholder 1"/>
          <p:cNvSpPr>
            <a:spLocks noGrp="1"/>
          </p:cNvSpPr>
          <p:nvPr>
            <p:ph type="body" idx="14" hasCustomPrompt="1"/>
          </p:nvPr>
        </p:nvSpPr>
        <p:spPr>
          <a:xfrm>
            <a:off x="2606675" y="3906400"/>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4" name="Text Placeholder 2"/>
          <p:cNvSpPr>
            <a:spLocks noGrp="1"/>
          </p:cNvSpPr>
          <p:nvPr>
            <p:ph type="body" idx="15" hasCustomPrompt="1"/>
          </p:nvPr>
        </p:nvSpPr>
        <p:spPr>
          <a:xfrm>
            <a:off x="2606675" y="4161477"/>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5" name="Content Placeholder 1"/>
          <p:cNvSpPr>
            <a:spLocks noGrp="1"/>
          </p:cNvSpPr>
          <p:nvPr>
            <p:ph sz="half" idx="16" hasCustomPrompt="1"/>
          </p:nvPr>
        </p:nvSpPr>
        <p:spPr>
          <a:xfrm>
            <a:off x="2606675" y="4381183"/>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
          <p:cNvSpPr>
            <a:spLocks noGrp="1"/>
          </p:cNvSpPr>
          <p:nvPr>
            <p:ph type="body" idx="17" hasCustomPrompt="1"/>
          </p:nvPr>
        </p:nvSpPr>
        <p:spPr>
          <a:xfrm>
            <a:off x="5843016" y="1554163"/>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12" name="Text Placeholder 2"/>
          <p:cNvSpPr>
            <a:spLocks noGrp="1"/>
          </p:cNvSpPr>
          <p:nvPr>
            <p:ph type="body" idx="18" hasCustomPrompt="1"/>
          </p:nvPr>
        </p:nvSpPr>
        <p:spPr>
          <a:xfrm>
            <a:off x="5843016" y="1783971"/>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17" name="Content Placeholder 1"/>
          <p:cNvSpPr>
            <a:spLocks noGrp="1"/>
          </p:cNvSpPr>
          <p:nvPr>
            <p:ph sz="half" idx="19" hasCustomPrompt="1"/>
          </p:nvPr>
        </p:nvSpPr>
        <p:spPr>
          <a:xfrm>
            <a:off x="5843016" y="2003427"/>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idx="20" hasCustomPrompt="1"/>
          </p:nvPr>
        </p:nvSpPr>
        <p:spPr>
          <a:xfrm>
            <a:off x="5843016" y="3906400"/>
            <a:ext cx="2834640" cy="201274"/>
          </a:xfrm>
        </p:spPr>
        <p:txBody>
          <a:bodyPr vert="horz" wrap="square" lIns="0" tIns="0" rIns="0" bIns="0" rtlCol="0" anchor="t" anchorCtr="0">
            <a:noAutofit/>
          </a:bodyPr>
          <a:lstStyle>
            <a:lvl1pPr>
              <a:defRPr lang="en-US" sz="1200" dirty="0" smtClean="0">
                <a:solidFill>
                  <a:schemeClr val="tx1"/>
                </a:solidFill>
              </a:defRPr>
            </a:lvl1pPr>
          </a:lstStyle>
          <a:p>
            <a:pPr lvl="0">
              <a:buNone/>
            </a:pPr>
            <a:r>
              <a:rPr lang="en-US" dirty="0"/>
              <a:t>Chart / Table Title – Arial 12pt.</a:t>
            </a:r>
          </a:p>
        </p:txBody>
      </p:sp>
      <p:sp>
        <p:nvSpPr>
          <p:cNvPr id="21" name="Text Placeholder 2"/>
          <p:cNvSpPr>
            <a:spLocks noGrp="1"/>
          </p:cNvSpPr>
          <p:nvPr>
            <p:ph type="body" idx="21" hasCustomPrompt="1"/>
          </p:nvPr>
        </p:nvSpPr>
        <p:spPr>
          <a:xfrm>
            <a:off x="5843016" y="4161477"/>
            <a:ext cx="2834640" cy="167675"/>
          </a:xfrm>
        </p:spPr>
        <p:txBody>
          <a:bodyPr vert="horz" wrap="square" lIns="0" tIns="0" rIns="0" bIns="0" rtlCol="0" anchor="t" anchorCtr="0">
            <a:noAutofit/>
          </a:bodyPr>
          <a:lstStyle>
            <a:lvl1pPr>
              <a:defRPr lang="en-US" sz="1000" b="0" dirty="0" smtClean="0">
                <a:solidFill>
                  <a:schemeClr val="tx1"/>
                </a:solidFill>
              </a:defRPr>
            </a:lvl1pPr>
          </a:lstStyle>
          <a:p>
            <a:pPr lvl="0">
              <a:buNone/>
            </a:pPr>
            <a:r>
              <a:rPr lang="en-US" dirty="0"/>
              <a:t>Chart / Table Subtitle – Arial 10pt.</a:t>
            </a:r>
          </a:p>
        </p:txBody>
      </p:sp>
      <p:sp>
        <p:nvSpPr>
          <p:cNvPr id="22" name="Content Placeholder 1"/>
          <p:cNvSpPr>
            <a:spLocks noGrp="1"/>
          </p:cNvSpPr>
          <p:nvPr>
            <p:ph sz="half" idx="22" hasCustomPrompt="1"/>
          </p:nvPr>
        </p:nvSpPr>
        <p:spPr>
          <a:xfrm>
            <a:off x="5843016" y="4381183"/>
            <a:ext cx="2834640" cy="1645920"/>
          </a:xfrm>
        </p:spPr>
        <p:txBody>
          <a:bodyPr wrap="square"/>
          <a:lstStyle>
            <a:lvl1pPr>
              <a:lnSpc>
                <a:spcPct val="100000"/>
              </a:lnSpc>
              <a:spcAft>
                <a:spcPts val="0"/>
              </a:spcAft>
              <a:defRPr sz="1000" baseline="0"/>
            </a:lvl1pPr>
            <a:lvl2pPr>
              <a:lnSpc>
                <a:spcPct val="100000"/>
              </a:lnSpc>
              <a:spcBef>
                <a:spcPts val="600"/>
              </a:spcBef>
              <a:spcAft>
                <a:spcPts val="0"/>
              </a:spcAft>
              <a:defRPr sz="1000" baseline="0"/>
            </a:lvl2pPr>
            <a:lvl3pPr marL="114300" indent="-114300">
              <a:lnSpc>
                <a:spcPct val="100000"/>
              </a:lnSpc>
              <a:spcBef>
                <a:spcPts val="400"/>
              </a:spcBef>
              <a:spcAft>
                <a:spcPts val="0"/>
              </a:spcAft>
              <a:defRPr sz="1000" baseline="0"/>
            </a:lvl3pPr>
            <a:lvl4pPr marL="290513" indent="-171450">
              <a:lnSpc>
                <a:spcPct val="100000"/>
              </a:lnSpc>
              <a:spcBef>
                <a:spcPts val="400"/>
              </a:spcBef>
              <a:spcAft>
                <a:spcPts val="0"/>
              </a:spcAft>
              <a:defRPr sz="1000" baseline="0"/>
            </a:lvl4pPr>
            <a:lvl5pPr marL="461963" indent="-161925">
              <a:lnSpc>
                <a:spcPct val="100000"/>
              </a:lnSpc>
              <a:spcBef>
                <a:spcPts val="400"/>
              </a:spcBef>
              <a:spcAft>
                <a:spcPts val="0"/>
              </a:spcAft>
              <a:defRPr sz="1000" baseline="0"/>
            </a:lvl5pPr>
            <a:lvl6pPr>
              <a:defRPr sz="1800"/>
            </a:lvl6pPr>
            <a:lvl7pPr>
              <a:defRPr sz="1800"/>
            </a:lvl7pPr>
            <a:lvl8pPr>
              <a:defRPr sz="1800"/>
            </a:lvl8pPr>
            <a:lvl9pPr>
              <a:defRPr sz="1800"/>
            </a:lvl9pPr>
          </a:lstStyle>
          <a:p>
            <a:pPr lvl="0"/>
            <a:r>
              <a:rPr lang="en-US" dirty="0"/>
              <a:t>Click to edit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044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Only Title Slid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sp>
        <p:nvSpPr>
          <p:cNvPr id="7" name="Text Placeholder 2"/>
          <p:cNvSpPr>
            <a:spLocks noGrp="1"/>
          </p:cNvSpPr>
          <p:nvPr>
            <p:ph type="body" sz="quarter" idx="11" hasCustomPrompt="1"/>
          </p:nvPr>
        </p:nvSpPr>
        <p:spPr>
          <a:xfrm>
            <a:off x="457200" y="2880360"/>
            <a:ext cx="8138160" cy="1133856"/>
          </a:xfrm>
        </p:spPr>
        <p:txBody>
          <a:bodyPr tIns="45720" rIns="82296" bIns="45720" anchor="b" anchorCtr="0"/>
          <a:lstStyle>
            <a:lvl1pPr>
              <a:lnSpc>
                <a:spcPct val="100000"/>
              </a:lnSpc>
              <a:spcBef>
                <a:spcPts val="0"/>
              </a:spcBef>
              <a:defRPr sz="2800" spc="0" baseline="0">
                <a:solidFill>
                  <a:schemeClr val="tx1"/>
                </a:solidFill>
                <a:latin typeface="+mj-lt"/>
              </a:defRPr>
            </a:lvl1pPr>
            <a:lvl2pPr>
              <a:spcBef>
                <a:spcPts val="1200"/>
              </a:spcBef>
              <a:defRPr sz="2000" b="1" baseline="0">
                <a:solidFill>
                  <a:schemeClr val="accent2"/>
                </a:solidFill>
              </a:defRPr>
            </a:lvl2pPr>
          </a:lstStyle>
          <a:p>
            <a:pPr lvl="0"/>
            <a:r>
              <a:rPr lang="en-US"/>
              <a:t>Presentation Title</a:t>
            </a:r>
            <a:endParaRPr lang="en-US" dirty="0"/>
          </a:p>
        </p:txBody>
      </p:sp>
      <p:sp>
        <p:nvSpPr>
          <p:cNvPr id="8" name="Text Placeholder 6"/>
          <p:cNvSpPr>
            <a:spLocks noGrp="1"/>
          </p:cNvSpPr>
          <p:nvPr>
            <p:ph type="body" sz="quarter" idx="13" hasCustomPrompt="1"/>
          </p:nvPr>
        </p:nvSpPr>
        <p:spPr>
          <a:xfrm>
            <a:off x="457200" y="4187952"/>
            <a:ext cx="8138160" cy="612648"/>
          </a:xfrm>
        </p:spPr>
        <p:txBody>
          <a:bodyPr/>
          <a:lstStyle>
            <a:lvl1pPr>
              <a:spcBef>
                <a:spcPts val="200"/>
              </a:spcBef>
              <a:defRPr sz="1800"/>
            </a:lvl1pPr>
          </a:lstStyle>
          <a:p>
            <a:pPr lvl="0"/>
            <a:r>
              <a:rPr lang="en-US"/>
              <a:t>Presenter(s) Name, Title </a:t>
            </a:r>
            <a:br>
              <a:rPr lang="en-US" dirty="0"/>
            </a:br>
            <a:r>
              <a:rPr lang="en-US" dirty="0"/>
              <a:t>Date</a:t>
            </a:r>
          </a:p>
        </p:txBody>
      </p:sp>
    </p:spTree>
    <p:extLst>
      <p:ext uri="{BB962C8B-B14F-4D97-AF65-F5344CB8AC3E}">
        <p14:creationId xmlns:p14="http://schemas.microsoft.com/office/powerpoint/2010/main" val="33185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25520"/>
            <a:ext cx="8235950" cy="369332"/>
          </a:xfrm>
        </p:spPr>
        <p:txBody>
          <a:bodyPr wrap="square" rIns="0" anchor="t" anchorCtr="0">
            <a:spAutoFit/>
          </a:bodyPr>
          <a:lstStyle>
            <a:lvl1pPr algn="l">
              <a:lnSpc>
                <a:spcPct val="100000"/>
              </a:lnSpc>
              <a:defRPr sz="2400" b="1" cap="none" spc="0" baseline="0"/>
            </a:lvl1pPr>
          </a:lstStyle>
          <a:p>
            <a:r>
              <a:rPr lang="en-US" dirty="0"/>
              <a:t>Section Divider Title</a:t>
            </a:r>
          </a:p>
        </p:txBody>
      </p:sp>
      <p:sp>
        <p:nvSpPr>
          <p:cNvPr id="3" name="Text Placeholder 2"/>
          <p:cNvSpPr>
            <a:spLocks noGrp="1"/>
          </p:cNvSpPr>
          <p:nvPr>
            <p:ph type="body" idx="1" hasCustomPrompt="1"/>
          </p:nvPr>
        </p:nvSpPr>
        <p:spPr>
          <a:xfrm>
            <a:off x="457200" y="3429000"/>
            <a:ext cx="8235950" cy="184666"/>
          </a:xfrm>
        </p:spPr>
        <p:txBody>
          <a:bodyPr wrap="square" anchor="t" anchorCtr="0">
            <a:spAutoFit/>
          </a:bodyPr>
          <a:lstStyle>
            <a:lvl1pPr marL="0" indent="0">
              <a:lnSpc>
                <a:spcPct val="100000"/>
              </a:lnSpc>
              <a:spcBef>
                <a:spcPts val="0"/>
              </a:spcBef>
              <a:spcAft>
                <a:spcPts val="0"/>
              </a:spcAft>
              <a:buNone/>
              <a:defRPr sz="1200" b="1" cap="all" baseline="0">
                <a:solidFill>
                  <a:srgbClr val="5F5F5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section number</a:t>
            </a:r>
          </a:p>
        </p:txBody>
      </p:sp>
      <p:sp>
        <p:nvSpPr>
          <p:cNvPr id="7" name="Text Placeholder 6"/>
          <p:cNvSpPr>
            <a:spLocks noGrp="1"/>
          </p:cNvSpPr>
          <p:nvPr>
            <p:ph type="body" sz="quarter" idx="10" hasCustomPrompt="1"/>
          </p:nvPr>
        </p:nvSpPr>
        <p:spPr>
          <a:xfrm>
            <a:off x="457200" y="4251960"/>
            <a:ext cx="8235950" cy="295466"/>
          </a:xfrm>
        </p:spPr>
        <p:txBody>
          <a:bodyPr>
            <a:spAutoFit/>
          </a:bodyPr>
          <a:lstStyle>
            <a:lvl1pPr marL="0" indent="0">
              <a:buNone/>
              <a:defRPr sz="1600" b="1" baseline="0">
                <a:solidFill>
                  <a:schemeClr val="accent2"/>
                </a:solidFill>
              </a:defRPr>
            </a:lvl1pPr>
            <a:lvl2pPr marL="233362" indent="0">
              <a:buNone/>
              <a:defRPr/>
            </a:lvl2pPr>
            <a:lvl3pPr marL="457200" indent="0">
              <a:buNone/>
              <a:defRPr/>
            </a:lvl3pPr>
            <a:lvl4pPr marL="690562" indent="0">
              <a:buNone/>
              <a:defRPr/>
            </a:lvl4pPr>
            <a:lvl5pPr marL="914400" indent="0">
              <a:buNone/>
              <a:defRPr/>
            </a:lvl5pPr>
          </a:lstStyle>
          <a:p>
            <a:pPr lvl="0"/>
            <a:r>
              <a:rPr lang="en-US"/>
              <a:t>Optional Presenter </a:t>
            </a:r>
            <a:r>
              <a:rPr lang="en-US" dirty="0"/>
              <a:t>Name or Subtitle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793" y="466344"/>
            <a:ext cx="1906359" cy="285416"/>
          </a:xfrm>
          <a:prstGeom prst="rect">
            <a:avLst/>
          </a:prstGeom>
        </p:spPr>
      </p:pic>
      <p:cxnSp>
        <p:nvCxnSpPr>
          <p:cNvPr id="8" name="Straight Connector 7"/>
          <p:cNvCxnSpPr/>
          <p:nvPr userDrawn="1"/>
        </p:nvCxnSpPr>
        <p:spPr>
          <a:xfrm>
            <a:off x="457197" y="3665372"/>
            <a:ext cx="8235953" cy="0"/>
          </a:xfrm>
          <a:prstGeom prst="line">
            <a:avLst/>
          </a:prstGeom>
          <a:ln w="12700">
            <a:solidFill>
              <a:srgbClr val="5E5F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2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marL="227013" indent="-227013">
              <a:lnSpc>
                <a:spcPct val="120000"/>
              </a:lnSpc>
              <a:spcBef>
                <a:spcPts val="1400"/>
              </a:spcBef>
              <a:spcAft>
                <a:spcPts val="0"/>
              </a:spcAft>
              <a:buFont typeface="Arial" panose="020B0604020202020204" pitchFamily="34" charset="0"/>
              <a:buChar char="•"/>
              <a:defRPr sz="1400" b="0">
                <a:solidFill>
                  <a:schemeClr val="tx1"/>
                </a:solidFill>
              </a:defRPr>
            </a:lvl1pPr>
            <a:lvl2pPr marL="461963" indent="-234950">
              <a:lnSpc>
                <a:spcPct val="120000"/>
              </a:lnSpc>
              <a:spcBef>
                <a:spcPts val="1000"/>
              </a:spcBef>
              <a:spcAft>
                <a:spcPts val="0"/>
              </a:spcAft>
              <a:buFont typeface="Arial" panose="020B0604020202020204" pitchFamily="34" charset="0"/>
              <a:buChar char="–"/>
              <a:defRPr sz="1400"/>
            </a:lvl2pPr>
            <a:lvl3pPr marL="687388" indent="-225425">
              <a:lnSpc>
                <a:spcPct val="120000"/>
              </a:lnSpc>
              <a:spcBef>
                <a:spcPts val="600"/>
              </a:spcBef>
              <a:spcAft>
                <a:spcPts val="0"/>
              </a:spcAft>
              <a:defRPr sz="1400"/>
            </a:lvl3pPr>
            <a:lvl4pPr marL="914400" indent="-227013">
              <a:lnSpc>
                <a:spcPct val="120000"/>
              </a:lnSpc>
              <a:spcBef>
                <a:spcPts val="600"/>
              </a:spcBef>
              <a:spcAft>
                <a:spcPts val="0"/>
              </a:spcAft>
              <a:defRPr sz="1400"/>
            </a:lvl4pPr>
            <a:lvl5pPr marL="1141413" indent="-227013">
              <a:lnSpc>
                <a:spcPct val="120000"/>
              </a:lnSpc>
              <a:spcBef>
                <a:spcPts val="600"/>
              </a:spcBef>
              <a:spcAft>
                <a:spcPts val="0"/>
              </a:spcAf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lvl1pPr>
              <a:defRPr baseline="0"/>
            </a:lvl1pPr>
          </a:lstStyle>
          <a:p>
            <a:r>
              <a:rPr lang="en-US" dirty="0"/>
              <a:t>Click to add title</a:t>
            </a:r>
          </a:p>
        </p:txBody>
      </p:sp>
    </p:spTree>
    <p:extLst>
      <p:ext uri="{BB962C8B-B14F-4D97-AF65-F5344CB8AC3E}">
        <p14:creationId xmlns:p14="http://schemas.microsoft.com/office/powerpoint/2010/main" val="363379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One-on-a-Page">
    <p:spTree>
      <p:nvGrpSpPr>
        <p:cNvPr id="1" name=""/>
        <p:cNvGrpSpPr/>
        <p:nvPr/>
      </p:nvGrpSpPr>
      <p:grpSpPr>
        <a:xfrm>
          <a:off x="0" y="0"/>
          <a:ext cx="0" cy="0"/>
          <a:chOff x="0" y="0"/>
          <a:chExt cx="0" cy="0"/>
        </a:xfrm>
      </p:grpSpPr>
      <p:sp>
        <p:nvSpPr>
          <p:cNvPr id="5" name="Text Placeholder 1"/>
          <p:cNvSpPr>
            <a:spLocks noGrp="1"/>
          </p:cNvSpPr>
          <p:nvPr>
            <p:ph type="body" sz="quarter" idx="1"/>
          </p:nvPr>
        </p:nvSpPr>
        <p:spPr>
          <a:xfrm>
            <a:off x="457200" y="1554163"/>
            <a:ext cx="7315200" cy="4526597"/>
          </a:xfrm>
        </p:spPr>
        <p:txBody>
          <a:bodyPr/>
          <a:lstStyle>
            <a:lvl1pPr>
              <a:lnSpc>
                <a:spcPct val="120000"/>
              </a:lnSpc>
              <a:spcBef>
                <a:spcPts val="1400"/>
              </a:spcBef>
              <a:spcAft>
                <a:spcPts val="0"/>
              </a:spcAft>
              <a:defRPr/>
            </a:lvl1pPr>
            <a:lvl2pPr>
              <a:lnSpc>
                <a:spcPct val="120000"/>
              </a:lnSpc>
              <a:spcBef>
                <a:spcPts val="1000"/>
              </a:spcBef>
              <a:spcAft>
                <a:spcPts val="0"/>
              </a:spcAft>
              <a:defRPr/>
            </a:lvl2pPr>
            <a:lvl3pPr>
              <a:lnSpc>
                <a:spcPct val="120000"/>
              </a:lnSpc>
              <a:spcBef>
                <a:spcPts val="600"/>
              </a:spcBef>
              <a:spcAft>
                <a:spcPts val="0"/>
              </a:spcAft>
              <a:defRPr/>
            </a:lvl3pPr>
            <a:lvl4pPr>
              <a:lnSpc>
                <a:spcPct val="120000"/>
              </a:lnSpc>
              <a:spcBef>
                <a:spcPts val="600"/>
              </a:spcBef>
              <a:defRPr/>
            </a:lvl4pPr>
            <a:lvl5pPr>
              <a:lnSpc>
                <a:spcPct val="12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2"/>
          <p:cNvSpPr>
            <a:spLocks noGrp="1"/>
          </p:cNvSpPr>
          <p:nvPr>
            <p:ph type="title" hasCustomPrompt="1"/>
          </p:nvPr>
        </p:nvSpPr>
        <p:spPr>
          <a:xfrm>
            <a:off x="457200" y="731520"/>
            <a:ext cx="8220456" cy="307777"/>
          </a:xfrm>
        </p:spPr>
        <p:txBody>
          <a:bodyPr/>
          <a:lstStyle>
            <a:lvl1pPr>
              <a:defRPr/>
            </a:lvl1pPr>
          </a:lstStyle>
          <a:p>
            <a:r>
              <a:rPr lang="en-US" dirty="0"/>
              <a:t>Click to add title</a:t>
            </a:r>
          </a:p>
        </p:txBody>
      </p:sp>
    </p:spTree>
    <p:extLst>
      <p:ext uri="{BB962C8B-B14F-4D97-AF65-F5344CB8AC3E}">
        <p14:creationId xmlns:p14="http://schemas.microsoft.com/office/powerpoint/2010/main" val="371158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7.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31520"/>
            <a:ext cx="8220456" cy="307777"/>
          </a:xfrm>
          <a:prstGeom prst="rect">
            <a:avLst/>
          </a:prstGeom>
        </p:spPr>
        <p:txBody>
          <a:bodyPr vert="horz" lIns="0" tIns="0" rIns="0" bIns="0" rtlCol="0" anchor="t" anchorCtr="0">
            <a:spAutoFit/>
          </a:bodyPr>
          <a:lstStyle/>
          <a:p>
            <a:r>
              <a:rPr lang="en-US" dirty="0"/>
              <a:t>Click to edit Master title style</a:t>
            </a:r>
          </a:p>
        </p:txBody>
      </p:sp>
      <p:sp>
        <p:nvSpPr>
          <p:cNvPr id="3" name="Text Placeholder 2"/>
          <p:cNvSpPr>
            <a:spLocks noGrp="1"/>
          </p:cNvSpPr>
          <p:nvPr>
            <p:ph type="body" idx="1"/>
          </p:nvPr>
        </p:nvSpPr>
        <p:spPr>
          <a:xfrm>
            <a:off x="457197" y="1554163"/>
            <a:ext cx="8220456" cy="425196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p:nvSpPr>
        <p:spPr>
          <a:xfrm>
            <a:off x="457197" y="6591887"/>
            <a:ext cx="2834640" cy="138499"/>
          </a:xfrm>
          <a:prstGeom prst="rect">
            <a:avLst/>
          </a:prstGeom>
          <a:noFill/>
        </p:spPr>
        <p:txBody>
          <a:bodyPr wrap="none" lIns="0" tIns="0" rIns="0" bIns="0" rtlCol="0">
            <a:noAutofit/>
          </a:bodyPr>
          <a:lstStyle/>
          <a:p>
            <a:pPr>
              <a:tabLst/>
            </a:pPr>
            <a:r>
              <a:rPr lang="en-US" sz="800" b="1" cap="all" spc="40" baseline="0" dirty="0">
                <a:solidFill>
                  <a:srgbClr val="868686"/>
                </a:solidFill>
                <a:latin typeface="+mj-lt"/>
                <a:ea typeface="Tahoma" panose="020B0604030504040204" pitchFamily="34" charset="0"/>
                <a:cs typeface="Arial" panose="020B0604020202020204" pitchFamily="34" charset="0"/>
              </a:rPr>
              <a:t>IBM CALL FOR CODE 2019 - CARROLL</a:t>
            </a:r>
          </a:p>
        </p:txBody>
      </p:sp>
      <p:cxnSp>
        <p:nvCxnSpPr>
          <p:cNvPr id="8" name="Straight Connector 7"/>
          <p:cNvCxnSpPr/>
          <p:nvPr/>
        </p:nvCxnSpPr>
        <p:spPr>
          <a:xfrm>
            <a:off x="457197" y="586726"/>
            <a:ext cx="8228664"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6" y="6519672"/>
            <a:ext cx="8229600" cy="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57994"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682988"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userDrawn="1"/>
        </p:nvGrpSpPr>
        <p:grpSpPr>
          <a:xfrm>
            <a:off x="457994" y="7066280"/>
            <a:ext cx="8224994" cy="369332"/>
            <a:chOff x="457994" y="7066280"/>
            <a:chExt cx="8224994" cy="914400"/>
          </a:xfrm>
        </p:grpSpPr>
        <p:cxnSp>
          <p:nvCxnSpPr>
            <p:cNvPr id="13" name="Straight Connector 12"/>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userDrawn="1"/>
        </p:nvSpPr>
        <p:spPr>
          <a:xfrm>
            <a:off x="-491695" y="-452043"/>
            <a:ext cx="939681" cy="277485"/>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20" name="TextBox 19"/>
          <p:cNvSpPr txBox="1"/>
          <p:nvPr userDrawn="1"/>
        </p:nvSpPr>
        <p:spPr>
          <a:xfrm>
            <a:off x="-491695" y="7066280"/>
            <a:ext cx="939681" cy="369332"/>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21" name="TextBox 20"/>
          <p:cNvSpPr txBox="1"/>
          <p:nvPr userDrawn="1"/>
        </p:nvSpPr>
        <p:spPr>
          <a:xfrm>
            <a:off x="8693150" y="-452043"/>
            <a:ext cx="1010213" cy="277485"/>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sp>
        <p:nvSpPr>
          <p:cNvPr id="22" name="TextBox 21"/>
          <p:cNvSpPr txBox="1"/>
          <p:nvPr userDrawn="1"/>
        </p:nvSpPr>
        <p:spPr>
          <a:xfrm>
            <a:off x="8693150" y="7066280"/>
            <a:ext cx="1010213" cy="369332"/>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grpSp>
        <p:nvGrpSpPr>
          <p:cNvPr id="33" name="Group 32"/>
          <p:cNvGrpSpPr/>
          <p:nvPr userDrawn="1"/>
        </p:nvGrpSpPr>
        <p:grpSpPr>
          <a:xfrm>
            <a:off x="-914399" y="1554480"/>
            <a:ext cx="743133" cy="340739"/>
            <a:chOff x="-914399" y="1554480"/>
            <a:chExt cx="743133" cy="340739"/>
          </a:xfrm>
        </p:grpSpPr>
        <p:sp>
          <p:nvSpPr>
            <p:cNvPr id="23" name="TextBox 22"/>
            <p:cNvSpPr txBox="1"/>
            <p:nvPr userDrawn="1"/>
          </p:nvSpPr>
          <p:spPr>
            <a:xfrm>
              <a:off x="-914399" y="1645920"/>
              <a:ext cx="7421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Place content</a:t>
              </a:r>
              <a:br>
                <a:rPr lang="en-US" dirty="0"/>
              </a:br>
              <a:r>
                <a:rPr lang="en-US" dirty="0"/>
                <a:t>below  this line</a:t>
              </a:r>
            </a:p>
          </p:txBody>
        </p:sp>
        <p:cxnSp>
          <p:nvCxnSpPr>
            <p:cNvPr id="16" name="Straight Connector 15"/>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9372600" y="1554163"/>
            <a:ext cx="742191" cy="368756"/>
            <a:chOff x="9372600" y="1554163"/>
            <a:chExt cx="742191" cy="368756"/>
          </a:xfrm>
        </p:grpSpPr>
        <p:cxnSp>
          <p:nvCxnSpPr>
            <p:cNvPr id="18" name="Straight Connector 17"/>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9372600" y="1645920"/>
              <a:ext cx="742191" cy="276999"/>
            </a:xfrm>
            <a:prstGeom prst="rect">
              <a:avLst/>
            </a:prstGeom>
            <a:noFill/>
          </p:spPr>
          <p:txBody>
            <a:bodyPr wrap="none" lIns="0" tIns="0" rIns="0" bIns="0" rtlCol="0">
              <a:spAutoFit/>
            </a:bodyPr>
            <a:lstStyle/>
            <a:p>
              <a:pPr algn="l"/>
              <a:r>
                <a:rPr lang="en-US" sz="900" b="1" baseline="0" dirty="0">
                  <a:solidFill>
                    <a:srgbClr val="A2A2A2"/>
                  </a:solidFill>
                </a:rPr>
                <a:t>Place content</a:t>
              </a:r>
              <a:br>
                <a:rPr lang="en-US" sz="900" b="1" baseline="0" dirty="0">
                  <a:solidFill>
                    <a:srgbClr val="A2A2A2"/>
                  </a:solidFill>
                </a:rPr>
              </a:br>
              <a:r>
                <a:rPr lang="en-US" sz="900" b="1" baseline="0" dirty="0">
                  <a:solidFill>
                    <a:srgbClr val="A2A2A2"/>
                  </a:solidFill>
                </a:rPr>
                <a:t>below this line</a:t>
              </a:r>
            </a:p>
          </p:txBody>
        </p:sp>
      </p:grpSp>
      <p:cxnSp>
        <p:nvCxnSpPr>
          <p:cNvPr id="26" name="Straight Connector 25"/>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38626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7520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847331"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653415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612616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689943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89705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26057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223869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2238692" y="-336588"/>
            <a:ext cx="367983" cy="184666"/>
          </a:xfrm>
          <a:prstGeom prst="rect">
            <a:avLst/>
          </a:prstGeom>
          <a:noFill/>
        </p:spPr>
        <p:txBody>
          <a:bodyPr wrap="square" lIns="0" tIns="0" rIns="0" bIns="0" rtlCol="0">
            <a:spAutoFit/>
          </a:bodyPr>
          <a:lstStyle/>
          <a:p>
            <a:endParaRPr dirty="0"/>
          </a:p>
        </p:txBody>
      </p:sp>
      <p:sp>
        <p:nvSpPr>
          <p:cNvPr id="62" name="TextBox 61"/>
          <p:cNvSpPr txBox="1"/>
          <p:nvPr userDrawn="1"/>
        </p:nvSpPr>
        <p:spPr>
          <a:xfrm>
            <a:off x="4397058" y="-336588"/>
            <a:ext cx="367983" cy="184666"/>
          </a:xfrm>
          <a:prstGeom prst="rect">
            <a:avLst/>
          </a:prstGeom>
          <a:noFill/>
        </p:spPr>
        <p:txBody>
          <a:bodyPr wrap="square" lIns="0" tIns="0" rIns="0" bIns="0" rtlCol="0">
            <a:spAutoFit/>
          </a:bodyPr>
          <a:lstStyle/>
          <a:p>
            <a:endParaRPr dirty="0"/>
          </a:p>
        </p:txBody>
      </p:sp>
      <p:sp>
        <p:nvSpPr>
          <p:cNvPr id="63" name="TextBox 62"/>
          <p:cNvSpPr txBox="1"/>
          <p:nvPr userDrawn="1"/>
        </p:nvSpPr>
        <p:spPr>
          <a:xfrm>
            <a:off x="6537325" y="-336588"/>
            <a:ext cx="366713" cy="184666"/>
          </a:xfrm>
          <a:prstGeom prst="rect">
            <a:avLst/>
          </a:prstGeom>
          <a:noFill/>
        </p:spPr>
        <p:txBody>
          <a:bodyPr wrap="square" lIns="0" tIns="0" rIns="0" bIns="0" rtlCol="0">
            <a:spAutoFit/>
          </a:bodyPr>
          <a:lstStyle/>
          <a:p>
            <a:endParaRPr dirty="0"/>
          </a:p>
        </p:txBody>
      </p:sp>
      <p:sp>
        <p:nvSpPr>
          <p:cNvPr id="64" name="TextBox 63"/>
          <p:cNvSpPr txBox="1"/>
          <p:nvPr userDrawn="1"/>
        </p:nvSpPr>
        <p:spPr>
          <a:xfrm>
            <a:off x="5851526" y="-336588"/>
            <a:ext cx="274638" cy="184666"/>
          </a:xfrm>
          <a:prstGeom prst="rect">
            <a:avLst/>
          </a:prstGeom>
          <a:noFill/>
        </p:spPr>
        <p:txBody>
          <a:bodyPr wrap="square" lIns="0" tIns="0" rIns="0" bIns="0" rtlCol="0">
            <a:spAutoFit/>
          </a:bodyPr>
          <a:lstStyle/>
          <a:p>
            <a:endParaRPr dirty="0"/>
          </a:p>
        </p:txBody>
      </p:sp>
      <p:sp>
        <p:nvSpPr>
          <p:cNvPr id="65" name="TextBox 64"/>
          <p:cNvSpPr txBox="1"/>
          <p:nvPr userDrawn="1"/>
        </p:nvSpPr>
        <p:spPr>
          <a:xfrm>
            <a:off x="3017838" y="-336588"/>
            <a:ext cx="272416" cy="184666"/>
          </a:xfrm>
          <a:prstGeom prst="rect">
            <a:avLst/>
          </a:prstGeom>
          <a:noFill/>
        </p:spPr>
        <p:txBody>
          <a:bodyPr wrap="square" lIns="0" tIns="0" rIns="0" bIns="0" rtlCol="0">
            <a:spAutoFit/>
          </a:bodyPr>
          <a:lstStyle/>
          <a:p>
            <a:endParaRPr dirty="0"/>
          </a:p>
        </p:txBody>
      </p:sp>
      <p:sp>
        <p:nvSpPr>
          <p:cNvPr id="39" name="TextBox 38"/>
          <p:cNvSpPr txBox="1"/>
          <p:nvPr userDrawn="1"/>
        </p:nvSpPr>
        <p:spPr>
          <a:xfrm>
            <a:off x="8566918" y="6599581"/>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868686"/>
                </a:solidFill>
                <a:latin typeface="+mj-lt"/>
              </a:rPr>
              <a:pPr algn="r"/>
              <a:t>‹#›</a:t>
            </a:fld>
            <a:endParaRPr lang="en-US" sz="800" dirty="0">
              <a:solidFill>
                <a:srgbClr val="868686"/>
              </a:solidFill>
              <a:latin typeface="+mj-lt"/>
            </a:endParaRPr>
          </a:p>
        </p:txBody>
      </p:sp>
      <p:pic>
        <p:nvPicPr>
          <p:cNvPr id="40" name="Picture 39"/>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480058" y="268543"/>
            <a:ext cx="1234440" cy="184818"/>
          </a:xfrm>
          <a:prstGeom prst="rect">
            <a:avLst/>
          </a:prstGeom>
        </p:spPr>
      </p:pic>
      <p:sp>
        <p:nvSpPr>
          <p:cNvPr id="43" name="TextBox 42"/>
          <p:cNvSpPr txBox="1"/>
          <p:nvPr userDrawn="1"/>
        </p:nvSpPr>
        <p:spPr>
          <a:xfrm>
            <a:off x="4743450" y="6591887"/>
            <a:ext cx="3657600" cy="138499"/>
          </a:xfrm>
          <a:prstGeom prst="rect">
            <a:avLst/>
          </a:prstGeom>
          <a:noFill/>
        </p:spPr>
        <p:txBody>
          <a:bodyPr wrap="square" lIns="0" tIns="0" rIns="0" bIns="0" rtlCol="0">
            <a:noAutofit/>
          </a:bodyPr>
          <a:lstStyle/>
          <a:p>
            <a:pPr algn="r">
              <a:tabLst/>
            </a:pPr>
            <a:r>
              <a:rPr lang="en-US" sz="800" b="1" cap="all" spc="40" baseline="0" dirty="0">
                <a:solidFill>
                  <a:srgbClr val="868686"/>
                </a:solidFill>
                <a:latin typeface="+mj-lt"/>
                <a:ea typeface="Tahoma" panose="020B0604030504040204" pitchFamily="34" charset="0"/>
                <a:cs typeface="Arial" panose="020B0604020202020204" pitchFamily="34" charset="0"/>
              </a:rPr>
              <a:t>[FOR INTERNAL USE ONLY]</a:t>
            </a:r>
          </a:p>
        </p:txBody>
      </p:sp>
      <p:cxnSp>
        <p:nvCxnSpPr>
          <p:cNvPr id="42" name="Straight Connector 41"/>
          <p:cNvCxnSpPr/>
          <p:nvPr userDrawn="1"/>
        </p:nvCxnSpPr>
        <p:spPr>
          <a:xfrm>
            <a:off x="-913456" y="6491922"/>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userDrawn="1"/>
        </p:nvSpPr>
        <p:spPr>
          <a:xfrm>
            <a:off x="-1182101" y="6195631"/>
            <a:ext cx="1009892"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Source and</a:t>
            </a:r>
            <a:br>
              <a:rPr lang="en-US" dirty="0"/>
            </a:br>
            <a:r>
              <a:rPr lang="en-US" dirty="0"/>
              <a:t>Footnotes Guideline</a:t>
            </a:r>
          </a:p>
        </p:txBody>
      </p:sp>
      <p:grpSp>
        <p:nvGrpSpPr>
          <p:cNvPr id="32" name="Group 31"/>
          <p:cNvGrpSpPr/>
          <p:nvPr userDrawn="1"/>
        </p:nvGrpSpPr>
        <p:grpSpPr>
          <a:xfrm>
            <a:off x="457200" y="-577228"/>
            <a:ext cx="8231188" cy="213360"/>
            <a:chOff x="457200" y="-701040"/>
            <a:chExt cx="8231188" cy="213360"/>
          </a:xfrm>
          <a:solidFill>
            <a:srgbClr val="A9A9A9"/>
          </a:solidFill>
        </p:grpSpPr>
        <p:grpSp>
          <p:nvGrpSpPr>
            <p:cNvPr id="17" name="Group 16"/>
            <p:cNvGrpSpPr/>
            <p:nvPr userDrawn="1"/>
          </p:nvGrpSpPr>
          <p:grpSpPr>
            <a:xfrm>
              <a:off x="457200" y="-701040"/>
              <a:ext cx="8231188" cy="45720"/>
              <a:chOff x="457200" y="-1303020"/>
              <a:chExt cx="8231188" cy="45720"/>
            </a:xfrm>
            <a:grpFill/>
          </p:grpSpPr>
          <p:sp>
            <p:nvSpPr>
              <p:cNvPr id="4" name="Rectangle 3"/>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userDrawn="1"/>
          </p:nvGrpSpPr>
          <p:grpSpPr>
            <a:xfrm>
              <a:off x="457200" y="-533400"/>
              <a:ext cx="8227060" cy="45720"/>
              <a:chOff x="457200" y="-533400"/>
              <a:chExt cx="8227060" cy="45720"/>
            </a:xfrm>
            <a:grpFill/>
          </p:grpSpPr>
          <p:sp>
            <p:nvSpPr>
              <p:cNvPr id="49" name="Rectangle 48"/>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457200" y="-617220"/>
              <a:ext cx="8229600" cy="45720"/>
              <a:chOff x="457200" y="-594360"/>
              <a:chExt cx="8229600" cy="45720"/>
            </a:xfrm>
            <a:grpFill/>
          </p:grpSpPr>
          <p:sp>
            <p:nvSpPr>
              <p:cNvPr id="51" name="Rectangle 50"/>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Straight Connector 58"/>
          <p:cNvCxnSpPr/>
          <p:nvPr userDrawn="1"/>
        </p:nvCxnSpPr>
        <p:spPr>
          <a:xfrm>
            <a:off x="-502920" y="13716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502920" y="1096963"/>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386857" y="6578328"/>
            <a:ext cx="352661" cy="153888"/>
          </a:xfrm>
          <a:prstGeom prst="rect">
            <a:avLst/>
          </a:prstGeom>
          <a:noFill/>
        </p:spPr>
        <p:txBody>
          <a:bodyPr wrap="none" lIns="0" tIns="0" rIns="0" bIns="0" rtlCol="0">
            <a:spAutoFit/>
          </a:bodyPr>
          <a:lstStyle/>
          <a:p>
            <a:r>
              <a:rPr lang="en-US" sz="1000" b="1" dirty="0">
                <a:solidFill>
                  <a:srgbClr val="C00000"/>
                </a:solidFill>
                <a:latin typeface="Calibri" panose="020F0502020204030204" pitchFamily="34" charset="0"/>
              </a:rPr>
              <a:t>DRAFT</a:t>
            </a:r>
          </a:p>
        </p:txBody>
      </p:sp>
    </p:spTree>
    <p:extLst>
      <p:ext uri="{BB962C8B-B14F-4D97-AF65-F5344CB8AC3E}">
        <p14:creationId xmlns:p14="http://schemas.microsoft.com/office/powerpoint/2010/main" val="4107112644"/>
      </p:ext>
    </p:extLst>
  </p:cSld>
  <p:clrMap bg1="lt1" tx1="dk1" bg2="lt2" tx2="dk2" accent1="accent1" accent2="accent2" accent3="accent3" accent4="accent4" accent5="accent5" accent6="accent6" hlink="hlink" folHlink="folHlink"/>
  <p:sldLayoutIdLst>
    <p:sldLayoutId id="2147483896" r:id="rId1"/>
    <p:sldLayoutId id="2147483829" r:id="rId2"/>
    <p:sldLayoutId id="2147483830" r:id="rId3"/>
    <p:sldLayoutId id="2147483898" r:id="rId4"/>
    <p:sldLayoutId id="2147483899" r:id="rId5"/>
    <p:sldLayoutId id="2147483880" r:id="rId6"/>
    <p:sldLayoutId id="2147483651" r:id="rId7"/>
    <p:sldLayoutId id="2147483667" r:id="rId8"/>
    <p:sldLayoutId id="2147483650" r:id="rId9"/>
    <p:sldLayoutId id="2147483699" r:id="rId10"/>
    <p:sldLayoutId id="2147483700" r:id="rId11"/>
    <p:sldLayoutId id="2147483703" r:id="rId12"/>
    <p:sldLayoutId id="2147483704" r:id="rId13"/>
    <p:sldLayoutId id="2147483743" r:id="rId14"/>
    <p:sldLayoutId id="2147483653" r:id="rId15"/>
    <p:sldLayoutId id="2147483660" r:id="rId16"/>
    <p:sldLayoutId id="2147483663" r:id="rId17"/>
    <p:sldLayoutId id="2147483876" r:id="rId18"/>
    <p:sldLayoutId id="2147483877" r:id="rId19"/>
    <p:sldLayoutId id="2147483662" r:id="rId20"/>
    <p:sldLayoutId id="2147483834" r:id="rId21"/>
    <p:sldLayoutId id="2147483655" r:id="rId22"/>
    <p:sldLayoutId id="2147483881" r:id="rId23"/>
    <p:sldLayoutId id="2147483882" r:id="rId24"/>
    <p:sldLayoutId id="2147483883" r:id="rId25"/>
    <p:sldLayoutId id="2147483884" r:id="rId26"/>
    <p:sldLayoutId id="2147483885" r:id="rId27"/>
    <p:sldLayoutId id="2147483886" r:id="rId28"/>
    <p:sldLayoutId id="2147483887" r:id="rId29"/>
  </p:sldLayoutIdLst>
  <p:hf hdr="0" ftr="0" dt="0"/>
  <p:txStyles>
    <p:title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41738"/>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480058" y="270481"/>
            <a:ext cx="1230769" cy="182880"/>
          </a:xfrm>
          <a:prstGeom prst="rect">
            <a:avLst/>
          </a:prstGeom>
        </p:spPr>
      </p:pic>
      <p:cxnSp>
        <p:nvCxnSpPr>
          <p:cNvPr id="8" name="Straight Connector 7"/>
          <p:cNvCxnSpPr/>
          <p:nvPr userDrawn="1"/>
        </p:nvCxnSpPr>
        <p:spPr>
          <a:xfrm>
            <a:off x="457197" y="586726"/>
            <a:ext cx="8228664"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57196" y="6519672"/>
            <a:ext cx="8229600"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8566918" y="6599113"/>
            <a:ext cx="125034" cy="123111"/>
          </a:xfrm>
          <a:prstGeom prst="rect">
            <a:avLst/>
          </a:prstGeom>
          <a:noFill/>
        </p:spPr>
        <p:txBody>
          <a:bodyPr wrap="none" lIns="0" tIns="0" rIns="0" bIns="0" rtlCol="0">
            <a:spAutoFit/>
          </a:bodyPr>
          <a:lstStyle/>
          <a:p>
            <a:pPr algn="r"/>
            <a:fld id="{E6667446-6A31-49F1-98F7-C685150C1F9A}" type="slidenum">
              <a:rPr lang="en-US" sz="800" smtClean="0">
                <a:solidFill>
                  <a:srgbClr val="B2B2B2"/>
                </a:solidFill>
                <a:latin typeface="+mj-lt"/>
              </a:rPr>
              <a:pPr algn="r"/>
              <a:t>‹#›</a:t>
            </a:fld>
            <a:endParaRPr lang="en-US" sz="800" dirty="0">
              <a:solidFill>
                <a:srgbClr val="B2B2B2"/>
              </a:solidFill>
              <a:latin typeface="+mj-lt"/>
            </a:endParaRPr>
          </a:p>
        </p:txBody>
      </p:sp>
      <p:sp>
        <p:nvSpPr>
          <p:cNvPr id="77" name="TextBox 76"/>
          <p:cNvSpPr txBox="1"/>
          <p:nvPr userDrawn="1"/>
        </p:nvSpPr>
        <p:spPr>
          <a:xfrm>
            <a:off x="457197" y="6591419"/>
            <a:ext cx="2834640" cy="138499"/>
          </a:xfrm>
          <a:prstGeom prst="rect">
            <a:avLst/>
          </a:prstGeom>
          <a:noFill/>
        </p:spPr>
        <p:txBody>
          <a:bodyPr wrap="none" lIns="0" tIns="0" rIns="0" bIns="0" rtlCol="0">
            <a:noAutofit/>
          </a:bodyPr>
          <a:lstStyle/>
          <a:p>
            <a:pPr>
              <a:tabLst/>
            </a:pPr>
            <a:r>
              <a:rPr lang="en-US" sz="800" b="1" cap="all" spc="40" baseline="0" dirty="0">
                <a:solidFill>
                  <a:srgbClr val="B2B2B2"/>
                </a:solidFill>
                <a:latin typeface="+mj-lt"/>
                <a:ea typeface="Tahoma" panose="020B0604030504040204" pitchFamily="34" charset="0"/>
                <a:cs typeface="Arial" panose="020B0604020202020204" pitchFamily="34" charset="0"/>
              </a:rPr>
              <a:t>[</a:t>
            </a:r>
            <a:r>
              <a:rPr lang="en-US" sz="800" b="1" kern="1200" cap="all" spc="40" baseline="0" dirty="0">
                <a:solidFill>
                  <a:srgbClr val="B2B2B2"/>
                </a:solidFill>
                <a:latin typeface="+mn-lt"/>
                <a:ea typeface="Tahoma" panose="020B0604030504040204" pitchFamily="34" charset="0"/>
                <a:cs typeface="Arial" panose="020B0604020202020204" pitchFamily="34" charset="0"/>
              </a:rPr>
              <a:t>PRESENTATION NAME AND | OR DATE</a:t>
            </a:r>
            <a:r>
              <a:rPr lang="en-US" sz="800" b="1" cap="all" spc="40" baseline="0" dirty="0">
                <a:solidFill>
                  <a:srgbClr val="B2B2B2"/>
                </a:solidFill>
                <a:latin typeface="+mj-lt"/>
                <a:ea typeface="Tahoma" panose="020B0604030504040204" pitchFamily="34" charset="0"/>
                <a:cs typeface="Arial" panose="020B0604020202020204" pitchFamily="34" charset="0"/>
              </a:rPr>
              <a:t>]</a:t>
            </a:r>
          </a:p>
        </p:txBody>
      </p:sp>
      <p:sp>
        <p:nvSpPr>
          <p:cNvPr id="78" name="TextBox 77"/>
          <p:cNvSpPr txBox="1"/>
          <p:nvPr userDrawn="1"/>
        </p:nvSpPr>
        <p:spPr>
          <a:xfrm>
            <a:off x="4743450" y="6591419"/>
            <a:ext cx="3657600" cy="138499"/>
          </a:xfrm>
          <a:prstGeom prst="rect">
            <a:avLst/>
          </a:prstGeom>
          <a:noFill/>
        </p:spPr>
        <p:txBody>
          <a:bodyPr wrap="square" lIns="0" tIns="0" rIns="0" bIns="0" rtlCol="0">
            <a:noAutofit/>
          </a:bodyPr>
          <a:lstStyle/>
          <a:p>
            <a:pPr algn="r">
              <a:tabLst/>
            </a:pPr>
            <a:r>
              <a:rPr lang="en-US" sz="800" b="1" cap="all" spc="40" baseline="0" dirty="0">
                <a:solidFill>
                  <a:srgbClr val="B2B2B2"/>
                </a:solidFill>
                <a:latin typeface="+mj-lt"/>
                <a:ea typeface="Tahoma" panose="020B0604030504040204" pitchFamily="34" charset="0"/>
                <a:cs typeface="Arial" panose="020B0604020202020204" pitchFamily="34" charset="0"/>
              </a:rPr>
              <a:t>[for internal use only]</a:t>
            </a:r>
          </a:p>
        </p:txBody>
      </p:sp>
      <p:cxnSp>
        <p:nvCxnSpPr>
          <p:cNvPr id="81" name="Straight Connector 80"/>
          <p:cNvCxnSpPr/>
          <p:nvPr userDrawn="1"/>
        </p:nvCxnSpPr>
        <p:spPr>
          <a:xfrm>
            <a:off x="457994"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8682988" y="-430530"/>
            <a:ext cx="0" cy="25783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userDrawn="1"/>
        </p:nvGrpSpPr>
        <p:grpSpPr>
          <a:xfrm>
            <a:off x="457994" y="7066280"/>
            <a:ext cx="8224994" cy="369332"/>
            <a:chOff x="457994" y="7066280"/>
            <a:chExt cx="8224994" cy="914400"/>
          </a:xfrm>
        </p:grpSpPr>
        <p:cxnSp>
          <p:nvCxnSpPr>
            <p:cNvPr id="84" name="Straight Connector 83"/>
            <p:cNvCxnSpPr/>
            <p:nvPr userDrawn="1"/>
          </p:nvCxnSpPr>
          <p:spPr>
            <a:xfrm>
              <a:off x="457994"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8682988" y="7066280"/>
              <a:ext cx="0" cy="9144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userDrawn="1"/>
        </p:nvSpPr>
        <p:spPr>
          <a:xfrm>
            <a:off x="-491695" y="-452043"/>
            <a:ext cx="939681" cy="277485"/>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87" name="TextBox 86"/>
          <p:cNvSpPr txBox="1"/>
          <p:nvPr userDrawn="1"/>
        </p:nvSpPr>
        <p:spPr>
          <a:xfrm>
            <a:off x="-491695" y="7066280"/>
            <a:ext cx="939681" cy="369332"/>
          </a:xfrm>
          <a:prstGeom prst="rect">
            <a:avLst/>
          </a:prstGeom>
          <a:noFill/>
        </p:spPr>
        <p:txBody>
          <a:bodyPr wrap="none" rtlCol="0">
            <a:spAutoFit/>
          </a:bodyPr>
          <a:lstStyle/>
          <a:p>
            <a:pPr algn="r"/>
            <a:r>
              <a:rPr lang="en-US" sz="900" b="1" baseline="0" dirty="0">
                <a:solidFill>
                  <a:srgbClr val="A2A2A2"/>
                </a:solidFill>
              </a:rPr>
              <a:t>No content left</a:t>
            </a:r>
            <a:br>
              <a:rPr lang="en-US" sz="900" b="1" baseline="0" dirty="0">
                <a:solidFill>
                  <a:srgbClr val="A2A2A2"/>
                </a:solidFill>
              </a:rPr>
            </a:br>
            <a:r>
              <a:rPr lang="en-US" sz="900" b="1" baseline="0" dirty="0">
                <a:solidFill>
                  <a:srgbClr val="A2A2A2"/>
                </a:solidFill>
              </a:rPr>
              <a:t>of this line</a:t>
            </a:r>
          </a:p>
        </p:txBody>
      </p:sp>
      <p:sp>
        <p:nvSpPr>
          <p:cNvPr id="101" name="TextBox 100"/>
          <p:cNvSpPr txBox="1"/>
          <p:nvPr userDrawn="1"/>
        </p:nvSpPr>
        <p:spPr>
          <a:xfrm>
            <a:off x="8693150" y="-452043"/>
            <a:ext cx="1010213" cy="277485"/>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sp>
        <p:nvSpPr>
          <p:cNvPr id="102" name="TextBox 101"/>
          <p:cNvSpPr txBox="1"/>
          <p:nvPr userDrawn="1"/>
        </p:nvSpPr>
        <p:spPr>
          <a:xfrm>
            <a:off x="8693150" y="7066280"/>
            <a:ext cx="1010213" cy="369332"/>
          </a:xfrm>
          <a:prstGeom prst="rect">
            <a:avLst/>
          </a:prstGeom>
          <a:noFill/>
        </p:spPr>
        <p:txBody>
          <a:bodyPr wrap="none" rtlCol="0">
            <a:spAutoFit/>
          </a:bodyPr>
          <a:lstStyle/>
          <a:p>
            <a:pPr algn="l"/>
            <a:r>
              <a:rPr lang="en-US" sz="900" b="1" baseline="0" dirty="0">
                <a:solidFill>
                  <a:srgbClr val="A2A2A2"/>
                </a:solidFill>
              </a:rPr>
              <a:t>No content right</a:t>
            </a:r>
            <a:br>
              <a:rPr lang="en-US" sz="900" b="1" baseline="0" dirty="0">
                <a:solidFill>
                  <a:srgbClr val="A2A2A2"/>
                </a:solidFill>
              </a:rPr>
            </a:br>
            <a:r>
              <a:rPr lang="en-US" sz="900" b="1" baseline="0" dirty="0">
                <a:solidFill>
                  <a:srgbClr val="A2A2A2"/>
                </a:solidFill>
              </a:rPr>
              <a:t>of this line</a:t>
            </a:r>
          </a:p>
        </p:txBody>
      </p:sp>
      <p:grpSp>
        <p:nvGrpSpPr>
          <p:cNvPr id="103" name="Group 102"/>
          <p:cNvGrpSpPr/>
          <p:nvPr userDrawn="1"/>
        </p:nvGrpSpPr>
        <p:grpSpPr>
          <a:xfrm>
            <a:off x="-914399" y="1554480"/>
            <a:ext cx="743133" cy="340739"/>
            <a:chOff x="-914399" y="1554480"/>
            <a:chExt cx="743133" cy="340739"/>
          </a:xfrm>
        </p:grpSpPr>
        <p:sp>
          <p:nvSpPr>
            <p:cNvPr id="104" name="TextBox 103"/>
            <p:cNvSpPr txBox="1"/>
            <p:nvPr userDrawn="1"/>
          </p:nvSpPr>
          <p:spPr>
            <a:xfrm>
              <a:off x="-914399" y="1645920"/>
              <a:ext cx="742190"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Place content</a:t>
              </a:r>
              <a:br>
                <a:rPr lang="en-US" dirty="0"/>
              </a:br>
              <a:r>
                <a:rPr lang="en-US" dirty="0"/>
                <a:t>below  this line</a:t>
              </a:r>
            </a:p>
          </p:txBody>
        </p:sp>
        <p:cxnSp>
          <p:nvCxnSpPr>
            <p:cNvPr id="105" name="Straight Connector 104"/>
            <p:cNvCxnSpPr/>
            <p:nvPr userDrawn="1"/>
          </p:nvCxnSpPr>
          <p:spPr>
            <a:xfrm>
              <a:off x="-913456" y="1554480"/>
              <a:ext cx="74219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userDrawn="1"/>
        </p:nvGrpSpPr>
        <p:grpSpPr>
          <a:xfrm>
            <a:off x="9372600" y="1554163"/>
            <a:ext cx="742191" cy="368756"/>
            <a:chOff x="9372600" y="1554163"/>
            <a:chExt cx="742191" cy="368756"/>
          </a:xfrm>
        </p:grpSpPr>
        <p:cxnSp>
          <p:nvCxnSpPr>
            <p:cNvPr id="107" name="Straight Connector 106"/>
            <p:cNvCxnSpPr/>
            <p:nvPr userDrawn="1"/>
          </p:nvCxnSpPr>
          <p:spPr>
            <a:xfrm>
              <a:off x="9372600" y="1554163"/>
              <a:ext cx="7421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9372600" y="1645920"/>
              <a:ext cx="742191" cy="276999"/>
            </a:xfrm>
            <a:prstGeom prst="rect">
              <a:avLst/>
            </a:prstGeom>
            <a:noFill/>
          </p:spPr>
          <p:txBody>
            <a:bodyPr wrap="none" lIns="0" tIns="0" rIns="0" bIns="0" rtlCol="0">
              <a:spAutoFit/>
            </a:bodyPr>
            <a:lstStyle/>
            <a:p>
              <a:pPr algn="l"/>
              <a:r>
                <a:rPr lang="en-US" sz="900" b="1" baseline="0" dirty="0">
                  <a:solidFill>
                    <a:srgbClr val="A2A2A2"/>
                  </a:solidFill>
                </a:rPr>
                <a:t>Place content</a:t>
              </a:r>
              <a:br>
                <a:rPr lang="en-US" sz="900" b="1" baseline="0" dirty="0">
                  <a:solidFill>
                    <a:srgbClr val="A2A2A2"/>
                  </a:solidFill>
                </a:rPr>
              </a:br>
              <a:r>
                <a:rPr lang="en-US" sz="900" b="1" baseline="0" dirty="0">
                  <a:solidFill>
                    <a:srgbClr val="A2A2A2"/>
                  </a:solidFill>
                </a:rPr>
                <a:t>below this line</a:t>
              </a:r>
            </a:p>
          </p:txBody>
        </p:sp>
      </p:grpSp>
      <p:cxnSp>
        <p:nvCxnSpPr>
          <p:cNvPr id="109" name="Straight Connector 108"/>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38626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7520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5847331"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53415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12616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6899433"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329025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3013870"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89705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605724"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238692" y="-284232"/>
            <a:ext cx="0" cy="13231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userDrawn="1"/>
        </p:nvSpPr>
        <p:spPr>
          <a:xfrm>
            <a:off x="2238692" y="-336588"/>
            <a:ext cx="367983" cy="184666"/>
          </a:xfrm>
          <a:prstGeom prst="rect">
            <a:avLst/>
          </a:prstGeom>
          <a:noFill/>
        </p:spPr>
        <p:txBody>
          <a:bodyPr wrap="square" lIns="0" tIns="0" rIns="0" bIns="0" rtlCol="0">
            <a:spAutoFit/>
          </a:bodyPr>
          <a:lstStyle/>
          <a:p>
            <a:endParaRPr dirty="0"/>
          </a:p>
        </p:txBody>
      </p:sp>
      <p:sp>
        <p:nvSpPr>
          <p:cNvPr id="123" name="TextBox 122"/>
          <p:cNvSpPr txBox="1"/>
          <p:nvPr userDrawn="1"/>
        </p:nvSpPr>
        <p:spPr>
          <a:xfrm>
            <a:off x="4397058" y="-336588"/>
            <a:ext cx="367983" cy="184666"/>
          </a:xfrm>
          <a:prstGeom prst="rect">
            <a:avLst/>
          </a:prstGeom>
          <a:noFill/>
        </p:spPr>
        <p:txBody>
          <a:bodyPr wrap="square" lIns="0" tIns="0" rIns="0" bIns="0" rtlCol="0">
            <a:spAutoFit/>
          </a:bodyPr>
          <a:lstStyle/>
          <a:p>
            <a:endParaRPr dirty="0"/>
          </a:p>
        </p:txBody>
      </p:sp>
      <p:sp>
        <p:nvSpPr>
          <p:cNvPr id="124" name="TextBox 123"/>
          <p:cNvSpPr txBox="1"/>
          <p:nvPr userDrawn="1"/>
        </p:nvSpPr>
        <p:spPr>
          <a:xfrm>
            <a:off x="6537325" y="-336588"/>
            <a:ext cx="366713" cy="184666"/>
          </a:xfrm>
          <a:prstGeom prst="rect">
            <a:avLst/>
          </a:prstGeom>
          <a:noFill/>
        </p:spPr>
        <p:txBody>
          <a:bodyPr wrap="square" lIns="0" tIns="0" rIns="0" bIns="0" rtlCol="0">
            <a:spAutoFit/>
          </a:bodyPr>
          <a:lstStyle/>
          <a:p>
            <a:endParaRPr dirty="0"/>
          </a:p>
        </p:txBody>
      </p:sp>
      <p:sp>
        <p:nvSpPr>
          <p:cNvPr id="125" name="TextBox 124"/>
          <p:cNvSpPr txBox="1"/>
          <p:nvPr userDrawn="1"/>
        </p:nvSpPr>
        <p:spPr>
          <a:xfrm>
            <a:off x="5851526" y="-336588"/>
            <a:ext cx="274638" cy="184666"/>
          </a:xfrm>
          <a:prstGeom prst="rect">
            <a:avLst/>
          </a:prstGeom>
          <a:noFill/>
        </p:spPr>
        <p:txBody>
          <a:bodyPr wrap="square" lIns="0" tIns="0" rIns="0" bIns="0" rtlCol="0">
            <a:spAutoFit/>
          </a:bodyPr>
          <a:lstStyle/>
          <a:p>
            <a:endParaRPr dirty="0"/>
          </a:p>
        </p:txBody>
      </p:sp>
      <p:sp>
        <p:nvSpPr>
          <p:cNvPr id="126" name="TextBox 125"/>
          <p:cNvSpPr txBox="1"/>
          <p:nvPr userDrawn="1"/>
        </p:nvSpPr>
        <p:spPr>
          <a:xfrm>
            <a:off x="3017838" y="-336588"/>
            <a:ext cx="272416" cy="184666"/>
          </a:xfrm>
          <a:prstGeom prst="rect">
            <a:avLst/>
          </a:prstGeom>
          <a:noFill/>
        </p:spPr>
        <p:txBody>
          <a:bodyPr wrap="square" lIns="0" tIns="0" rIns="0" bIns="0" rtlCol="0">
            <a:spAutoFit/>
          </a:bodyPr>
          <a:lstStyle/>
          <a:p>
            <a:endParaRPr dirty="0"/>
          </a:p>
        </p:txBody>
      </p:sp>
      <p:sp>
        <p:nvSpPr>
          <p:cNvPr id="127" name="TextBox 126"/>
          <p:cNvSpPr txBox="1"/>
          <p:nvPr userDrawn="1"/>
        </p:nvSpPr>
        <p:spPr>
          <a:xfrm>
            <a:off x="-1182101" y="6195631"/>
            <a:ext cx="1009892" cy="249299"/>
          </a:xfrm>
          <a:prstGeom prst="rect">
            <a:avLst/>
          </a:prstGeom>
          <a:noFill/>
        </p:spPr>
        <p:txBody>
          <a:bodyPr wrap="none" lIns="0" tIns="0" rIns="0" bIns="0" rtlCol="0" anchor="b" anchorCtr="0">
            <a:spAutoFit/>
          </a:bodyPr>
          <a:lstStyle>
            <a:defPPr>
              <a:defRPr lang="en-US"/>
            </a:defPPr>
            <a:lvl1pPr>
              <a:defRPr sz="900" b="1" baseline="0">
                <a:solidFill>
                  <a:srgbClr val="A2A2A2"/>
                </a:solidFill>
              </a:defRPr>
            </a:lvl1pPr>
          </a:lstStyle>
          <a:p>
            <a:pPr lvl="0" algn="r">
              <a:lnSpc>
                <a:spcPct val="90000"/>
              </a:lnSpc>
            </a:pPr>
            <a:r>
              <a:rPr lang="en-US" dirty="0"/>
              <a:t>Source and</a:t>
            </a:r>
            <a:br>
              <a:rPr lang="en-US" dirty="0"/>
            </a:br>
            <a:r>
              <a:rPr lang="en-US" dirty="0"/>
              <a:t>Footnotes Guideline</a:t>
            </a:r>
          </a:p>
        </p:txBody>
      </p:sp>
      <p:grpSp>
        <p:nvGrpSpPr>
          <p:cNvPr id="128" name="Group 127"/>
          <p:cNvGrpSpPr/>
          <p:nvPr userDrawn="1"/>
        </p:nvGrpSpPr>
        <p:grpSpPr>
          <a:xfrm>
            <a:off x="457200" y="-577228"/>
            <a:ext cx="8231188" cy="213360"/>
            <a:chOff x="457200" y="-701040"/>
            <a:chExt cx="8231188" cy="213360"/>
          </a:xfrm>
          <a:solidFill>
            <a:srgbClr val="A9A9A9"/>
          </a:solidFill>
        </p:grpSpPr>
        <p:grpSp>
          <p:nvGrpSpPr>
            <p:cNvPr id="129" name="Group 128"/>
            <p:cNvGrpSpPr/>
            <p:nvPr userDrawn="1"/>
          </p:nvGrpSpPr>
          <p:grpSpPr>
            <a:xfrm>
              <a:off x="457200" y="-701040"/>
              <a:ext cx="8231188" cy="45720"/>
              <a:chOff x="457200" y="-1303020"/>
              <a:chExt cx="8231188" cy="45720"/>
            </a:xfrm>
            <a:grpFill/>
          </p:grpSpPr>
          <p:sp>
            <p:nvSpPr>
              <p:cNvPr id="137" name="Rectangle 136"/>
              <p:cNvSpPr/>
              <p:nvPr userDrawn="1"/>
            </p:nvSpPr>
            <p:spPr>
              <a:xfrm>
                <a:off x="45720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260667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userDrawn="1"/>
            </p:nvSpPr>
            <p:spPr>
              <a:xfrm>
                <a:off x="4756150"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userDrawn="1"/>
            </p:nvSpPr>
            <p:spPr>
              <a:xfrm>
                <a:off x="6905625" y="-1303020"/>
                <a:ext cx="1782763"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0" name="Group 129"/>
            <p:cNvGrpSpPr/>
            <p:nvPr userDrawn="1"/>
          </p:nvGrpSpPr>
          <p:grpSpPr>
            <a:xfrm>
              <a:off x="457200" y="-533400"/>
              <a:ext cx="8227060" cy="45720"/>
              <a:chOff x="457200" y="-533400"/>
              <a:chExt cx="8227060" cy="45720"/>
            </a:xfrm>
            <a:grpFill/>
          </p:grpSpPr>
          <p:sp>
            <p:nvSpPr>
              <p:cNvPr id="135" name="Rectangle 134"/>
              <p:cNvSpPr/>
              <p:nvPr userDrawn="1"/>
            </p:nvSpPr>
            <p:spPr>
              <a:xfrm>
                <a:off x="457200"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userDrawn="1"/>
            </p:nvSpPr>
            <p:spPr>
              <a:xfrm>
                <a:off x="4752022" y="-533400"/>
                <a:ext cx="39322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p:cNvGrpSpPr/>
            <p:nvPr userDrawn="1"/>
          </p:nvGrpSpPr>
          <p:grpSpPr>
            <a:xfrm>
              <a:off x="457200" y="-617220"/>
              <a:ext cx="8229600" cy="45720"/>
              <a:chOff x="457200" y="-594360"/>
              <a:chExt cx="8229600" cy="45720"/>
            </a:xfrm>
            <a:grpFill/>
          </p:grpSpPr>
          <p:sp>
            <p:nvSpPr>
              <p:cNvPr id="132" name="Rectangle 131"/>
              <p:cNvSpPr/>
              <p:nvPr userDrawn="1"/>
            </p:nvSpPr>
            <p:spPr>
              <a:xfrm>
                <a:off x="457200"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userDrawn="1"/>
            </p:nvSpPr>
            <p:spPr>
              <a:xfrm>
                <a:off x="3286124"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userDrawn="1"/>
            </p:nvSpPr>
            <p:spPr>
              <a:xfrm>
                <a:off x="6126162" y="-594360"/>
                <a:ext cx="2560638"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141" name="Straight Connector 140"/>
          <p:cNvCxnSpPr/>
          <p:nvPr userDrawn="1"/>
        </p:nvCxnSpPr>
        <p:spPr>
          <a:xfrm>
            <a:off x="-502920" y="1371600"/>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2920" y="1096963"/>
            <a:ext cx="331654"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60" name="Title Placeholder 1"/>
          <p:cNvSpPr>
            <a:spLocks noGrp="1"/>
          </p:cNvSpPr>
          <p:nvPr>
            <p:ph type="title"/>
          </p:nvPr>
        </p:nvSpPr>
        <p:spPr>
          <a:xfrm>
            <a:off x="457200" y="731520"/>
            <a:ext cx="8220456" cy="307777"/>
          </a:xfrm>
          <a:prstGeom prst="rect">
            <a:avLst/>
          </a:prstGeom>
        </p:spPr>
        <p:txBody>
          <a:bodyPr vert="horz" lIns="0" tIns="0" rIns="0" bIns="0" rtlCol="0" anchor="t" anchorCtr="0">
            <a:spAutoFit/>
          </a:bodyPr>
          <a:lstStyle/>
          <a:p>
            <a:r>
              <a:rPr lang="en-US" dirty="0"/>
              <a:t>Click to edit Master title style</a:t>
            </a:r>
          </a:p>
        </p:txBody>
      </p:sp>
      <p:sp>
        <p:nvSpPr>
          <p:cNvPr id="59" name="Text Placeholder 2"/>
          <p:cNvSpPr>
            <a:spLocks noGrp="1"/>
          </p:cNvSpPr>
          <p:nvPr>
            <p:ph type="body" idx="1"/>
          </p:nvPr>
        </p:nvSpPr>
        <p:spPr>
          <a:xfrm>
            <a:off x="457197" y="1554163"/>
            <a:ext cx="8220456" cy="425196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173712"/>
      </p:ext>
    </p:extLst>
  </p:cSld>
  <p:clrMap bg1="lt1" tx1="dk1" bg2="lt2" tx2="dk2" accent1="accent1" accent2="accent2" accent3="accent3" accent4="accent4" accent5="accent5" accent6="accent6" hlink="hlink" folHlink="folHlink"/>
  <p:sldLayoutIdLst>
    <p:sldLayoutId id="2147483904" r:id="rId1"/>
    <p:sldLayoutId id="2147483857" r:id="rId2"/>
    <p:sldLayoutId id="2147483858" r:id="rId3"/>
    <p:sldLayoutId id="2147483905" r:id="rId4"/>
    <p:sldLayoutId id="2147483906" r:id="rId5"/>
    <p:sldLayoutId id="2147483908"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8" r:id="rId18"/>
    <p:sldLayoutId id="2147483879" r:id="rId19"/>
    <p:sldLayoutId id="2147483873" r:id="rId20"/>
    <p:sldLayoutId id="2147483874" r:id="rId21"/>
    <p:sldLayoutId id="2147483875" r:id="rId22"/>
    <p:sldLayoutId id="2147483888" r:id="rId23"/>
    <p:sldLayoutId id="2147483889" r:id="rId24"/>
    <p:sldLayoutId id="2147483890" r:id="rId25"/>
    <p:sldLayoutId id="2147483891" r:id="rId26"/>
    <p:sldLayoutId id="2147483892" r:id="rId27"/>
    <p:sldLayoutId id="2147483893" r:id="rId28"/>
    <p:sldLayoutId id="2147483894" r:id="rId29"/>
  </p:sldLayoutIdLst>
  <p:hf hdr="0" ftr="0" dt="0"/>
  <p:txStyles>
    <p:titleStyle>
      <a:lvl1pPr algn="l" defTabSz="914400" rtl="0" eaLnBrk="1" latinLnBrk="0" hangingPunct="1">
        <a:lnSpc>
          <a:spcPct val="100000"/>
        </a:lnSpc>
        <a:spcBef>
          <a:spcPts val="0"/>
        </a:spcBef>
        <a:spcAft>
          <a:spcPts val="0"/>
        </a:spcAft>
        <a:buNone/>
        <a:defRPr lang="en-US" sz="2000" b="1" kern="1200" spc="0" baseline="0" dirty="0">
          <a:solidFill>
            <a:schemeClr val="tx1"/>
          </a:solidFill>
          <a:latin typeface="+mj-lt"/>
          <a:ea typeface="+mj-ea"/>
          <a:cs typeface="+mj-cs"/>
        </a:defRPr>
      </a:lvl1pPr>
    </p:titleStyle>
    <p:bodyStyle>
      <a:lvl1pPr marL="0" indent="0" algn="l" defTabSz="914400" rtl="0" eaLnBrk="1" latinLnBrk="0" hangingPunct="1">
        <a:lnSpc>
          <a:spcPct val="120000"/>
        </a:lnSpc>
        <a:spcBef>
          <a:spcPts val="1400"/>
        </a:spcBef>
        <a:spcAft>
          <a:spcPts val="0"/>
        </a:spcAft>
        <a:buClr>
          <a:schemeClr val="accent2"/>
        </a:buClr>
        <a:buFont typeface="Arial" panose="020B0604020202020204" pitchFamily="34" charset="0"/>
        <a:buChar char="​"/>
        <a:defRPr sz="1400" b="1" kern="1200" baseline="0">
          <a:solidFill>
            <a:schemeClr val="accent2"/>
          </a:solidFill>
          <a:latin typeface="+mn-lt"/>
          <a:ea typeface="+mn-ea"/>
          <a:cs typeface="+mn-cs"/>
        </a:defRPr>
      </a:lvl1pPr>
      <a:lvl2pPr marL="0" indent="0" algn="l" defTabSz="914400" rtl="0" eaLnBrk="1" latinLnBrk="0" hangingPunct="1">
        <a:lnSpc>
          <a:spcPct val="120000"/>
        </a:lnSpc>
        <a:spcBef>
          <a:spcPts val="10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f.panda.org/knowledge_hub/teacher_resources/webfieldtrips/natural_disasters/floods/" TargetMode="External"/><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13" Type="http://schemas.microsoft.com/office/2007/relationships/diagramDrawing" Target="../diagrams/drawing1.xml"/><Relationship Id="rId3" Type="http://schemas.openxmlformats.org/officeDocument/2006/relationships/customXml" Target="../../customXml/item1.xml"/><Relationship Id="rId7" Type="http://schemas.openxmlformats.org/officeDocument/2006/relationships/slideLayout" Target="../slideLayouts/slideLayout20.xml"/><Relationship Id="rId12" Type="http://schemas.openxmlformats.org/officeDocument/2006/relationships/diagramColors" Target="../diagrams/colors1.xml"/><Relationship Id="rId17" Type="http://schemas.openxmlformats.org/officeDocument/2006/relationships/image" Target="../media/image15.emf"/><Relationship Id="rId2" Type="http://schemas.openxmlformats.org/officeDocument/2006/relationships/customXml" Target="../../customXml/item2.xml"/><Relationship Id="rId16" Type="http://schemas.openxmlformats.org/officeDocument/2006/relationships/image" Target="../media/image14.png"/><Relationship Id="rId1" Type="http://schemas.openxmlformats.org/officeDocument/2006/relationships/customXml" Target="../../customXml/item3.xml"/><Relationship Id="rId6" Type="http://schemas.openxmlformats.org/officeDocument/2006/relationships/customXml" Target="../../customXml/item4.xml"/><Relationship Id="rId11" Type="http://schemas.openxmlformats.org/officeDocument/2006/relationships/diagramQuickStyle" Target="../diagrams/quickStyle1.xml"/><Relationship Id="rId5" Type="http://schemas.openxmlformats.org/officeDocument/2006/relationships/customXml" Target="../../customXml/item5.xml"/><Relationship Id="rId15" Type="http://schemas.openxmlformats.org/officeDocument/2006/relationships/image" Target="../media/image13.png"/><Relationship Id="rId10" Type="http://schemas.openxmlformats.org/officeDocument/2006/relationships/diagramLayout" Target="../diagrams/layout1.xml"/><Relationship Id="rId4" Type="http://schemas.openxmlformats.org/officeDocument/2006/relationships/customXml" Target="../../customXml/item6.xml"/><Relationship Id="rId9" Type="http://schemas.openxmlformats.org/officeDocument/2006/relationships/diagramData" Target="../diagrams/data1.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57200" y="4181475"/>
            <a:ext cx="8138160" cy="647700"/>
          </a:xfrm>
        </p:spPr>
        <p:txBody>
          <a:bodyPr/>
          <a:lstStyle/>
          <a:p>
            <a:pPr lvl="0" algn="r"/>
            <a:r>
              <a:rPr lang="en-US" sz="1200" b="0" dirty="0">
                <a:solidFill>
                  <a:schemeClr val="bg1">
                    <a:lumMod val="10000"/>
                  </a:schemeClr>
                </a:solidFill>
                <a:latin typeface="Calibri" panose="020F0502020204030204" pitchFamily="34" charset="0"/>
              </a:rPr>
              <a:t> Submission by J. Carroll </a:t>
            </a:r>
          </a:p>
          <a:p>
            <a:pPr lvl="0" algn="r"/>
            <a:r>
              <a:rPr lang="en-US" sz="1200" b="0" dirty="0">
                <a:solidFill>
                  <a:schemeClr val="bg1">
                    <a:lumMod val="10000"/>
                  </a:schemeClr>
                </a:solidFill>
                <a:latin typeface="Calibri" panose="020F0502020204030204" pitchFamily="34" charset="0"/>
              </a:rPr>
              <a:t>for 7/29/2019 Challenge</a:t>
            </a:r>
          </a:p>
        </p:txBody>
      </p:sp>
      <p:sp>
        <p:nvSpPr>
          <p:cNvPr id="6" name="Text Placeholder 3"/>
          <p:cNvSpPr txBox="1">
            <a:spLocks/>
          </p:cNvSpPr>
          <p:nvPr/>
        </p:nvSpPr>
        <p:spPr>
          <a:xfrm>
            <a:off x="457200" y="3124200"/>
            <a:ext cx="8138160" cy="10382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vert="horz" lIns="0" tIns="45720" rIns="82296" bIns="45720" rtlCol="0" anchor="b" anchorCtr="0">
            <a:noAutofit/>
          </a:bodyPr>
          <a:lstStyle>
            <a:lvl1pPr marL="0" indent="0" algn="l" defTabSz="914400" rtl="0" eaLnBrk="1" latinLnBrk="0" hangingPunct="1">
              <a:lnSpc>
                <a:spcPct val="100000"/>
              </a:lnSpc>
              <a:spcBef>
                <a:spcPts val="0"/>
              </a:spcBef>
              <a:spcAft>
                <a:spcPts val="0"/>
              </a:spcAft>
              <a:buClr>
                <a:schemeClr val="accent2"/>
              </a:buClr>
              <a:buFont typeface="Arial" panose="020B0604020202020204" pitchFamily="34" charset="0"/>
              <a:buChar char="​"/>
              <a:defRPr sz="2800" b="1" kern="1200" spc="0" baseline="0">
                <a:solidFill>
                  <a:schemeClr val="tx1"/>
                </a:solidFill>
                <a:latin typeface="+mj-lt"/>
                <a:ea typeface="+mn-ea"/>
                <a:cs typeface="+mn-cs"/>
              </a:defRPr>
            </a:lvl1pPr>
            <a:lvl2pPr marL="0" indent="0" algn="l" defTabSz="914400" rtl="0" eaLnBrk="1" latinLnBrk="0" hangingPunct="1">
              <a:lnSpc>
                <a:spcPct val="120000"/>
              </a:lnSpc>
              <a:spcBef>
                <a:spcPts val="1200"/>
              </a:spcBef>
              <a:spcAft>
                <a:spcPts val="0"/>
              </a:spcAft>
              <a:buClr>
                <a:schemeClr val="accent2"/>
              </a:buClr>
              <a:buFont typeface="Arial" panose="020B0604020202020204" pitchFamily="34" charset="0"/>
              <a:buChar char="​"/>
              <a:defRPr sz="2000" b="1" kern="1200" baseline="0">
                <a:solidFill>
                  <a:schemeClr val="accent2"/>
                </a:solidFill>
                <a:latin typeface="+mn-lt"/>
                <a:ea typeface="+mn-ea"/>
                <a:cs typeface="+mn-cs"/>
              </a:defRPr>
            </a:lvl2pPr>
            <a:lvl3pPr marL="227013" indent="-227013"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3pPr>
            <a:lvl4pPr marL="461963" indent="-234950"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4pPr>
            <a:lvl5pPr marL="687388" indent="-225425" algn="l" defTabSz="914400" rtl="0" eaLnBrk="1" latinLnBrk="0" hangingPunct="1">
              <a:lnSpc>
                <a:spcPct val="120000"/>
              </a:lnSpc>
              <a:spcBef>
                <a:spcPts val="600"/>
              </a:spcBef>
              <a:spcAft>
                <a:spcPts val="0"/>
              </a:spcAft>
              <a:buClr>
                <a:schemeClr val="accent2"/>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accent2">
                    <a:lumMod val="50000"/>
                  </a:schemeClr>
                </a:solidFill>
              </a:rPr>
              <a:t>IBM Call for Code 2019 Submission</a:t>
            </a:r>
          </a:p>
          <a:p>
            <a:pPr>
              <a:buNone/>
            </a:pPr>
            <a:r>
              <a:rPr lang="en-US" sz="1400" b="0" i="1" dirty="0">
                <a:solidFill>
                  <a:srgbClr val="002736"/>
                </a:solidFill>
              </a:rPr>
              <a:t>“to address natural disasters, with emphasis on community and individual health and wellbeing”</a:t>
            </a:r>
          </a:p>
        </p:txBody>
      </p:sp>
      <p:sp>
        <p:nvSpPr>
          <p:cNvPr id="4" name="Text Placeholder 3"/>
          <p:cNvSpPr>
            <a:spLocks noGrp="1"/>
          </p:cNvSpPr>
          <p:nvPr>
            <p:ph type="body" sz="quarter" idx="11"/>
          </p:nvPr>
        </p:nvSpPr>
        <p:spPr>
          <a:xfrm>
            <a:off x="457200" y="2766060"/>
            <a:ext cx="8138160" cy="548640"/>
          </a:xfrm>
          <a:noFill/>
        </p:spPr>
        <p:txBody>
          <a:bodyPr/>
          <a:lstStyle/>
          <a:p>
            <a:r>
              <a:rPr lang="en-US" sz="4000" dirty="0">
                <a:solidFill>
                  <a:srgbClr val="0070C0"/>
                </a:solidFill>
                <a:effectLst>
                  <a:reflection blurRad="6350" stA="55000" endA="300" endPos="45500" dir="5400000" sy="-100000" algn="bl" rotWithShape="0"/>
                </a:effectLst>
              </a:rPr>
              <a:t>Watermarked</a:t>
            </a:r>
            <a:endParaRPr lang="en-US" sz="2000" b="0" i="1" dirty="0">
              <a:solidFill>
                <a:srgbClr val="0070C0"/>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3730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natural disasters flood new orleans ro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457370"/>
            <a:ext cx="7040880" cy="396049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2"/>
          </p:nvPr>
        </p:nvSpPr>
        <p:spPr>
          <a:xfrm>
            <a:off x="4514850" y="1600200"/>
            <a:ext cx="4143375" cy="4008165"/>
          </a:xfrm>
          <a:solidFill>
            <a:srgbClr val="FFFFFF"/>
          </a:solidFill>
        </p:spPr>
        <p:txBody>
          <a:bodyPr/>
          <a:lstStyle/>
          <a:p>
            <a:pPr marL="182880">
              <a:lnSpc>
                <a:spcPct val="100000"/>
              </a:lnSpc>
              <a:spcBef>
                <a:spcPts val="1800"/>
              </a:spcBef>
            </a:pPr>
            <a:endParaRPr lang="en-US" sz="1600" b="0" dirty="0">
              <a:solidFill>
                <a:schemeClr val="tx1"/>
              </a:solidFill>
            </a:endParaRPr>
          </a:p>
          <a:p>
            <a:pPr marL="182880">
              <a:lnSpc>
                <a:spcPct val="100000"/>
              </a:lnSpc>
              <a:spcBef>
                <a:spcPts val="600"/>
              </a:spcBef>
            </a:pPr>
            <a:r>
              <a:rPr lang="en-US" sz="1600" b="0" dirty="0">
                <a:solidFill>
                  <a:schemeClr val="tx1"/>
                </a:solidFill>
              </a:rPr>
              <a:t>“If you thought that floods are natural disasters that happened only in poorer continents like Africa and Asia, then you are wrong. First, not all floods are caused by nature. They are man-made too. And second, even countries like the USA and the UK get floods that cause huge losses to life and property…”</a:t>
            </a:r>
            <a:endParaRPr lang="en-US" b="0" dirty="0"/>
          </a:p>
          <a:p>
            <a:pPr>
              <a:buNone/>
            </a:pPr>
            <a:endParaRPr lang="en-US" b="0" dirty="0"/>
          </a:p>
          <a:p>
            <a:pPr>
              <a:buNone/>
            </a:pPr>
            <a:endParaRPr lang="en-US" b="0" dirty="0"/>
          </a:p>
          <a:p>
            <a:pPr marL="182880"/>
            <a:r>
              <a:rPr lang="en-US" sz="1000" dirty="0">
                <a:solidFill>
                  <a:schemeClr val="tx1"/>
                </a:solidFill>
                <a:hlinkClick r:id="rId3"/>
              </a:rPr>
              <a:t>http://wwf.panda.org/knowledge_hub/teacher_resources/webfieldtrips/natural_disasters/floods/</a:t>
            </a:r>
            <a:endParaRPr lang="en-US" sz="1000" dirty="0">
              <a:solidFill>
                <a:schemeClr val="tx1"/>
              </a:solidFill>
            </a:endParaRPr>
          </a:p>
        </p:txBody>
      </p:sp>
      <p:sp>
        <p:nvSpPr>
          <p:cNvPr id="4" name="Title 3"/>
          <p:cNvSpPr>
            <a:spLocks noGrp="1"/>
          </p:cNvSpPr>
          <p:nvPr>
            <p:ph type="title"/>
          </p:nvPr>
        </p:nvSpPr>
        <p:spPr>
          <a:xfrm>
            <a:off x="457200" y="731520"/>
            <a:ext cx="8220456" cy="430887"/>
          </a:xfrm>
        </p:spPr>
        <p:txBody>
          <a:bodyPr/>
          <a:lstStyle/>
          <a:p>
            <a:r>
              <a:rPr lang="en-US" sz="2800" dirty="0"/>
              <a:t>Natural Disasters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537" y="3848100"/>
            <a:ext cx="6572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2"/>
          <p:cNvSpPr>
            <a:spLocks noGrp="1"/>
          </p:cNvSpPr>
          <p:nvPr>
            <p:ph type="body" sz="quarter" idx="2"/>
          </p:nvPr>
        </p:nvSpPr>
        <p:spPr>
          <a:xfrm>
            <a:off x="609601" y="5581650"/>
            <a:ext cx="7372350" cy="413386"/>
          </a:xfrm>
          <a:solidFill>
            <a:srgbClr val="FFFFFF"/>
          </a:solidFill>
        </p:spPr>
        <p:txBody>
          <a:bodyPr/>
          <a:lstStyle/>
          <a:p>
            <a:r>
              <a:rPr lang="en-US" sz="1000" b="0" dirty="0">
                <a:solidFill>
                  <a:schemeClr val="tx1"/>
                </a:solidFill>
              </a:rPr>
              <a:t>image </a:t>
            </a:r>
            <a:r>
              <a:rPr lang="en-US" sz="1000" b="0" dirty="0" err="1">
                <a:solidFill>
                  <a:schemeClr val="tx1"/>
                </a:solidFill>
              </a:rPr>
              <a:t>cnn</a:t>
            </a:r>
            <a:r>
              <a:rPr lang="en-US" sz="1000" b="0" dirty="0">
                <a:solidFill>
                  <a:schemeClr val="tx1"/>
                </a:solidFill>
              </a:rPr>
              <a:t>  - https://www.cnn.com/2013/08/23/us/hurricane-katrina-statistics-fast-facts/index.html</a:t>
            </a:r>
          </a:p>
          <a:p>
            <a:endParaRPr lang="en-US" sz="1050" dirty="0">
              <a:solidFill>
                <a:schemeClr val="bg1">
                  <a:lumMod val="10000"/>
                </a:schemeClr>
              </a:solidFill>
            </a:endParaRPr>
          </a:p>
        </p:txBody>
      </p:sp>
      <p:sp>
        <p:nvSpPr>
          <p:cNvPr id="8" name="Title 3"/>
          <p:cNvSpPr txBox="1">
            <a:spLocks/>
          </p:cNvSpPr>
          <p:nvPr/>
        </p:nvSpPr>
        <p:spPr>
          <a:xfrm>
            <a:off x="4519612" y="1112520"/>
            <a:ext cx="4024313" cy="675826"/>
          </a:xfrm>
          <a:prstGeom prst="rect">
            <a:avLst/>
          </a:prstGeom>
          <a:solidFill>
            <a:srgbClr val="FFFFFF"/>
          </a:solidFill>
        </p:spPr>
        <p:txBody>
          <a:bodyPr vert="horz" wrap="square" lIns="0" tIns="0" rIns="0" bIns="0" rtlCol="0" anchor="t" anchorCtr="0">
            <a:spAutoFit/>
          </a:bodyPr>
          <a:lst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a:lstStyle>
          <a:p>
            <a:pPr algn="ctr">
              <a:lnSpc>
                <a:spcPct val="300000"/>
              </a:lnSpc>
              <a:spcBef>
                <a:spcPts val="1800"/>
              </a:spcBef>
            </a:pPr>
            <a:r>
              <a:rPr lang="en-US" sz="1800" dirty="0">
                <a:solidFill>
                  <a:schemeClr val="accent1">
                    <a:lumMod val="75000"/>
                  </a:schemeClr>
                </a:solidFill>
              </a:rPr>
              <a:t>Floods are an increasing threat...</a:t>
            </a:r>
          </a:p>
        </p:txBody>
      </p:sp>
    </p:spTree>
    <p:extLst>
      <p:ext uri="{BB962C8B-B14F-4D97-AF65-F5344CB8AC3E}">
        <p14:creationId xmlns:p14="http://schemas.microsoft.com/office/powerpoint/2010/main" val="177698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a:xfrm>
            <a:off x="1647825" y="1762125"/>
            <a:ext cx="4991100" cy="4105275"/>
          </a:xfrm>
        </p:spPr>
        <p:txBody>
          <a:bodyPr/>
          <a:lstStyle/>
          <a:p>
            <a:pPr marL="285750" indent="-285750">
              <a:buFont typeface="Wingdings" panose="05000000000000000000" pitchFamily="2" charset="2"/>
              <a:buChar char="§"/>
            </a:pPr>
            <a:r>
              <a:rPr lang="en-US" sz="2800" dirty="0">
                <a:solidFill>
                  <a:schemeClr val="tx1"/>
                </a:solidFill>
              </a:rPr>
              <a:t>Preparedness</a:t>
            </a:r>
          </a:p>
          <a:p>
            <a:pPr marL="285750" indent="-285750">
              <a:buFont typeface="Wingdings" panose="05000000000000000000" pitchFamily="2" charset="2"/>
              <a:buChar char="§"/>
            </a:pPr>
            <a:r>
              <a:rPr lang="en-US" sz="2800" dirty="0">
                <a:solidFill>
                  <a:schemeClr val="tx1"/>
                </a:solidFill>
              </a:rPr>
              <a:t>Forewarning</a:t>
            </a:r>
          </a:p>
          <a:p>
            <a:pPr marL="285750" indent="-285750">
              <a:buFont typeface="Wingdings" panose="05000000000000000000" pitchFamily="2" charset="2"/>
              <a:buChar char="§"/>
            </a:pPr>
            <a:r>
              <a:rPr lang="en-US" sz="2800" dirty="0">
                <a:solidFill>
                  <a:schemeClr val="tx1"/>
                </a:solidFill>
              </a:rPr>
              <a:t>Emergency Response</a:t>
            </a:r>
          </a:p>
          <a:p>
            <a:pPr marL="285750" indent="-285750">
              <a:buFont typeface="Wingdings" panose="05000000000000000000" pitchFamily="2" charset="2"/>
              <a:buChar char="§"/>
            </a:pPr>
            <a:r>
              <a:rPr lang="en-US" sz="2800" dirty="0">
                <a:solidFill>
                  <a:schemeClr val="tx1"/>
                </a:solidFill>
              </a:rPr>
              <a:t>Safety – Family and  Pets</a:t>
            </a:r>
          </a:p>
          <a:p>
            <a:pPr marL="285750" indent="-285750">
              <a:buFont typeface="Wingdings" panose="05000000000000000000" pitchFamily="2" charset="2"/>
              <a:buChar char="§"/>
            </a:pPr>
            <a:r>
              <a:rPr lang="en-US" sz="2800" dirty="0">
                <a:solidFill>
                  <a:schemeClr val="tx1"/>
                </a:solidFill>
              </a:rPr>
              <a:t>Property Recovery</a:t>
            </a:r>
          </a:p>
        </p:txBody>
      </p:sp>
      <p:sp>
        <p:nvSpPr>
          <p:cNvPr id="4" name="Title 3"/>
          <p:cNvSpPr>
            <a:spLocks noGrp="1"/>
          </p:cNvSpPr>
          <p:nvPr>
            <p:ph type="title"/>
          </p:nvPr>
        </p:nvSpPr>
        <p:spPr>
          <a:xfrm>
            <a:off x="457200" y="731520"/>
            <a:ext cx="8220456" cy="430887"/>
          </a:xfrm>
        </p:spPr>
        <p:txBody>
          <a:bodyPr/>
          <a:lstStyle/>
          <a:p>
            <a:r>
              <a:rPr lang="en-US" sz="2800" dirty="0">
                <a:latin typeface="Arial Black" panose="020B0A04020102020204" pitchFamily="34" charset="0"/>
              </a:rPr>
              <a:t>FLOOD</a:t>
            </a:r>
          </a:p>
        </p:txBody>
      </p:sp>
      <p:sp>
        <p:nvSpPr>
          <p:cNvPr id="5" name="Title 3"/>
          <p:cNvSpPr txBox="1">
            <a:spLocks/>
          </p:cNvSpPr>
          <p:nvPr/>
        </p:nvSpPr>
        <p:spPr>
          <a:xfrm>
            <a:off x="457200" y="1112520"/>
            <a:ext cx="8220456" cy="369332"/>
          </a:xfrm>
          <a:prstGeom prst="rect">
            <a:avLst/>
          </a:prstGeom>
        </p:spPr>
        <p:txBody>
          <a:bodyPr vert="horz" lIns="0" tIns="0" rIns="0" bIns="0" rtlCol="0" anchor="t" anchorCtr="0">
            <a:spAutoFit/>
          </a:bodyPr>
          <a:lst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a:lstStyle>
          <a:p>
            <a:r>
              <a:rPr lang="en-US" sz="2400" dirty="0"/>
              <a:t>Factors in Individual Health and Wellbeing ..</a:t>
            </a:r>
            <a:endParaRPr lang="en-US" sz="2800" dirty="0"/>
          </a:p>
        </p:txBody>
      </p:sp>
    </p:spTree>
    <p:extLst>
      <p:ext uri="{BB962C8B-B14F-4D97-AF65-F5344CB8AC3E}">
        <p14:creationId xmlns:p14="http://schemas.microsoft.com/office/powerpoint/2010/main" val="3776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a:xfrm>
            <a:off x="895350" y="1838325"/>
            <a:ext cx="6762750" cy="3705225"/>
          </a:xfrm>
        </p:spPr>
        <p:txBody>
          <a:bodyPr/>
          <a:lstStyle/>
          <a:p>
            <a:pPr marL="285750" indent="-285750">
              <a:buFont typeface="Wingdings" panose="05000000000000000000" pitchFamily="2" charset="2"/>
              <a:buChar char="§"/>
            </a:pPr>
            <a:r>
              <a:rPr lang="en-US" sz="2400" dirty="0">
                <a:solidFill>
                  <a:schemeClr val="tx1"/>
                </a:solidFill>
              </a:rPr>
              <a:t>Electric Power OFF</a:t>
            </a:r>
          </a:p>
          <a:p>
            <a:pPr marL="285750" indent="-285750">
              <a:buFont typeface="Wingdings" panose="05000000000000000000" pitchFamily="2" charset="2"/>
              <a:buChar char="§"/>
            </a:pPr>
            <a:r>
              <a:rPr lang="en-US" sz="2400" dirty="0">
                <a:solidFill>
                  <a:schemeClr val="tx1"/>
                </a:solidFill>
              </a:rPr>
              <a:t>Internet OFF</a:t>
            </a:r>
          </a:p>
          <a:p>
            <a:pPr marL="285750" indent="-285750">
              <a:buFont typeface="Wingdings" panose="05000000000000000000" pitchFamily="2" charset="2"/>
              <a:buChar char="§"/>
            </a:pPr>
            <a:r>
              <a:rPr lang="en-US" sz="2400" dirty="0">
                <a:solidFill>
                  <a:schemeClr val="tx1"/>
                </a:solidFill>
              </a:rPr>
              <a:t>Warning Systems may be defeated</a:t>
            </a:r>
          </a:p>
          <a:p>
            <a:pPr marL="285750" indent="-285750">
              <a:buFont typeface="Wingdings" panose="05000000000000000000" pitchFamily="2" charset="2"/>
              <a:buChar char="§"/>
            </a:pPr>
            <a:r>
              <a:rPr lang="en-US" sz="2400" dirty="0">
                <a:solidFill>
                  <a:schemeClr val="tx1"/>
                </a:solidFill>
              </a:rPr>
              <a:t>Communication Systems may be defeated</a:t>
            </a:r>
          </a:p>
          <a:p>
            <a:pPr marL="285750" indent="-285750">
              <a:buFont typeface="Wingdings" panose="05000000000000000000" pitchFamily="2" charset="2"/>
              <a:buChar char="§"/>
            </a:pPr>
            <a:r>
              <a:rPr lang="en-US" sz="2400" dirty="0">
                <a:solidFill>
                  <a:schemeClr val="tx1"/>
                </a:solidFill>
              </a:rPr>
              <a:t>Pet and Property Recovery threatened</a:t>
            </a:r>
          </a:p>
        </p:txBody>
      </p:sp>
      <p:sp>
        <p:nvSpPr>
          <p:cNvPr id="4" name="Title 3"/>
          <p:cNvSpPr>
            <a:spLocks noGrp="1"/>
          </p:cNvSpPr>
          <p:nvPr>
            <p:ph type="title"/>
          </p:nvPr>
        </p:nvSpPr>
        <p:spPr>
          <a:xfrm>
            <a:off x="457200" y="731520"/>
            <a:ext cx="8220456" cy="430887"/>
          </a:xfrm>
        </p:spPr>
        <p:txBody>
          <a:bodyPr/>
          <a:lstStyle/>
          <a:p>
            <a:r>
              <a:rPr lang="en-US" sz="2800" dirty="0">
                <a:latin typeface="Arial Black" panose="020B0A04020102020204" pitchFamily="34" charset="0"/>
              </a:rPr>
              <a:t>FLOOD</a:t>
            </a:r>
          </a:p>
        </p:txBody>
      </p:sp>
      <p:sp>
        <p:nvSpPr>
          <p:cNvPr id="5" name="Title 3"/>
          <p:cNvSpPr txBox="1">
            <a:spLocks/>
          </p:cNvSpPr>
          <p:nvPr/>
        </p:nvSpPr>
        <p:spPr>
          <a:xfrm>
            <a:off x="457200" y="1112520"/>
            <a:ext cx="8220456" cy="369332"/>
          </a:xfrm>
          <a:prstGeom prst="rect">
            <a:avLst/>
          </a:prstGeom>
        </p:spPr>
        <p:txBody>
          <a:bodyPr vert="horz" lIns="0" tIns="0" rIns="0" bIns="0" rtlCol="0" anchor="t" anchorCtr="0">
            <a:spAutoFit/>
          </a:bodyPr>
          <a:lst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a:lstStyle>
          <a:p>
            <a:r>
              <a:rPr lang="en-US" sz="2400" dirty="0"/>
              <a:t>Factors hindering human survival ..</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353" y="1571625"/>
            <a:ext cx="2905125" cy="144780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01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Flood Warning and Recovery Solution</a:t>
            </a:r>
          </a:p>
        </p:txBody>
      </p:sp>
      <p:sp>
        <p:nvSpPr>
          <p:cNvPr id="4" name="Title 2"/>
          <p:cNvSpPr txBox="1">
            <a:spLocks/>
          </p:cNvSpPr>
          <p:nvPr/>
        </p:nvSpPr>
        <p:spPr>
          <a:xfrm>
            <a:off x="457200" y="1102995"/>
            <a:ext cx="8220456" cy="307777"/>
          </a:xfrm>
          <a:prstGeom prst="rect">
            <a:avLst/>
          </a:prstGeom>
        </p:spPr>
        <p:txBody>
          <a:bodyPr vert="horz" lIns="0" tIns="0" rIns="0" bIns="0" rtlCol="0" anchor="t" anchorCtr="0">
            <a:spAutoFit/>
          </a:bodyPr>
          <a:lstStyle>
            <a:lvl1pPr algn="l" defTabSz="914400" rtl="0" eaLnBrk="1" latinLnBrk="0" hangingPunct="1">
              <a:lnSpc>
                <a:spcPct val="100000"/>
              </a:lnSpc>
              <a:spcBef>
                <a:spcPts val="0"/>
              </a:spcBef>
              <a:spcAft>
                <a:spcPts val="0"/>
              </a:spcAft>
              <a:buNone/>
              <a:defRPr sz="2000" b="1" kern="1200" spc="0" baseline="0">
                <a:solidFill>
                  <a:schemeClr val="tx1"/>
                </a:solidFill>
                <a:latin typeface="+mj-lt"/>
                <a:ea typeface="+mj-ea"/>
                <a:cs typeface="+mj-cs"/>
              </a:defRPr>
            </a:lvl1pPr>
          </a:lstStyle>
          <a:p>
            <a:r>
              <a:rPr lang="en-US" i="1" dirty="0">
                <a:solidFill>
                  <a:srgbClr val="00A1E2"/>
                </a:solidFill>
              </a:rPr>
              <a:t>Ideal Attributes</a:t>
            </a:r>
          </a:p>
        </p:txBody>
      </p:sp>
      <p:sp>
        <p:nvSpPr>
          <p:cNvPr id="7" name="Text Placeholder 1"/>
          <p:cNvSpPr>
            <a:spLocks noGrp="1"/>
          </p:cNvSpPr>
          <p:nvPr>
            <p:ph type="body" sz="quarter" idx="1"/>
          </p:nvPr>
        </p:nvSpPr>
        <p:spPr>
          <a:xfrm>
            <a:off x="1333500" y="1628775"/>
            <a:ext cx="7210426" cy="3943350"/>
          </a:xfrm>
        </p:spPr>
        <p:txBody>
          <a:bodyPr/>
          <a:lstStyle/>
          <a:p>
            <a:pPr marL="285750" indent="-285750">
              <a:buFont typeface="Wingdings" panose="05000000000000000000" pitchFamily="2" charset="2"/>
              <a:buChar char="§"/>
            </a:pPr>
            <a:r>
              <a:rPr lang="en-US" sz="2000" dirty="0">
                <a:solidFill>
                  <a:srgbClr val="00A1E2"/>
                </a:solidFill>
              </a:rPr>
              <a:t>Affordable</a:t>
            </a:r>
            <a:r>
              <a:rPr lang="en-US" sz="2000" dirty="0">
                <a:solidFill>
                  <a:schemeClr val="tx1"/>
                </a:solidFill>
              </a:rPr>
              <a:t> Consumer-Grade Solution</a:t>
            </a:r>
          </a:p>
          <a:p>
            <a:pPr marL="285750" indent="-285750">
              <a:buFont typeface="Wingdings" panose="05000000000000000000" pitchFamily="2" charset="2"/>
              <a:buChar char="§"/>
            </a:pPr>
            <a:r>
              <a:rPr lang="en-US" sz="2000" dirty="0">
                <a:solidFill>
                  <a:schemeClr val="tx1"/>
                </a:solidFill>
              </a:rPr>
              <a:t>Flood </a:t>
            </a:r>
            <a:r>
              <a:rPr lang="en-US" sz="2000" dirty="0">
                <a:solidFill>
                  <a:srgbClr val="00A1E2"/>
                </a:solidFill>
              </a:rPr>
              <a:t>detection</a:t>
            </a:r>
            <a:r>
              <a:rPr lang="en-US" sz="2000" dirty="0">
                <a:solidFill>
                  <a:schemeClr val="tx1"/>
                </a:solidFill>
              </a:rPr>
              <a:t> and </a:t>
            </a:r>
            <a:r>
              <a:rPr lang="en-US" sz="2000" dirty="0">
                <a:solidFill>
                  <a:srgbClr val="00A1E2"/>
                </a:solidFill>
              </a:rPr>
              <a:t>forewarning</a:t>
            </a:r>
          </a:p>
          <a:p>
            <a:pPr marL="285750" indent="-285750">
              <a:buFont typeface="Wingdings" panose="05000000000000000000" pitchFamily="2" charset="2"/>
              <a:buChar char="§"/>
            </a:pPr>
            <a:r>
              <a:rPr lang="en-US" sz="2000" dirty="0">
                <a:solidFill>
                  <a:schemeClr val="tx1"/>
                </a:solidFill>
              </a:rPr>
              <a:t>Passive (low / no energy consumption when not in use; </a:t>
            </a:r>
            <a:r>
              <a:rPr lang="en-US" sz="2000" dirty="0">
                <a:solidFill>
                  <a:srgbClr val="00A1E2"/>
                </a:solidFill>
              </a:rPr>
              <a:t>off-grid energy rig</a:t>
            </a:r>
            <a:r>
              <a:rPr lang="en-US" sz="2000" dirty="0">
                <a:solidFill>
                  <a:schemeClr val="tx1"/>
                </a:solidFill>
              </a:rPr>
              <a:t> triggered by flood sensors)</a:t>
            </a:r>
          </a:p>
          <a:p>
            <a:pPr marL="285750" indent="-285750">
              <a:buFont typeface="Wingdings" panose="05000000000000000000" pitchFamily="2" charset="2"/>
              <a:buChar char="§"/>
            </a:pPr>
            <a:r>
              <a:rPr lang="en-US" sz="2000" dirty="0">
                <a:solidFill>
                  <a:srgbClr val="00A1E2"/>
                </a:solidFill>
              </a:rPr>
              <a:t>Self-Powering</a:t>
            </a:r>
          </a:p>
          <a:p>
            <a:pPr marL="285750" indent="-285750">
              <a:buFont typeface="Wingdings" panose="05000000000000000000" pitchFamily="2" charset="2"/>
              <a:buChar char="§"/>
            </a:pPr>
            <a:r>
              <a:rPr lang="en-US" sz="2000" dirty="0">
                <a:solidFill>
                  <a:srgbClr val="00A1E2"/>
                </a:solidFill>
              </a:rPr>
              <a:t>Locational Beacon </a:t>
            </a:r>
            <a:r>
              <a:rPr lang="en-US" sz="2000" dirty="0">
                <a:solidFill>
                  <a:schemeClr val="tx1"/>
                </a:solidFill>
              </a:rPr>
              <a:t>for Pet and Property Recovery</a:t>
            </a:r>
          </a:p>
          <a:p>
            <a:pPr marL="285750" indent="-285750">
              <a:buFont typeface="Wingdings" panose="05000000000000000000" pitchFamily="2" charset="2"/>
              <a:buChar char="§"/>
            </a:pPr>
            <a:r>
              <a:rPr lang="en-US" sz="2000" dirty="0">
                <a:solidFill>
                  <a:srgbClr val="00A1E2"/>
                </a:solidFill>
              </a:rPr>
              <a:t>No internet reliance </a:t>
            </a:r>
            <a:r>
              <a:rPr lang="en-US" sz="2000" dirty="0">
                <a:solidFill>
                  <a:schemeClr val="tx1"/>
                </a:solidFill>
              </a:rPr>
              <a:t>– mesh network over RF channel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685508"/>
            <a:ext cx="9144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79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Activation Flow</a:t>
            </a:r>
          </a:p>
        </p:txBody>
      </p:sp>
      <p:graphicFrame>
        <p:nvGraphicFramePr>
          <p:cNvPr id="14" name="Diagram 13"/>
          <p:cNvGraphicFramePr/>
          <p:nvPr>
            <p:extLst>
              <p:ext uri="{D42A27DB-BD31-4B8C-83A1-F6EECF244321}">
                <p14:modId xmlns:p14="http://schemas.microsoft.com/office/powerpoint/2010/main" val="4040003904"/>
              </p:ext>
            </p:extLst>
          </p:nvPr>
        </p:nvGraphicFramePr>
        <p:xfrm>
          <a:off x="4756150" y="1903277"/>
          <a:ext cx="3406776" cy="35067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Rectangle 8"/>
          <p:cNvSpPr/>
          <p:nvPr/>
        </p:nvSpPr>
        <p:spPr>
          <a:xfrm>
            <a:off x="457200" y="4179537"/>
            <a:ext cx="3267075" cy="812530"/>
          </a:xfrm>
          <a:prstGeom prst="rect">
            <a:avLst/>
          </a:prstGeom>
        </p:spPr>
        <p:txBody>
          <a:bodyPr wrap="square" lIns="0" tIns="0" rIns="0" bIns="0">
            <a:spAutoFit/>
          </a:bodyPr>
          <a:lstStyle/>
          <a:p>
            <a:pPr marL="0" lvl="1">
              <a:lnSpc>
                <a:spcPct val="110000"/>
              </a:lnSpc>
              <a:spcBef>
                <a:spcPts val="1000"/>
              </a:spcBef>
              <a:buClr>
                <a:srgbClr val="009EDB"/>
              </a:buClr>
              <a:buFont typeface="Arial" panose="020B0604020202020204" pitchFamily="34" charset="0"/>
              <a:buChar char="​"/>
            </a:pPr>
            <a:r>
              <a:rPr lang="en-US" sz="1200" b="1" dirty="0"/>
              <a:t>Base Tier </a:t>
            </a:r>
            <a:r>
              <a:rPr lang="en-US" sz="1200" dirty="0"/>
              <a:t>– Water leak sensors are strategically placed at the lowest breach point.  Sensor breach triggers Middle and Top Tier Power-over-Ethernet boot for Home Automation app.</a:t>
            </a:r>
          </a:p>
        </p:txBody>
      </p:sp>
      <p:cxnSp>
        <p:nvCxnSpPr>
          <p:cNvPr id="15" name="Straight Connector 14"/>
          <p:cNvCxnSpPr/>
          <p:nvPr/>
        </p:nvCxnSpPr>
        <p:spPr>
          <a:xfrm>
            <a:off x="457200" y="2369820"/>
            <a:ext cx="5562600" cy="0"/>
          </a:xfrm>
          <a:prstGeom prst="line">
            <a:avLst/>
          </a:prstGeom>
          <a:ln w="6350">
            <a:solidFill>
              <a:schemeClr val="bg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7200" y="2417412"/>
            <a:ext cx="3108960" cy="609398"/>
          </a:xfrm>
          <a:prstGeom prst="rect">
            <a:avLst/>
          </a:prstGeom>
        </p:spPr>
        <p:txBody>
          <a:bodyPr wrap="square" lIns="0" tIns="0" rIns="0" bIns="0">
            <a:spAutoFit/>
          </a:bodyPr>
          <a:lstStyle/>
          <a:p>
            <a:pPr marL="0" lvl="1">
              <a:lnSpc>
                <a:spcPct val="110000"/>
              </a:lnSpc>
              <a:spcBef>
                <a:spcPts val="1000"/>
              </a:spcBef>
              <a:buClr>
                <a:srgbClr val="009EDB"/>
              </a:buClr>
              <a:buFont typeface="Arial" panose="020B0604020202020204" pitchFamily="34" charset="0"/>
              <a:buChar char="​"/>
            </a:pPr>
            <a:r>
              <a:rPr lang="en-US" sz="1200" b="1" dirty="0"/>
              <a:t>Top Tier</a:t>
            </a:r>
            <a:r>
              <a:rPr lang="en-US" sz="1200" dirty="0"/>
              <a:t> - Solar-powered “Home Base” emits GPS beacon and RF Mesh Network Repeater / Communications Node</a:t>
            </a:r>
          </a:p>
        </p:txBody>
      </p:sp>
      <p:sp>
        <p:nvSpPr>
          <p:cNvPr id="17" name="Rectangle 16"/>
          <p:cNvSpPr/>
          <p:nvPr/>
        </p:nvSpPr>
        <p:spPr>
          <a:xfrm>
            <a:off x="457201" y="3284187"/>
            <a:ext cx="3108960" cy="609398"/>
          </a:xfrm>
          <a:prstGeom prst="rect">
            <a:avLst/>
          </a:prstGeom>
        </p:spPr>
        <p:txBody>
          <a:bodyPr wrap="square" lIns="0" tIns="0" rIns="0" bIns="0">
            <a:spAutoFit/>
          </a:bodyPr>
          <a:lstStyle/>
          <a:p>
            <a:pPr marL="0" lvl="1">
              <a:lnSpc>
                <a:spcPct val="110000"/>
              </a:lnSpc>
              <a:spcBef>
                <a:spcPts val="1000"/>
              </a:spcBef>
              <a:buClr>
                <a:srgbClr val="009EDB"/>
              </a:buClr>
              <a:buFont typeface="Arial" panose="020B0604020202020204" pitchFamily="34" charset="0"/>
              <a:buChar char="​"/>
            </a:pPr>
            <a:r>
              <a:rPr lang="en-US" sz="1200" b="1" dirty="0"/>
              <a:t>Middle Tier </a:t>
            </a:r>
            <a:r>
              <a:rPr lang="en-US" sz="1200" dirty="0"/>
              <a:t>– Bluetooth / Wearable GPS tags are attached to non-portable valuables and pets to speed emergency recovery tracking.</a:t>
            </a:r>
          </a:p>
        </p:txBody>
      </p:sp>
      <p:cxnSp>
        <p:nvCxnSpPr>
          <p:cNvPr id="19" name="Straight Connector 18"/>
          <p:cNvCxnSpPr/>
          <p:nvPr/>
        </p:nvCxnSpPr>
        <p:spPr>
          <a:xfrm>
            <a:off x="457200" y="3208020"/>
            <a:ext cx="5562600" cy="0"/>
          </a:xfrm>
          <a:prstGeom prst="line">
            <a:avLst/>
          </a:prstGeom>
          <a:ln w="6350">
            <a:solidFill>
              <a:schemeClr val="bg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 y="4131945"/>
            <a:ext cx="5562600" cy="0"/>
          </a:xfrm>
          <a:prstGeom prst="line">
            <a:avLst/>
          </a:prstGeom>
          <a:ln w="6350">
            <a:solidFill>
              <a:schemeClr val="bg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Flood Detection Trigger Radiates Upward in </a:t>
            </a:r>
            <a:r>
              <a:rPr lang="en-US" dirty="0">
                <a:effectLst>
                  <a:reflection blurRad="6350" stA="60000" endA="900" endPos="58000" dir="5400000" sy="-100000" algn="bl" rotWithShape="0"/>
                </a:effectLst>
              </a:rPr>
              <a:t>Watermarked</a:t>
            </a:r>
            <a:r>
              <a:rPr lang="en-US" dirty="0"/>
              <a:t> Home Network</a:t>
            </a:r>
          </a:p>
        </p:txBody>
      </p:sp>
      <p:pic>
        <p:nvPicPr>
          <p:cNvPr id="12" name="Picture 2" descr="C:\Users\t-dantay\Documents\Placeholders\home.png"/>
          <p:cNvPicPr>
            <a:picLocks noChangeAspect="1" noChangeArrowheads="1"/>
          </p:cNvPicPr>
          <p:nvPr>
            <p:custDataLst>
              <p:custData r:id="rId1"/>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200774" y="5166122"/>
            <a:ext cx="557347" cy="5486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dantay\Documents\Placeholders\WiFi.png"/>
          <p:cNvPicPr>
            <a:picLocks noChangeAspect="1" noChangeArrowheads="1"/>
          </p:cNvPicPr>
          <p:nvPr>
            <p:custDataLst>
              <p:custData r:id="rId2"/>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7038975" y="390334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custDataLst>
              <p:custData r:id="rId3"/>
            </p:custDataLst>
          </p:nvPr>
        </p:nvPicPr>
        <p:blipFill>
          <a:blip r:embed="rId16" cstate="print">
            <a:extLst>
              <a:ext uri="{28A0092B-C50C-407E-A947-70E740481C1C}">
                <a14:useLocalDpi xmlns:a14="http://schemas.microsoft.com/office/drawing/2010/main" val="0"/>
              </a:ext>
            </a:extLst>
          </a:blip>
          <a:stretch>
            <a:fillRect/>
          </a:stretch>
        </p:blipFill>
        <p:spPr>
          <a:xfrm>
            <a:off x="6365147" y="5800725"/>
            <a:ext cx="228600" cy="228600"/>
          </a:xfrm>
          <a:prstGeom prst="rect">
            <a:avLst/>
          </a:prstGeom>
        </p:spPr>
      </p:pic>
      <p:sp>
        <p:nvSpPr>
          <p:cNvPr id="28" name="Freeform 132"/>
          <p:cNvSpPr>
            <a:spLocks noEditPoints="1"/>
          </p:cNvSpPr>
          <p:nvPr>
            <p:custDataLst>
              <p:custData r:id="rId4"/>
              <p:custData r:id="rId5"/>
            </p:custDataLst>
          </p:nvPr>
        </p:nvSpPr>
        <p:spPr bwMode="black">
          <a:xfrm>
            <a:off x="6942936" y="2148660"/>
            <a:ext cx="192078" cy="312781"/>
          </a:xfrm>
          <a:custGeom>
            <a:avLst/>
            <a:gdLst>
              <a:gd name="T0" fmla="*/ 42 w 49"/>
              <a:gd name="T1" fmla="*/ 7 h 80"/>
              <a:gd name="T2" fmla="*/ 25 w 49"/>
              <a:gd name="T3" fmla="*/ 0 h 80"/>
              <a:gd name="T4" fmla="*/ 8 w 49"/>
              <a:gd name="T5" fmla="*/ 7 h 80"/>
              <a:gd name="T6" fmla="*/ 0 w 49"/>
              <a:gd name="T7" fmla="*/ 24 h 80"/>
              <a:gd name="T8" fmla="*/ 4 w 49"/>
              <a:gd name="T9" fmla="*/ 39 h 80"/>
              <a:gd name="T10" fmla="*/ 16 w 49"/>
              <a:gd name="T11" fmla="*/ 55 h 80"/>
              <a:gd name="T12" fmla="*/ 23 w 49"/>
              <a:gd name="T13" fmla="*/ 80 h 80"/>
              <a:gd name="T14" fmla="*/ 27 w 49"/>
              <a:gd name="T15" fmla="*/ 80 h 80"/>
              <a:gd name="T16" fmla="*/ 37 w 49"/>
              <a:gd name="T17" fmla="*/ 49 h 80"/>
              <a:gd name="T18" fmla="*/ 45 w 49"/>
              <a:gd name="T19" fmla="*/ 39 h 80"/>
              <a:gd name="T20" fmla="*/ 49 w 49"/>
              <a:gd name="T21" fmla="*/ 24 h 80"/>
              <a:gd name="T22" fmla="*/ 42 w 49"/>
              <a:gd name="T23" fmla="*/ 7 h 80"/>
              <a:gd name="T24" fmla="*/ 25 w 49"/>
              <a:gd name="T25" fmla="*/ 37 h 80"/>
              <a:gd name="T26" fmla="*/ 13 w 49"/>
              <a:gd name="T27" fmla="*/ 25 h 80"/>
              <a:gd name="T28" fmla="*/ 25 w 49"/>
              <a:gd name="T29" fmla="*/ 14 h 80"/>
              <a:gd name="T30" fmla="*/ 36 w 49"/>
              <a:gd name="T31" fmla="*/ 25 h 80"/>
              <a:gd name="T32" fmla="*/ 25 w 49"/>
              <a:gd name="T3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80">
                <a:moveTo>
                  <a:pt x="42" y="7"/>
                </a:moveTo>
                <a:cubicBezTo>
                  <a:pt x="37" y="3"/>
                  <a:pt x="31" y="0"/>
                  <a:pt x="25" y="0"/>
                </a:cubicBezTo>
                <a:cubicBezTo>
                  <a:pt x="18" y="0"/>
                  <a:pt x="12" y="3"/>
                  <a:pt x="8" y="7"/>
                </a:cubicBezTo>
                <a:cubicBezTo>
                  <a:pt x="3" y="12"/>
                  <a:pt x="0" y="18"/>
                  <a:pt x="0" y="24"/>
                </a:cubicBezTo>
                <a:cubicBezTo>
                  <a:pt x="0" y="30"/>
                  <a:pt x="2" y="35"/>
                  <a:pt x="4" y="39"/>
                </a:cubicBezTo>
                <a:cubicBezTo>
                  <a:pt x="8" y="45"/>
                  <a:pt x="12" y="49"/>
                  <a:pt x="16" y="55"/>
                </a:cubicBezTo>
                <a:cubicBezTo>
                  <a:pt x="20" y="61"/>
                  <a:pt x="23" y="68"/>
                  <a:pt x="23" y="80"/>
                </a:cubicBezTo>
                <a:cubicBezTo>
                  <a:pt x="27" y="80"/>
                  <a:pt x="27" y="80"/>
                  <a:pt x="27" y="80"/>
                </a:cubicBezTo>
                <a:cubicBezTo>
                  <a:pt x="27" y="64"/>
                  <a:pt x="32" y="56"/>
                  <a:pt x="37" y="49"/>
                </a:cubicBezTo>
                <a:cubicBezTo>
                  <a:pt x="40" y="46"/>
                  <a:pt x="43" y="43"/>
                  <a:pt x="45" y="39"/>
                </a:cubicBezTo>
                <a:cubicBezTo>
                  <a:pt x="48" y="35"/>
                  <a:pt x="49" y="30"/>
                  <a:pt x="49" y="24"/>
                </a:cubicBezTo>
                <a:cubicBezTo>
                  <a:pt x="49" y="18"/>
                  <a:pt x="46" y="12"/>
                  <a:pt x="42" y="7"/>
                </a:cubicBezTo>
                <a:close/>
                <a:moveTo>
                  <a:pt x="25" y="37"/>
                </a:moveTo>
                <a:cubicBezTo>
                  <a:pt x="18" y="37"/>
                  <a:pt x="13" y="31"/>
                  <a:pt x="13" y="25"/>
                </a:cubicBezTo>
                <a:cubicBezTo>
                  <a:pt x="13" y="19"/>
                  <a:pt x="18" y="14"/>
                  <a:pt x="25" y="14"/>
                </a:cubicBezTo>
                <a:cubicBezTo>
                  <a:pt x="31" y="14"/>
                  <a:pt x="36" y="19"/>
                  <a:pt x="36" y="25"/>
                </a:cubicBezTo>
                <a:cubicBezTo>
                  <a:pt x="36" y="31"/>
                  <a:pt x="31" y="37"/>
                  <a:pt x="25" y="37"/>
                </a:cubicBezTo>
                <a:close/>
              </a:path>
            </a:pathLst>
          </a:custGeom>
          <a:solidFill>
            <a:srgbClr val="000000"/>
          </a:solidFill>
          <a:ln>
            <a:noFill/>
          </a:ln>
        </p:spPr>
        <p:txBody>
          <a:bodyPr vert="horz" wrap="square" lIns="97576" tIns="48788" rIns="97576" bIns="48788" numCol="1" anchor="t" anchorCtr="0" compatLnSpc="1">
            <a:prstTxWarp prst="textNoShape">
              <a:avLst/>
            </a:prstTxWarp>
          </a:bodyPr>
          <a:lstStyle/>
          <a:p>
            <a:endParaRPr lang="en-US"/>
          </a:p>
        </p:txBody>
      </p:sp>
      <p:pic>
        <p:nvPicPr>
          <p:cNvPr id="29" name="Picture 28"/>
          <p:cNvPicPr preferRelativeResize="0">
            <a:picLocks/>
          </p:cNvPicPr>
          <p:nvPr>
            <p:custDataLst>
              <p:custData r:id="rId6"/>
            </p:custDataLst>
          </p:nvPr>
        </p:nvPicPr>
        <p:blipFill rotWithShape="1">
          <a:blip r:embed="rId17">
            <a:extLst>
              <a:ext uri="{28A0092B-C50C-407E-A947-70E740481C1C}">
                <a14:useLocalDpi xmlns:a14="http://schemas.microsoft.com/office/drawing/2010/main" val="0"/>
              </a:ext>
            </a:extLst>
          </a:blip>
          <a:srcRect l="9210" t="19171" r="8263" b="19646"/>
          <a:stretch/>
        </p:blipFill>
        <p:spPr>
          <a:xfrm>
            <a:off x="6898481" y="3094435"/>
            <a:ext cx="414337" cy="307181"/>
          </a:xfrm>
          <a:prstGeom prst="rect">
            <a:avLst/>
          </a:prstGeom>
        </p:spPr>
      </p:pic>
      <p:cxnSp>
        <p:nvCxnSpPr>
          <p:cNvPr id="5" name="Straight Arrow Connector 4"/>
          <p:cNvCxnSpPr/>
          <p:nvPr/>
        </p:nvCxnSpPr>
        <p:spPr>
          <a:xfrm flipV="1">
            <a:off x="304800" y="2619375"/>
            <a:ext cx="0" cy="2295525"/>
          </a:xfrm>
          <a:prstGeom prst="straightConnector1">
            <a:avLst/>
          </a:prstGeom>
          <a:ln w="38100">
            <a:headEnd type="none" w="med" len="med"/>
            <a:tailEnd type="arrow"/>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5928296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4741864" y="1981201"/>
            <a:ext cx="3404610" cy="3404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152739" y="2802950"/>
            <a:ext cx="2582861" cy="2582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Home Network Diagram</a:t>
            </a:r>
          </a:p>
        </p:txBody>
      </p:sp>
      <p:sp>
        <p:nvSpPr>
          <p:cNvPr id="11" name="TextBox 10"/>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Once Armed, A </a:t>
            </a:r>
            <a:r>
              <a:rPr lang="en-US" dirty="0">
                <a:effectLst>
                  <a:reflection blurRad="6350" stA="60000" endA="900" endPos="58000" dir="5400000" sy="-100000" algn="bl" rotWithShape="0"/>
                </a:effectLst>
              </a:rPr>
              <a:t>Watermarked</a:t>
            </a:r>
            <a:r>
              <a:rPr lang="en-US" dirty="0"/>
              <a:t> Home Becomes a Small Fort</a:t>
            </a:r>
          </a:p>
        </p:txBody>
      </p:sp>
      <p:sp>
        <p:nvSpPr>
          <p:cNvPr id="3" name="Oval 2"/>
          <p:cNvSpPr/>
          <p:nvPr/>
        </p:nvSpPr>
        <p:spPr>
          <a:xfrm>
            <a:off x="5599548" y="3696568"/>
            <a:ext cx="1689243" cy="16892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apezoid 4"/>
          <p:cNvSpPr/>
          <p:nvPr/>
        </p:nvSpPr>
        <p:spPr>
          <a:xfrm>
            <a:off x="5010149" y="2008979"/>
            <a:ext cx="2886076" cy="7254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200" b="1" kern="1200" dirty="0">
                <a:solidFill>
                  <a:srgbClr val="FFFFFF"/>
                </a:solidFill>
              </a:rPr>
              <a:t>BEACON</a:t>
            </a:r>
            <a:endParaRPr lang="en-US" sz="1200" b="0" kern="1200" dirty="0">
              <a:solidFill>
                <a:srgbClr val="FFFFFF"/>
              </a:solidFill>
            </a:endParaRPr>
          </a:p>
        </p:txBody>
      </p:sp>
      <p:sp>
        <p:nvSpPr>
          <p:cNvPr id="24" name="Trapezoid 4"/>
          <p:cNvSpPr/>
          <p:nvPr/>
        </p:nvSpPr>
        <p:spPr>
          <a:xfrm>
            <a:off x="5219699" y="2856704"/>
            <a:ext cx="2466976" cy="7254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200" b="1" kern="1200" dirty="0">
                <a:solidFill>
                  <a:srgbClr val="FFFFFF"/>
                </a:solidFill>
              </a:rPr>
              <a:t>TAGS</a:t>
            </a:r>
            <a:endParaRPr lang="en-US" sz="1200" b="0" kern="1200" dirty="0">
              <a:solidFill>
                <a:srgbClr val="FFFFFF"/>
              </a:solidFill>
            </a:endParaRPr>
          </a:p>
        </p:txBody>
      </p:sp>
      <p:sp>
        <p:nvSpPr>
          <p:cNvPr id="25" name="Trapezoid 4"/>
          <p:cNvSpPr/>
          <p:nvPr/>
        </p:nvSpPr>
        <p:spPr>
          <a:xfrm>
            <a:off x="5610226" y="4180679"/>
            <a:ext cx="1676400" cy="7254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a:spcAft>
                <a:spcPts val="588"/>
              </a:spcAft>
            </a:pPr>
            <a:r>
              <a:rPr lang="en-US" sz="1200" b="1" kern="0" dirty="0">
                <a:solidFill>
                  <a:srgbClr val="FFFFFF"/>
                </a:solidFill>
              </a:rPr>
              <a:t>Sensors</a:t>
            </a:r>
          </a:p>
          <a:p>
            <a:pPr lvl="0" algn="ctr"/>
            <a:r>
              <a:rPr lang="en-US" sz="1200" kern="0" dirty="0">
                <a:solidFill>
                  <a:srgbClr val="FFFFFF"/>
                </a:solidFill>
              </a:rPr>
              <a:t>.</a:t>
            </a:r>
            <a:endParaRPr lang="en-US" sz="1200" b="1" kern="0" dirty="0">
              <a:solidFill>
                <a:srgbClr val="FFFFFF"/>
              </a:solidFill>
            </a:endParaRPr>
          </a:p>
        </p:txBody>
      </p:sp>
      <p:sp>
        <p:nvSpPr>
          <p:cNvPr id="17" name="Rectangle 16"/>
          <p:cNvSpPr/>
          <p:nvPr/>
        </p:nvSpPr>
        <p:spPr>
          <a:xfrm>
            <a:off x="457200" y="4179537"/>
            <a:ext cx="3267075" cy="406265"/>
          </a:xfrm>
          <a:prstGeom prst="rect">
            <a:avLst/>
          </a:prstGeom>
        </p:spPr>
        <p:txBody>
          <a:bodyPr wrap="square" lIns="0" tIns="0" rIns="0" bIns="0">
            <a:spAutoFit/>
          </a:bodyPr>
          <a:lstStyle/>
          <a:p>
            <a:pPr lvl="0">
              <a:lnSpc>
                <a:spcPct val="110000"/>
              </a:lnSpc>
              <a:spcBef>
                <a:spcPts val="1200"/>
              </a:spcBef>
              <a:buClr>
                <a:srgbClr val="009EDB"/>
              </a:buClr>
            </a:pPr>
            <a:r>
              <a:rPr lang="en-US" sz="1200" dirty="0"/>
              <a:t>Water sensors provide basis for early warning and arming of home automation. </a:t>
            </a:r>
            <a:endParaRPr lang="en-US" sz="1400" dirty="0"/>
          </a:p>
        </p:txBody>
      </p:sp>
      <p:cxnSp>
        <p:nvCxnSpPr>
          <p:cNvPr id="19" name="Straight Connector 18"/>
          <p:cNvCxnSpPr/>
          <p:nvPr/>
        </p:nvCxnSpPr>
        <p:spPr>
          <a:xfrm>
            <a:off x="457200" y="2369820"/>
            <a:ext cx="5562600" cy="0"/>
          </a:xfrm>
          <a:prstGeom prst="line">
            <a:avLst/>
          </a:prstGeom>
          <a:ln w="6350">
            <a:solidFill>
              <a:schemeClr val="bg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57200" y="2417412"/>
            <a:ext cx="3108960" cy="812530"/>
          </a:xfrm>
          <a:prstGeom prst="rect">
            <a:avLst/>
          </a:prstGeom>
        </p:spPr>
        <p:txBody>
          <a:bodyPr wrap="square" lIns="0" tIns="0" rIns="0" bIns="0">
            <a:spAutoFit/>
          </a:bodyPr>
          <a:lstStyle/>
          <a:p>
            <a:pPr lvl="0">
              <a:lnSpc>
                <a:spcPct val="110000"/>
              </a:lnSpc>
              <a:spcBef>
                <a:spcPts val="1200"/>
              </a:spcBef>
              <a:buClr>
                <a:srgbClr val="009EDB"/>
              </a:buClr>
            </a:pPr>
            <a:r>
              <a:rPr lang="en-US" sz="1200" dirty="0"/>
              <a:t>A consumer-grade solar-battery pair powers a deep-cycle AGM marine battery to provide days-to-weeks of power to GPS beacon and RF network repeater. </a:t>
            </a:r>
            <a:endParaRPr lang="en-US" sz="1400" dirty="0"/>
          </a:p>
        </p:txBody>
      </p:sp>
      <p:sp>
        <p:nvSpPr>
          <p:cNvPr id="22" name="Rectangle 21"/>
          <p:cNvSpPr/>
          <p:nvPr/>
        </p:nvSpPr>
        <p:spPr>
          <a:xfrm>
            <a:off x="457201" y="3284187"/>
            <a:ext cx="3108960" cy="812530"/>
          </a:xfrm>
          <a:prstGeom prst="rect">
            <a:avLst/>
          </a:prstGeom>
        </p:spPr>
        <p:txBody>
          <a:bodyPr wrap="square" lIns="0" tIns="0" rIns="0" bIns="0">
            <a:spAutoFit/>
          </a:bodyPr>
          <a:lstStyle/>
          <a:p>
            <a:pPr lvl="0">
              <a:lnSpc>
                <a:spcPct val="110000"/>
              </a:lnSpc>
              <a:spcBef>
                <a:spcPts val="1200"/>
              </a:spcBef>
              <a:buClr>
                <a:srgbClr val="009EDB"/>
              </a:buClr>
            </a:pPr>
            <a:r>
              <a:rPr lang="en-US" sz="1200" dirty="0"/>
              <a:t>Property tags allow homeowners to directly locate valuables when water recedes.  Pets with wearable tags may be identified and tracked by owner. </a:t>
            </a:r>
            <a:endParaRPr lang="en-US" sz="1400" dirty="0"/>
          </a:p>
        </p:txBody>
      </p:sp>
      <p:cxnSp>
        <p:nvCxnSpPr>
          <p:cNvPr id="29" name="Straight Connector 28"/>
          <p:cNvCxnSpPr/>
          <p:nvPr/>
        </p:nvCxnSpPr>
        <p:spPr>
          <a:xfrm>
            <a:off x="457200" y="3208020"/>
            <a:ext cx="5562600" cy="0"/>
          </a:xfrm>
          <a:prstGeom prst="line">
            <a:avLst/>
          </a:prstGeom>
          <a:ln w="6350">
            <a:solidFill>
              <a:schemeClr val="bg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 y="4131945"/>
            <a:ext cx="5562600" cy="0"/>
          </a:xfrm>
          <a:prstGeom prst="line">
            <a:avLst/>
          </a:prstGeom>
          <a:ln w="6350">
            <a:solidFill>
              <a:schemeClr val="bg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769" y="1431593"/>
            <a:ext cx="4114800" cy="3954218"/>
          </a:xfrm>
          <a:prstGeom prst="rect">
            <a:avLst/>
          </a:prstGeom>
        </p:spPr>
      </p:pic>
    </p:spTree>
    <p:extLst>
      <p:ext uri="{BB962C8B-B14F-4D97-AF65-F5344CB8AC3E}">
        <p14:creationId xmlns:p14="http://schemas.microsoft.com/office/powerpoint/2010/main" val="2458766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Components</a:t>
            </a:r>
          </a:p>
        </p:txBody>
      </p:sp>
      <p:sp>
        <p:nvSpPr>
          <p:cNvPr id="19" name="TextBox 18"/>
          <p:cNvSpPr txBox="1"/>
          <p:nvPr/>
        </p:nvSpPr>
        <p:spPr>
          <a:xfrm>
            <a:off x="657225" y="2446813"/>
            <a:ext cx="3520827" cy="2376035"/>
          </a:xfrm>
          <a:prstGeom prst="rect">
            <a:avLst/>
          </a:prstGeom>
          <a:noFill/>
        </p:spPr>
        <p:txBody>
          <a:bodyPr wrap="square" lIns="0" tIns="0" rIns="0" bIns="0" rtlCol="0" anchor="t">
            <a:spAutoFit/>
          </a:bodyPr>
          <a:lstStyle/>
          <a:p>
            <a:pPr lvl="0">
              <a:lnSpc>
                <a:spcPct val="120000"/>
              </a:lnSpc>
              <a:spcBef>
                <a:spcPct val="20000"/>
              </a:spcBef>
              <a:defRPr/>
            </a:pPr>
            <a:r>
              <a:rPr lang="en-US" sz="1200" b="1" dirty="0">
                <a:solidFill>
                  <a:schemeClr val="accent2"/>
                </a:solidFill>
              </a:rPr>
              <a:t>Software</a:t>
            </a:r>
          </a:p>
          <a:p>
            <a:endParaRPr lang="en-US" sz="1000" dirty="0"/>
          </a:p>
          <a:p>
            <a:r>
              <a:rPr lang="en-US" sz="1000" dirty="0"/>
              <a:t>IBM Software Solutions</a:t>
            </a:r>
          </a:p>
          <a:p>
            <a:pPr marL="171450" lvl="0" indent="-171450">
              <a:buFont typeface="Arial" panose="020B0604020202020204" pitchFamily="34" charset="0"/>
              <a:buChar char="•"/>
            </a:pPr>
            <a:r>
              <a:rPr lang="en-US" sz="1000" dirty="0"/>
              <a:t>Node-RED – Used for flow-control logic to manage devices</a:t>
            </a:r>
          </a:p>
          <a:p>
            <a:pPr marL="171450" lvl="0" indent="-171450">
              <a:buFont typeface="Arial" panose="020B0604020202020204" pitchFamily="34" charset="0"/>
              <a:buChar char="•"/>
            </a:pPr>
            <a:r>
              <a:rPr lang="en-US" sz="1000" dirty="0"/>
              <a:t>Eclipse </a:t>
            </a:r>
            <a:r>
              <a:rPr lang="en-US" sz="1000" dirty="0" err="1"/>
              <a:t>Mosquitto</a:t>
            </a:r>
            <a:r>
              <a:rPr lang="en-US" sz="1000" dirty="0"/>
              <a:t> message broker</a:t>
            </a:r>
          </a:p>
          <a:p>
            <a:pPr marL="171450" lvl="0" indent="-171450">
              <a:buFont typeface="Arial" panose="020B0604020202020204" pitchFamily="34" charset="0"/>
              <a:buChar char="•"/>
            </a:pPr>
            <a:r>
              <a:rPr lang="en-US" sz="1000" dirty="0"/>
              <a:t>IBM Public Cloud (optional push notifications)</a:t>
            </a:r>
          </a:p>
          <a:p>
            <a:r>
              <a:rPr lang="en-US" sz="1000" dirty="0"/>
              <a:t> </a:t>
            </a:r>
          </a:p>
          <a:p>
            <a:r>
              <a:rPr lang="en-US" sz="1000" dirty="0"/>
              <a:t>Open Software</a:t>
            </a:r>
          </a:p>
          <a:p>
            <a:pPr marL="171450" indent="-171450">
              <a:buFont typeface="Arial" panose="020B0604020202020204" pitchFamily="34" charset="0"/>
              <a:buChar char="•"/>
            </a:pPr>
            <a:r>
              <a:rPr lang="en-US" sz="1000" dirty="0"/>
              <a:t>(Raspberry Pi) </a:t>
            </a:r>
          </a:p>
          <a:p>
            <a:pPr marL="628650" lvl="1" indent="-171450">
              <a:buFont typeface="Arial" panose="020B0604020202020204" pitchFamily="34" charset="0"/>
              <a:buChar char="•"/>
            </a:pPr>
            <a:r>
              <a:rPr lang="en-US" sz="1000" dirty="0"/>
              <a:t>Home Assistant </a:t>
            </a:r>
            <a:r>
              <a:rPr lang="en-US" sz="1000" dirty="0" err="1"/>
              <a:t>Config</a:t>
            </a:r>
            <a:r>
              <a:rPr lang="en-US" sz="1000" dirty="0"/>
              <a:t> (HACS)</a:t>
            </a:r>
          </a:p>
          <a:p>
            <a:pPr marL="628650" lvl="1" indent="-171450">
              <a:buFont typeface="Arial" panose="020B0604020202020204" pitchFamily="34" charset="0"/>
              <a:buChar char="•"/>
            </a:pPr>
            <a:r>
              <a:rPr lang="en-US" sz="1000" dirty="0"/>
              <a:t>Home Assistant </a:t>
            </a:r>
            <a:r>
              <a:rPr lang="en-US" sz="1000" dirty="0" err="1"/>
              <a:t>IoT</a:t>
            </a:r>
            <a:r>
              <a:rPr lang="en-US" sz="1000" dirty="0"/>
              <a:t> Protocol gateway</a:t>
            </a:r>
          </a:p>
          <a:p>
            <a:pPr marL="628650" lvl="1" indent="-171450">
              <a:buFont typeface="Arial" panose="020B0604020202020204" pitchFamily="34" charset="0"/>
              <a:buChar char="•"/>
            </a:pPr>
            <a:r>
              <a:rPr lang="en-US" sz="1000" dirty="0"/>
              <a:t>GoTenna Mesh SDK</a:t>
            </a:r>
          </a:p>
          <a:p>
            <a:pPr marL="628650" lvl="1" indent="-171450">
              <a:buFont typeface="Arial" panose="020B0604020202020204" pitchFamily="34" charset="0"/>
              <a:buChar char="•"/>
            </a:pPr>
            <a:r>
              <a:rPr lang="en-US" sz="1000" dirty="0"/>
              <a:t>HASS.IO</a:t>
            </a:r>
          </a:p>
          <a:p>
            <a:pPr marL="171450" indent="-171450">
              <a:buFont typeface="Arial" panose="020B0604020202020204" pitchFamily="34" charset="0"/>
              <a:buChar char="•"/>
            </a:pPr>
            <a:r>
              <a:rPr lang="en-US" sz="1000" dirty="0"/>
              <a:t>(iPhone)</a:t>
            </a:r>
          </a:p>
          <a:p>
            <a:pPr marL="628650" lvl="1" indent="-171450">
              <a:buFont typeface="Arial" panose="020B0604020202020204" pitchFamily="34" charset="0"/>
              <a:buChar char="•"/>
            </a:pPr>
            <a:r>
              <a:rPr lang="en-US" sz="1000" dirty="0"/>
              <a:t>Particle </a:t>
            </a:r>
            <a:r>
              <a:rPr lang="en-US" sz="1000" dirty="0" err="1"/>
              <a:t>IoT</a:t>
            </a:r>
            <a:endParaRPr lang="en-US" sz="1000" dirty="0"/>
          </a:p>
        </p:txBody>
      </p:sp>
      <p:sp>
        <p:nvSpPr>
          <p:cNvPr id="21" name="TextBox 20"/>
          <p:cNvSpPr txBox="1"/>
          <p:nvPr/>
        </p:nvSpPr>
        <p:spPr>
          <a:xfrm>
            <a:off x="4564094" y="1627663"/>
            <a:ext cx="3875056" cy="3761030"/>
          </a:xfrm>
          <a:prstGeom prst="rect">
            <a:avLst/>
          </a:prstGeom>
          <a:noFill/>
        </p:spPr>
        <p:txBody>
          <a:bodyPr wrap="square" lIns="0" tIns="0" rIns="0" bIns="0" rtlCol="0" anchor="t">
            <a:spAutoFit/>
          </a:bodyPr>
          <a:lstStyle/>
          <a:p>
            <a:pPr lvl="0">
              <a:lnSpc>
                <a:spcPct val="120000"/>
              </a:lnSpc>
              <a:spcBef>
                <a:spcPct val="20000"/>
              </a:spcBef>
              <a:defRPr/>
            </a:pPr>
            <a:r>
              <a:rPr lang="en-US" sz="1200" b="1" dirty="0">
                <a:solidFill>
                  <a:schemeClr val="accent2"/>
                </a:solidFill>
              </a:rPr>
              <a:t>Hardware and Devices</a:t>
            </a:r>
          </a:p>
          <a:p>
            <a:r>
              <a:rPr lang="en-US" sz="1000" b="1" dirty="0"/>
              <a:t>Layer 3 – Broadcast</a:t>
            </a:r>
            <a:endParaRPr lang="en-US" sz="1000" dirty="0"/>
          </a:p>
          <a:p>
            <a:pPr lvl="0"/>
            <a:r>
              <a:rPr lang="en-US" sz="1000" dirty="0"/>
              <a:t>Solar Energy Source for Home Automation</a:t>
            </a:r>
          </a:p>
          <a:p>
            <a:pPr marL="628650" lvl="1" indent="-171450">
              <a:buFont typeface="Arial" panose="020B0604020202020204" pitchFamily="34" charset="0"/>
              <a:buChar char="•"/>
            </a:pPr>
            <a:r>
              <a:rPr lang="en-US" sz="1000" dirty="0"/>
              <a:t>Voltaic System Arc 20W Charger with V88 Power Bank</a:t>
            </a:r>
          </a:p>
          <a:p>
            <a:pPr lvl="0"/>
            <a:r>
              <a:rPr lang="en-US" sz="1000" dirty="0"/>
              <a:t>GPS Beacon, RF Node, RF Repeater</a:t>
            </a:r>
          </a:p>
          <a:p>
            <a:pPr marL="628650" lvl="1" indent="-171450">
              <a:buFont typeface="Arial" panose="020B0604020202020204" pitchFamily="34" charset="0"/>
              <a:buChar char="•"/>
            </a:pPr>
            <a:r>
              <a:rPr lang="en-US" sz="1000" dirty="0"/>
              <a:t>GoTenna Mesh (Repeater) GPS, RF, and SMS Device</a:t>
            </a:r>
          </a:p>
          <a:p>
            <a:pPr marL="628650" lvl="1" indent="-171450">
              <a:buFont typeface="Arial" panose="020B0604020202020204" pitchFamily="34" charset="0"/>
              <a:buChar char="•"/>
            </a:pPr>
            <a:r>
              <a:rPr lang="en-US" sz="1000" dirty="0" err="1"/>
              <a:t>Radacat</a:t>
            </a:r>
            <a:r>
              <a:rPr lang="en-US" sz="1000" dirty="0"/>
              <a:t> GPS Repeater Beacon Device</a:t>
            </a:r>
          </a:p>
          <a:p>
            <a:pPr marL="628650" lvl="1" indent="-171450">
              <a:buFont typeface="Arial" panose="020B0604020202020204" pitchFamily="34" charset="0"/>
              <a:buChar char="•"/>
            </a:pPr>
            <a:r>
              <a:rPr lang="en-US" sz="1000" dirty="0"/>
              <a:t>Raspberry Pi 3</a:t>
            </a:r>
          </a:p>
          <a:p>
            <a:r>
              <a:rPr lang="en-US" sz="1000" b="1" dirty="0"/>
              <a:t>Layer 2 – Track</a:t>
            </a:r>
            <a:endParaRPr lang="en-US" sz="1000" dirty="0"/>
          </a:p>
          <a:p>
            <a:pPr lvl="0"/>
            <a:r>
              <a:rPr lang="en-US" sz="1000" dirty="0"/>
              <a:t>Mesh Network (Passive)</a:t>
            </a:r>
          </a:p>
          <a:p>
            <a:pPr marL="628650" lvl="1" indent="-171450">
              <a:buFont typeface="Arial" panose="020B0604020202020204" pitchFamily="34" charset="0"/>
              <a:buChar char="•"/>
            </a:pPr>
            <a:r>
              <a:rPr lang="en-US" sz="1000" dirty="0"/>
              <a:t>Particle XENON </a:t>
            </a:r>
            <a:r>
              <a:rPr lang="en-US" sz="1000" dirty="0" err="1"/>
              <a:t>IoT</a:t>
            </a:r>
            <a:r>
              <a:rPr lang="en-US" sz="1000" dirty="0"/>
              <a:t> Mesh BT Network Node/Repeater</a:t>
            </a:r>
          </a:p>
          <a:p>
            <a:pPr marL="628650" lvl="1" indent="-171450">
              <a:buFont typeface="Arial" panose="020B0604020202020204" pitchFamily="34" charset="0"/>
              <a:buChar char="•"/>
            </a:pPr>
            <a:r>
              <a:rPr lang="en-US" sz="1000" dirty="0"/>
              <a:t>Raspberry Pi 3</a:t>
            </a:r>
          </a:p>
          <a:p>
            <a:pPr lvl="0"/>
            <a:r>
              <a:rPr lang="en-US" sz="1000" dirty="0" err="1"/>
              <a:t>Zigbee</a:t>
            </a:r>
            <a:r>
              <a:rPr lang="en-US" sz="1000" dirty="0"/>
              <a:t> </a:t>
            </a:r>
            <a:r>
              <a:rPr lang="en-US" sz="1000" dirty="0" err="1"/>
              <a:t>IoT</a:t>
            </a:r>
            <a:endParaRPr lang="en-US" sz="1000" dirty="0"/>
          </a:p>
          <a:p>
            <a:pPr marL="628650" lvl="1" indent="-171450">
              <a:buFont typeface="Arial" panose="020B0604020202020204" pitchFamily="34" charset="0"/>
              <a:buChar char="•"/>
            </a:pPr>
            <a:r>
              <a:rPr lang="en-US" sz="1000" dirty="0" err="1"/>
              <a:t>Zigbee</a:t>
            </a:r>
            <a:r>
              <a:rPr lang="en-US" sz="1000" dirty="0"/>
              <a:t> Arduino</a:t>
            </a:r>
          </a:p>
          <a:p>
            <a:pPr marL="628650" lvl="1" indent="-171450">
              <a:buFont typeface="Arial" panose="020B0604020202020204" pitchFamily="34" charset="0"/>
              <a:buChar char="•"/>
            </a:pPr>
            <a:r>
              <a:rPr lang="en-US" sz="1000" dirty="0" err="1"/>
              <a:t>Zigbee</a:t>
            </a:r>
            <a:r>
              <a:rPr lang="en-US" sz="1000" dirty="0"/>
              <a:t> Add-on Module for Raspberry Pi</a:t>
            </a:r>
          </a:p>
          <a:p>
            <a:pPr marL="628650" lvl="1" indent="-171450">
              <a:buFont typeface="Arial" panose="020B0604020202020204" pitchFamily="34" charset="0"/>
              <a:buChar char="•"/>
            </a:pPr>
            <a:r>
              <a:rPr lang="en-US" sz="1000" dirty="0"/>
              <a:t>BT </a:t>
            </a:r>
            <a:r>
              <a:rPr lang="en-US" sz="1000" dirty="0" err="1"/>
              <a:t>XBee</a:t>
            </a:r>
            <a:r>
              <a:rPr lang="en-US" sz="1000" dirty="0"/>
              <a:t> Shield for </a:t>
            </a:r>
            <a:r>
              <a:rPr lang="en-US" sz="1000" dirty="0" err="1"/>
              <a:t>Zigbee</a:t>
            </a:r>
            <a:r>
              <a:rPr lang="en-US" sz="1000" dirty="0"/>
              <a:t> Arduino</a:t>
            </a:r>
          </a:p>
          <a:p>
            <a:pPr lvl="0"/>
            <a:r>
              <a:rPr lang="en-US" sz="1000" dirty="0"/>
              <a:t>Wearable Tracking</a:t>
            </a:r>
          </a:p>
          <a:p>
            <a:pPr marL="628650" lvl="1" indent="-171450">
              <a:buFont typeface="Arial" panose="020B0604020202020204" pitchFamily="34" charset="0"/>
              <a:buChar char="•"/>
            </a:pPr>
            <a:r>
              <a:rPr lang="en-US" sz="1000" dirty="0"/>
              <a:t>FLORA wearable microcontroller (Arduino compatible)</a:t>
            </a:r>
          </a:p>
          <a:p>
            <a:pPr marL="628650" lvl="1" indent="-171450">
              <a:buFont typeface="Arial" panose="020B0604020202020204" pitchFamily="34" charset="0"/>
              <a:buChar char="•"/>
            </a:pPr>
            <a:r>
              <a:rPr lang="en-US" sz="1000" dirty="0"/>
              <a:t>FLORA wearable GPS module</a:t>
            </a:r>
          </a:p>
          <a:p>
            <a:r>
              <a:rPr lang="en-US" sz="1000" b="1" dirty="0"/>
              <a:t>Layer 1 - Alert</a:t>
            </a:r>
            <a:endParaRPr lang="en-US" sz="1000" dirty="0"/>
          </a:p>
          <a:p>
            <a:pPr lvl="0"/>
            <a:r>
              <a:rPr lang="en-US" sz="1000" dirty="0"/>
              <a:t>Sensors</a:t>
            </a:r>
          </a:p>
          <a:p>
            <a:pPr marL="628650" lvl="1" indent="-171450">
              <a:buFont typeface="Arial" panose="020B0604020202020204" pitchFamily="34" charset="0"/>
              <a:buChar char="•"/>
            </a:pPr>
            <a:r>
              <a:rPr lang="en-US" sz="1000" dirty="0" err="1"/>
              <a:t>Insteon</a:t>
            </a:r>
            <a:r>
              <a:rPr lang="en-US" sz="1000" dirty="0"/>
              <a:t> Wireless </a:t>
            </a:r>
            <a:r>
              <a:rPr lang="en-US" sz="1000" dirty="0" err="1"/>
              <a:t>Waterleak</a:t>
            </a:r>
            <a:r>
              <a:rPr lang="en-US" sz="1000" dirty="0"/>
              <a:t> Sensor w Phone Alerts</a:t>
            </a:r>
          </a:p>
          <a:p>
            <a:pPr marL="628650" lvl="1" indent="-171450">
              <a:buFont typeface="Arial" panose="020B0604020202020204" pitchFamily="34" charset="0"/>
              <a:buChar char="•"/>
            </a:pPr>
            <a:r>
              <a:rPr lang="en-US" sz="1000" dirty="0"/>
              <a:t>Samsung “Smart Things” Water Leak Sensor</a:t>
            </a:r>
          </a:p>
          <a:p>
            <a:pPr marL="628650" lvl="1" indent="-171450">
              <a:buFont typeface="Arial" panose="020B0604020202020204" pitchFamily="34" charset="0"/>
              <a:buChar char="•"/>
            </a:pPr>
            <a:r>
              <a:rPr lang="en-US" sz="1000" dirty="0"/>
              <a:t>Dome Home Automation Leak Sensor</a:t>
            </a:r>
          </a:p>
        </p:txBody>
      </p:sp>
      <p:sp>
        <p:nvSpPr>
          <p:cNvPr id="17" name="TextBox 16"/>
          <p:cNvSpPr txBox="1"/>
          <p:nvPr/>
        </p:nvSpPr>
        <p:spPr>
          <a:xfrm>
            <a:off x="453866" y="1097280"/>
            <a:ext cx="8220456" cy="246221"/>
          </a:xfrm>
          <a:prstGeom prst="rect">
            <a:avLst/>
          </a:prstGeom>
        </p:spPr>
        <p:txBody>
          <a:bodyPr vert="horz" lIns="0" tIns="0" rIns="0" bIns="0" rtlCol="0">
            <a:spAutoFit/>
          </a:bodyPr>
          <a:lstStyle>
            <a:defPPr>
              <a:defRPr lang="en-US"/>
            </a:defPPr>
            <a:lvl1pPr lvl="0" indent="0" defTabSz="914293">
              <a:lnSpc>
                <a:spcPct val="100000"/>
              </a:lnSpc>
              <a:spcBef>
                <a:spcPts val="1000"/>
              </a:spcBef>
              <a:spcAft>
                <a:spcPts val="600"/>
              </a:spcAft>
              <a:buClr>
                <a:schemeClr val="accent2"/>
              </a:buClr>
              <a:buFont typeface="Arial" panose="020B0604020202020204" pitchFamily="34" charset="0"/>
              <a:buNone/>
              <a:defRPr sz="1600" b="1" baseline="0">
                <a:solidFill>
                  <a:schemeClr val="accent2"/>
                </a:solidFill>
                <a:ea typeface="Tahoma" panose="020B0604030504040204" pitchFamily="34" charset="0"/>
                <a:cs typeface="Tahoma" panose="020B0604030504040204" pitchFamily="34" charset="0"/>
              </a:defRPr>
            </a:lvl1pPr>
            <a:lvl2pPr marL="0" indent="0">
              <a:lnSpc>
                <a:spcPct val="110000"/>
              </a:lnSpc>
              <a:spcBef>
                <a:spcPts val="0"/>
              </a:spcBef>
              <a:spcAft>
                <a:spcPts val="600"/>
              </a:spcAft>
              <a:buClr>
                <a:schemeClr val="accent2"/>
              </a:buClr>
              <a:buFont typeface="Arial" panose="020B0604020202020204" pitchFamily="34" charset="0"/>
              <a:buNone/>
              <a:defRPr sz="1600" baseline="0"/>
            </a:lvl2pPr>
            <a:lvl3pPr marL="227013" indent="-227013">
              <a:lnSpc>
                <a:spcPct val="110000"/>
              </a:lnSpc>
              <a:spcBef>
                <a:spcPts val="0"/>
              </a:spcBef>
              <a:spcAft>
                <a:spcPts val="600"/>
              </a:spcAft>
              <a:buClr>
                <a:schemeClr val="accent2"/>
              </a:buClr>
              <a:buFont typeface="Arial" panose="020B0604020202020204" pitchFamily="34" charset="0"/>
              <a:buChar char="•"/>
              <a:defRPr sz="1600" baseline="0"/>
            </a:lvl3pPr>
            <a:lvl4pPr marL="461963" indent="-234950">
              <a:lnSpc>
                <a:spcPct val="110000"/>
              </a:lnSpc>
              <a:spcBef>
                <a:spcPts val="0"/>
              </a:spcBef>
              <a:spcAft>
                <a:spcPts val="0"/>
              </a:spcAft>
              <a:buClr>
                <a:schemeClr val="accent2"/>
              </a:buClr>
              <a:buFont typeface="Arial" panose="020B0604020202020204" pitchFamily="34" charset="0"/>
              <a:buChar char="–"/>
              <a:defRPr sz="1600" baseline="0"/>
            </a:lvl4pPr>
            <a:lvl5pPr marL="687388" indent="-225425">
              <a:lnSpc>
                <a:spcPct val="110000"/>
              </a:lnSpc>
              <a:spcBef>
                <a:spcPts val="0"/>
              </a:spcBef>
              <a:spcAft>
                <a:spcPts val="0"/>
              </a:spcAft>
              <a:buClr>
                <a:schemeClr val="accent2"/>
              </a:buClr>
              <a:buFont typeface="Arial" panose="020B0604020202020204" pitchFamily="34" charset="0"/>
              <a:buChar char="•"/>
              <a:defRPr sz="1600" baseline="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Elements of Working Proof-of-Concept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563" y="1097280"/>
            <a:ext cx="10382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652587" y="1800225"/>
            <a:ext cx="108921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53775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122295"/>
            <a:ext cx="8220456" cy="430887"/>
          </a:xfrm>
        </p:spPr>
        <p:txBody>
          <a:bodyPr/>
          <a:lstStyle/>
          <a:p>
            <a:pPr algn="ctr"/>
            <a:r>
              <a:rPr lang="en-US" sz="2800" dirty="0"/>
              <a:t>END</a:t>
            </a:r>
          </a:p>
        </p:txBody>
      </p:sp>
    </p:spTree>
    <p:extLst>
      <p:ext uri="{BB962C8B-B14F-4D97-AF65-F5344CB8AC3E}">
        <p14:creationId xmlns:p14="http://schemas.microsoft.com/office/powerpoint/2010/main" val="991863490"/>
      </p:ext>
    </p:extLst>
  </p:cSld>
  <p:clrMapOvr>
    <a:masterClrMapping/>
  </p:clrMapOvr>
</p:sld>
</file>

<file path=ppt/theme/theme1.xml><?xml version="1.0" encoding="utf-8"?>
<a:theme xmlns:a="http://schemas.openxmlformats.org/drawingml/2006/main" name="Firmwide All-Purpose_05.25.16">
  <a:themeElements>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Navy">
      <a:srgbClr val="003064"/>
    </a:custClr>
    <a:custClr name="Pie Border White">
      <a:srgbClr val="FFFFFF"/>
    </a:custClr>
  </a:custClrLst>
</a:theme>
</file>

<file path=ppt/theme/theme2.xml><?xml version="1.0" encoding="utf-8"?>
<a:theme xmlns:a="http://schemas.openxmlformats.org/drawingml/2006/main" name="Firmwide Auditorium_05.25.16">
  <a:themeElements>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fontScheme name="Firmwide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200" dirty="0" smtClean="0"/>
        </a:defPPr>
      </a:lstStyle>
    </a:txDef>
  </a:objectDefaults>
  <a:extraClrSchemeLst>
    <a:extraClrScheme>
      <a:clrScheme name="!Firmwide - AUDITORIUM">
        <a:dk1>
          <a:srgbClr val="FFFFFF"/>
        </a:dk1>
        <a:lt1>
          <a:srgbClr val="004176"/>
        </a:lt1>
        <a:dk2>
          <a:srgbClr val="A7D7FF"/>
        </a:dk2>
        <a:lt2>
          <a:srgbClr val="A9A9A9"/>
        </a:lt2>
        <a:accent1>
          <a:srgbClr val="0095D0"/>
        </a:accent1>
        <a:accent2>
          <a:srgbClr val="4BCCFF"/>
        </a:accent2>
        <a:accent3>
          <a:srgbClr val="6769B5"/>
        </a:accent3>
        <a:accent4>
          <a:srgbClr val="3BC3A3"/>
        </a:accent4>
        <a:accent5>
          <a:srgbClr val="D0B86A"/>
        </a:accent5>
        <a:accent6>
          <a:srgbClr val="93959B"/>
        </a:accent6>
        <a:hlink>
          <a:srgbClr val="50CEFF"/>
        </a:hlink>
        <a:folHlink>
          <a:srgbClr val="A2A2A2"/>
        </a:folHlink>
      </a:clrScheme>
    </a:extraClrScheme>
    <a:extraClrScheme>
      <a:clrScheme name="!Firmwide - ALL PURPOSE">
        <a:dk1>
          <a:srgbClr val="000000"/>
        </a:dk1>
        <a:lt1>
          <a:srgbClr val="DEE1E6"/>
        </a:lt1>
        <a:dk2>
          <a:srgbClr val="97D0FF"/>
        </a:dk2>
        <a:lt2>
          <a:srgbClr val="A9A9A9"/>
        </a:lt2>
        <a:accent1>
          <a:srgbClr val="005AA4"/>
        </a:accent1>
        <a:accent2>
          <a:srgbClr val="00A1E2"/>
        </a:accent2>
        <a:accent3>
          <a:srgbClr val="6769B5"/>
        </a:accent3>
        <a:accent4>
          <a:srgbClr val="3BC3A3"/>
        </a:accent4>
        <a:accent5>
          <a:srgbClr val="D0B86A"/>
        </a:accent5>
        <a:accent6>
          <a:srgbClr val="93959B"/>
        </a:accent6>
        <a:hlink>
          <a:srgbClr val="50CEFF"/>
        </a:hlink>
        <a:folHlink>
          <a:srgbClr val="A2A2A2"/>
        </a:folHlink>
      </a:clrScheme>
    </a:extraClrScheme>
  </a:extraClrSchemeLst>
  <a:custClrLst>
    <a:custClr name="Green">
      <a:srgbClr val="2D8F78"/>
    </a:custClr>
    <a:custClr name="Teal">
      <a:srgbClr val="92DECC"/>
    </a:custClr>
    <a:custClr name="Purple">
      <a:srgbClr val="929BCA"/>
    </a:custClr>
    <a:custClr name="Light Purple">
      <a:srgbClr val="D5D9EB"/>
    </a:custClr>
    <a:custClr name="Maroon">
      <a:srgbClr val="B4425D"/>
    </a:custClr>
    <a:custClr name="Light Gold">
      <a:srgbClr val="E3D7AB"/>
    </a:custClr>
    <a:custClr name="Brown">
      <a:srgbClr val="C3842F"/>
    </a:custClr>
    <a:custClr name="Pie Border Dark">
      <a:srgbClr val="14173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Icons.Shutdown" Revision="1" Stencil="System.Storyboarding.Icons" StencilVersion="0.1"/>
</Control>
</file>

<file path=customXml/item2.xml><?xml version="1.0" encoding="utf-8"?>
<Control xmlns="http://schemas.microsoft.com/VisualStudio/2011/storyboarding/control">
  <Id Name="System.Storyboarding.Icons.WiFi" Revision="1" Stencil="System.Storyboarding.Icons" StencilVersion="0.1"/>
</Control>
</file>

<file path=customXml/item3.xml><?xml version="1.0" encoding="utf-8"?>
<Control xmlns="http://schemas.microsoft.com/VisualStudio/2011/storyboarding/control">
  <Id Name="System.Storyboarding.Icons.Home" Revision="1" Stencil="System.Storyboarding.Icons" StencilVersion="0.1"/>
</Control>
</file>

<file path=customXml/item4.xml><?xml version="1.0" encoding="utf-8"?>
<Control xmlns="http://schemas.microsoft.com/VisualStudio/2011/storyboarding/control">
  <Id Name="System.Storyboarding.WindowsAppIcons.Photo" Revision="1" Stencil="System.Storyboarding.WindowsAppIcons" StencilVersion="0.1"/>
</Control>
</file>

<file path=customXml/item5.xml><?xml version="1.0" encoding="utf-8"?>
<Control xmlns="http://schemas.microsoft.com/VisualStudio/2011/storyboarding/control">
  <Id Name="System.Storyboarding.WindowsAppIcons.MapPoint" Revision="1" Stencil="System.Storyboarding.WindowsAppIcons" StencilVersion="0.1"/>
</Control>
</file>

<file path=customXml/item6.xml><?xml version="1.0" encoding="utf-8"?>
<Control xmlns="http://schemas.microsoft.com/VisualStudio/2011/storyboarding/control">
  <Id Name="bdaa9ddb-9341-4a4d-863d-ba5668bb2752" RevisionId="2f076c3d-6e94-4c8e-b1b7-55dcde4ae4ab" Stencil="172d6d98-e5c9-42e9-a209-79f7a94bbd38" StencilRevisionId="00000000-0000-0000-0000-000000000000" StencilVersion="0.0"/>
</Control>
</file>

<file path=customXml/itemProps1.xml><?xml version="1.0" encoding="utf-8"?>
<ds:datastoreItem xmlns:ds="http://schemas.openxmlformats.org/officeDocument/2006/customXml" ds:itemID="{985E105D-F3BD-43D1-A9F1-F334E54F3800}">
  <ds:schemaRefs>
    <ds:schemaRef ds:uri="http://schemas.microsoft.com/VisualStudio/2011/storyboarding/control"/>
  </ds:schemaRefs>
</ds:datastoreItem>
</file>

<file path=customXml/itemProps2.xml><?xml version="1.0" encoding="utf-8"?>
<ds:datastoreItem xmlns:ds="http://schemas.openxmlformats.org/officeDocument/2006/customXml" ds:itemID="{8D4BE8FE-F4CC-4CFC-AD58-63E532F08444}">
  <ds:schemaRefs>
    <ds:schemaRef ds:uri="http://schemas.microsoft.com/VisualStudio/2011/storyboarding/control"/>
  </ds:schemaRefs>
</ds:datastoreItem>
</file>

<file path=customXml/itemProps3.xml><?xml version="1.0" encoding="utf-8"?>
<ds:datastoreItem xmlns:ds="http://schemas.openxmlformats.org/officeDocument/2006/customXml" ds:itemID="{DFCB6EEC-D979-4EB3-A87C-5F406718DB2C}">
  <ds:schemaRefs>
    <ds:schemaRef ds:uri="http://schemas.microsoft.com/VisualStudio/2011/storyboarding/control"/>
  </ds:schemaRefs>
</ds:datastoreItem>
</file>

<file path=customXml/itemProps4.xml><?xml version="1.0" encoding="utf-8"?>
<ds:datastoreItem xmlns:ds="http://schemas.openxmlformats.org/officeDocument/2006/customXml" ds:itemID="{089E078A-B4A7-4B3C-A066-DCD0B5A69FBE}">
  <ds:schemaRefs>
    <ds:schemaRef ds:uri="http://schemas.microsoft.com/VisualStudio/2011/storyboarding/control"/>
  </ds:schemaRefs>
</ds:datastoreItem>
</file>

<file path=customXml/itemProps5.xml><?xml version="1.0" encoding="utf-8"?>
<ds:datastoreItem xmlns:ds="http://schemas.openxmlformats.org/officeDocument/2006/customXml" ds:itemID="{FEF14869-61C7-4B24-AA14-8BE349533747}">
  <ds:schemaRefs>
    <ds:schemaRef ds:uri="http://schemas.microsoft.com/VisualStudio/2011/storyboarding/control"/>
  </ds:schemaRefs>
</ds:datastoreItem>
</file>

<file path=customXml/itemProps6.xml><?xml version="1.0" encoding="utf-8"?>
<ds:datastoreItem xmlns:ds="http://schemas.openxmlformats.org/officeDocument/2006/customXml" ds:itemID="{BAFFAFAD-06B3-4633-BC21-24FA01AE321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Firmwide Standard_2.11.16</Template>
  <TotalTime>0</TotalTime>
  <Words>577</Words>
  <Application>Microsoft Office PowerPoint</Application>
  <PresentationFormat>On-screen Show (4:3)</PresentationFormat>
  <Paragraphs>98</Paragraphs>
  <Slides>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Black</vt:lpstr>
      <vt:lpstr>Calibri</vt:lpstr>
      <vt:lpstr>Wingdings</vt:lpstr>
      <vt:lpstr>Firmwide All-Purpose_05.25.16</vt:lpstr>
      <vt:lpstr>Firmwide Auditorium_05.25.16</vt:lpstr>
      <vt:lpstr>PowerPoint Presentation</vt:lpstr>
      <vt:lpstr>Natural Disasters</vt:lpstr>
      <vt:lpstr>FLOOD</vt:lpstr>
      <vt:lpstr>FLOOD</vt:lpstr>
      <vt:lpstr>Flood Warning and Recovery Solution</vt:lpstr>
      <vt:lpstr>System Activation Flow</vt:lpstr>
      <vt:lpstr>Home Network Diagram</vt:lpstr>
      <vt:lpstr>Prototype Components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2015-09-18T18:04:59Z</dcterms:created>
  <dcterms:modified xsi:type="dcterms:W3CDTF">2019-07-30T06:08:42Z</dcterms:modified>
  <cp:contentStatus>Revised May 25, 2016</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