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81C58-CB8D-CB5F-7FD6-800150AB4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42F980-1CCD-608E-D915-05F2EDB5B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A7188-AADF-E2A4-BFA7-134B3EF8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763833-5561-7C72-03FB-BBFE783D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8F489-4E84-714F-263E-B78A4B6B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4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81B4D-4C1B-F576-C187-F95878C6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AD1390-5A15-E4C1-4E58-E93A07ED3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6B95C-0754-8E92-EC2A-0C660624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5C179-98BB-48BF-D37B-7A75F33E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FD66B-DFC3-4FE5-30E0-4AF1F6D3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8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417420-E164-874C-A228-776FAA019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53C4C3-5DE9-94C2-BD74-EC787B08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BFC8E-7E3A-9AFB-DE02-480AADF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4AC96-2B71-071C-2B7B-740B8F04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FDB07-63A9-C9A1-BEFF-B4C33EF5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08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C1E23-ACAF-9060-DD1D-B0E57BD1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BFD79-FF4B-E179-007C-F4A897CD0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9513A-5FA2-CEB1-7EB6-46AAAAA9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9B892-59EC-EF64-8528-AF29CD23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EE909-E648-AA2B-62AE-814BDA46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3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3ECAF-73B1-3049-7C0D-4067CF05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05A0D-AFE7-E0A2-5472-E23B51E6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8A40BD-167E-3BED-63F8-C1D24912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2564D-3715-35C8-0BF2-B2200881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34590-F232-BA8B-41B2-78C977CC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22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1E862-EC43-6F31-20DD-8CA176CD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3B13F-E4A4-6611-3743-EC859AC68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588D4-8256-0752-08EF-BF0BDACE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5FB24A-CEC4-4176-B559-CF731FCB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9F2446-DE84-E3D6-97A8-E89C0F1E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CE39E1-79FF-3237-FDFA-66C3CDD9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75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D2312-A206-E398-3790-9AB31D34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D4287-FF2E-09D7-76E4-1EBD223C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2025FD-8E9C-3B81-DD16-5BE2CD04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5C81EE-1DB9-4331-65FD-DFEC6763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A47AC4-2B5A-93A9-D7F7-A39A0108A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000180-6460-024F-C712-BE44B9BB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23CFB1-7C6F-2A4A-53CD-86E2F6F9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094C9D-9FA0-2DDC-3296-33572F80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36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ACCF0-0DB3-BC88-FD3B-E797496A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794B62-F2E3-C3B2-F7E8-372030E8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5EA087-F600-2B20-0240-2BFFAE77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16A850-D86C-D95F-4B89-FB91DC7D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95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33FF5E-59FE-1483-B898-1BEC0923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438705-9F27-9F42-3DE9-D4DBD8D5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F2E2E2-F12E-8D24-5C5E-4F9ED40D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42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AB8EF-E20F-099C-904B-B2FFF821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FEAEF-763F-93AB-D543-16D23FCE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E30DD1-3E3F-A0E8-5883-A557FBEA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5ECE5-16CD-FE05-3EF5-3C6FE3C0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2925B-B480-5E52-EEC1-B917D76F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DE0DF9-621C-673C-6FFC-A3B358A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0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39A9-7655-0D90-F518-E63A26B1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15A2C0-1B57-A0A6-3D85-C12E28799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C2877D-FF92-B698-C1F8-F4BFB5E7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A6B6A4-DCA5-F347-6543-5EAB0F58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5ED455-37CE-DF61-AB05-D657DA69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6EDB14-988B-1483-E1A4-DE9AFEE0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09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4188F1-E8C9-8FD3-7432-AB161DD4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2955B9-0370-C5C8-1347-3E17AFC21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6FA0D-3BF9-FB59-7003-0AA0A17A9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7BF16-1102-4D66-8BB5-B66F7EB3156E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51DE5-2D8C-CC47-563A-027636081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86EE07-26F4-6C82-D3B4-E4721BA22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B81CD-A653-4F73-AD51-6AC6543E6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99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452" y="3146484"/>
            <a:ext cx="5405096" cy="565031"/>
          </a:xfrm>
        </p:spPr>
        <p:txBody>
          <a:bodyPr>
            <a:normAutofit/>
          </a:bodyPr>
          <a:lstStyle/>
          <a:p>
            <a:r>
              <a:rPr lang="es-ES" sz="2800" b="1" dirty="0"/>
              <a:t>1.- Diseño de la interfaz gráfica</a:t>
            </a:r>
          </a:p>
        </p:txBody>
      </p:sp>
    </p:spTree>
    <p:extLst>
      <p:ext uri="{BB962C8B-B14F-4D97-AF65-F5344CB8AC3E}">
        <p14:creationId xmlns:p14="http://schemas.microsoft.com/office/powerpoint/2010/main" val="137145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/>
              <a:t>Favoritos</a:t>
            </a:r>
            <a:endParaRPr lang="es-ES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82DFFF-E59C-6756-346B-A02FD449A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37" y="737558"/>
            <a:ext cx="4256726" cy="61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/>
              <a:t>Agregar Dirección</a:t>
            </a:r>
            <a:endParaRPr lang="es-ES" sz="2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7A08DB-ED19-1F09-3629-0243F898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37" y="737558"/>
            <a:ext cx="4256726" cy="61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934" y="162695"/>
            <a:ext cx="6634130" cy="565031"/>
          </a:xfrm>
        </p:spPr>
        <p:txBody>
          <a:bodyPr>
            <a:normAutofit fontScale="90000"/>
          </a:bodyPr>
          <a:lstStyle/>
          <a:p>
            <a:r>
              <a:rPr lang="es-ES" sz="2800" b="1" dirty="0"/>
              <a:t>2.- Definición de la navegación entre las vistas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6BFBAB-781F-9F0A-0165-EACAD1D2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78" y="983225"/>
            <a:ext cx="10369043" cy="55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003" y="172527"/>
            <a:ext cx="8137992" cy="565031"/>
          </a:xfrm>
        </p:spPr>
        <p:txBody>
          <a:bodyPr>
            <a:normAutofit/>
          </a:bodyPr>
          <a:lstStyle/>
          <a:p>
            <a:r>
              <a:rPr lang="es-CL" sz="2800" b="1" dirty="0"/>
              <a:t>3.- </a:t>
            </a:r>
            <a:r>
              <a:rPr lang="es-ES" sz="2800" b="1" dirty="0"/>
              <a:t>Listado de dependencias a utilizar en el proyecto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790825-1A57-F000-E990-D0EAF8E5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932373"/>
            <a:ext cx="27432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755" y="17692"/>
            <a:ext cx="8470490" cy="565031"/>
          </a:xfrm>
        </p:spPr>
        <p:txBody>
          <a:bodyPr>
            <a:normAutofit fontScale="90000"/>
          </a:bodyPr>
          <a:lstStyle/>
          <a:p>
            <a:r>
              <a:rPr lang="es-CL" sz="2800" b="1" dirty="0"/>
              <a:t>4.- </a:t>
            </a:r>
            <a:r>
              <a:rPr lang="es-ES" sz="2800" b="1" dirty="0"/>
              <a:t>Diseño de las tablas de la base de datos y sus 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23462-0B3A-2B28-314E-CD0C4AC4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71" y="737558"/>
            <a:ext cx="5197858" cy="58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755" y="17692"/>
            <a:ext cx="8470490" cy="565031"/>
          </a:xfrm>
        </p:spPr>
        <p:txBody>
          <a:bodyPr>
            <a:normAutofit/>
          </a:bodyPr>
          <a:lstStyle/>
          <a:p>
            <a:r>
              <a:rPr lang="es-ES" sz="2800" b="1" dirty="0"/>
              <a:t>5.- Diseñar el contrato de datos de la API REST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F8FD98-D699-221D-1A7E-EBD948E8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2" y="738324"/>
            <a:ext cx="1954431" cy="60842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CE1AE2-EB00-24A4-0F88-17D489B2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45" y="756019"/>
            <a:ext cx="2136921" cy="60842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FB1E08-BF91-D30D-EC75-9B0C70518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979" y="756018"/>
            <a:ext cx="2052114" cy="61019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3629254-059D-7F8B-B6C6-64B0B2CE5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407" y="738324"/>
            <a:ext cx="2124288" cy="610198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88E83F-71CB-4E69-6176-1D77F48F8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608" y="738324"/>
            <a:ext cx="2124288" cy="31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 err="1"/>
              <a:t>Index</a:t>
            </a:r>
            <a:endParaRPr lang="es-ES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79247-CE92-DE0B-C05A-B3984A58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15" y="737558"/>
            <a:ext cx="4099170" cy="589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0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 err="1"/>
              <a:t>Login</a:t>
            </a:r>
            <a:endParaRPr lang="es-ES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4EA80B-3E64-F7A0-C5E2-EE84B5FE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33" y="696138"/>
            <a:ext cx="4285534" cy="61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7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/>
              <a:t>Registro</a:t>
            </a:r>
            <a:endParaRPr lang="es-ES" sz="2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6E8DB7-F6A5-3D44-685E-48247B93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56" y="737558"/>
            <a:ext cx="4161087" cy="59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9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/>
              <a:t>Productos</a:t>
            </a:r>
            <a:endParaRPr lang="es-ES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5BCB8F-A9AD-9C80-0113-5893754F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37" y="737558"/>
            <a:ext cx="4256726" cy="61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/>
              <a:t>Detalle Producto</a:t>
            </a:r>
            <a:endParaRPr lang="es-E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C1D5-5D23-BF8B-D16F-F42A38484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10" y="737558"/>
            <a:ext cx="413437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99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/>
              <a:t>Carrito</a:t>
            </a:r>
            <a:endParaRPr lang="es-ES" sz="2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90AEF1-D438-7351-6993-02F35F7F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37" y="737558"/>
            <a:ext cx="4256726" cy="61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/>
              <a:t>Agregar Producto</a:t>
            </a:r>
            <a:endParaRPr lang="es-ES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C9137E-1182-9E36-2AAA-882D0CBB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37" y="737558"/>
            <a:ext cx="4256726" cy="61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8487-E2AD-7DC8-D0E7-3AD55886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838" y="172527"/>
            <a:ext cx="3534323" cy="565031"/>
          </a:xfrm>
        </p:spPr>
        <p:txBody>
          <a:bodyPr>
            <a:normAutofit/>
          </a:bodyPr>
          <a:lstStyle/>
          <a:p>
            <a:r>
              <a:rPr lang="es-CL" sz="2800" b="1" dirty="0"/>
              <a:t>Editar Perfil</a:t>
            </a:r>
            <a:endParaRPr lang="es-ES" sz="2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70F489-0766-9D86-DC26-B0D62D10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37" y="658900"/>
            <a:ext cx="4256726" cy="61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9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65</Words>
  <Application>Microsoft Office PowerPoint</Application>
  <PresentationFormat>Panorámica</PresentationFormat>
  <Paragraphs>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1.- Diseño de la interfaz gráfica</vt:lpstr>
      <vt:lpstr>Index</vt:lpstr>
      <vt:lpstr>Login</vt:lpstr>
      <vt:lpstr>Registro</vt:lpstr>
      <vt:lpstr>Productos</vt:lpstr>
      <vt:lpstr>Detalle Producto</vt:lpstr>
      <vt:lpstr>Carrito</vt:lpstr>
      <vt:lpstr>Agregar Producto</vt:lpstr>
      <vt:lpstr>Editar Perfil</vt:lpstr>
      <vt:lpstr>Favoritos</vt:lpstr>
      <vt:lpstr>Agregar Dirección</vt:lpstr>
      <vt:lpstr>2.- Definición de la navegación entre las vistas</vt:lpstr>
      <vt:lpstr>3.- Listado de dependencias a utilizar en el proyecto</vt:lpstr>
      <vt:lpstr>4.- Diseño de las tablas de la base de datos y sus relaciones</vt:lpstr>
      <vt:lpstr>5.- Diseñar el contrato de datos de la API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Julio Carvajal Arellano</dc:creator>
  <cp:lastModifiedBy>Julio Carvajal Arellano</cp:lastModifiedBy>
  <cp:revision>3</cp:revision>
  <dcterms:created xsi:type="dcterms:W3CDTF">2024-03-18T23:27:26Z</dcterms:created>
  <dcterms:modified xsi:type="dcterms:W3CDTF">2024-03-19T00:05:28Z</dcterms:modified>
</cp:coreProperties>
</file>