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28BC3-DE1A-4586-8449-983391DB0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173EAD-DF33-4153-8482-C77AAC0A7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3AD193-34DF-4B78-8F95-401041E8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215C33-1E92-45DD-9415-37A1BEC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B3B9D-A9EF-4487-8257-2FEE010B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D03DB-6C84-45E0-814E-5CD61A05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B29070-1BCB-40D4-B5A9-E11FCE53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3DE62-C20F-452C-A620-6EDA650C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599EB5-4BE2-4634-9E9F-C658CB7D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1B3B7-283B-44A9-88E1-07EFCDFC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761909-C45A-492A-B64B-320A1BB24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EBA0F9-1840-4A9B-A90F-1A0EB2A2E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C8C6-EBE8-46BC-A3DB-BDB27CFC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551F0-6EF5-4366-B0EC-8FE9E5DD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F2339-74B3-41E9-BA17-A48E671E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9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0AA50-3D8E-4117-9370-669FBEAE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A6FA-C19D-49C4-AE99-3D7F6028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4AE68-A006-46CC-A886-2675F51E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B1C7C-4D5D-4F3C-A147-911BB37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D628F6-58B6-44FB-BBA4-0A52F8BF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667A7-2CA3-42CC-8D70-F632C7FC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02404C-4432-4D48-8D5F-F86A0850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CC635-9585-47BF-B203-52367888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43A408-B8DB-4212-97B0-0518B0F0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EAEE9-079A-4991-9508-9C89713A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1C2-663E-4F4F-9B62-CE5DB69D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6899F-6DDF-4FFD-A843-E6ECB9A2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2CEE46-F052-4E9B-9686-4BA1719F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1566CA-4347-4ECC-B76E-3E6FFC2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2CE28-0395-498F-8651-B23C375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9AF123-6C48-4A3F-A1DA-8E7876FF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4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44D43-BAB2-49E2-86DB-1BA3501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F762D2-B9BC-4FF8-97AF-2ED86E4E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CB398-50B9-4BDB-9C9C-565B5FA51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3E034B-54C9-4250-A7E5-E2A4568C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3E372C-BF2D-4042-AE99-8836CE605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8CA378-86D8-42B2-AEA3-A0ABFEEB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BE7E06-120C-4122-A42E-062890F1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F28E55C-EC4C-4404-9B28-297D81C9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7A2D-63AA-44C9-8F9E-0237F89E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ACAFA2-6A63-4798-A6CD-FA67FA4B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CA2B65-32E5-46E0-80F2-91C1E3D9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3871B7-E2C2-4B1F-9E9F-AE0B3E7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379718-92E6-4032-BC2C-22D63E06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DBC7EA-1336-4940-8D68-ED2B9BA7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C8E1EE-1B74-4009-BF23-EE97C32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0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CAA83-9C38-430F-A7A5-3C246D5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DD0D6-9695-4403-BE54-D55551A2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201CF8-5CE9-4962-9EFB-65BC7527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64850-E4B2-408F-A1A2-B60050D1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3FF5D-B1DB-4822-A7F9-F9E68731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E800CF-5496-4892-BBDC-7E50C3C9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2C93-B157-4D84-8415-681D8729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4DC90C-D645-4A8B-AC81-60E73AFF0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B1853-22A6-4CD0-A9DE-DD8919AE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79071-3F77-4E14-986E-4F0642B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64B1FA-FE30-4184-AB4F-47100BFF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79E31-B806-4836-8B81-6CD943D0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7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DD5A1-79E4-412A-84B4-C6CF2C17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31882-495B-447D-8642-67720D3CF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95582F-4765-480A-AE49-B894E3699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F67C-D562-4B26-AA6E-3677F5DDFFD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15DD3-C427-4A16-BB20-5E0703EC7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7C140-B786-40D5-9EA0-E58B01EEC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9DB3-8C9F-4B78-8186-59772A4E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68691-E998-4F16-B7F4-64F6304DD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9189"/>
            <a:ext cx="9144000" cy="1547095"/>
          </a:xfrm>
        </p:spPr>
        <p:txBody>
          <a:bodyPr/>
          <a:lstStyle/>
          <a:p>
            <a:r>
              <a:rPr lang="ru-RU" dirty="0"/>
              <a:t>КЛАССИФИКАЦИЯ ЦИФР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11554-E3FC-4BC6-A098-7D5BCCEA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694"/>
            <a:ext cx="12218238" cy="33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61FAAC-9541-438D-8304-8EACD270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780"/>
            <a:ext cx="10515600" cy="2613640"/>
          </a:xfrm>
        </p:spPr>
        <p:txBody>
          <a:bodyPr/>
          <a:lstStyle/>
          <a:p>
            <a:pPr marL="0" indent="0" fontAlgn="base">
              <a:buNone/>
            </a:pPr>
            <a:r>
              <a:rPr lang="ru-RU" dirty="0"/>
              <a:t>Данные представлены в виде изображения</a:t>
            </a:r>
            <a:r>
              <a:rPr lang="en-US" dirty="0"/>
              <a:t>,</a:t>
            </a:r>
            <a:r>
              <a:rPr lang="ru-RU" dirty="0"/>
              <a:t> нарисованных цифр от нуля до девяти. Каждое изображение имеет высоту 28 пикселей и ширину 28 пикселей, всего 784 пикселя. Каждый пиксель имеет одно значение пикселя, связанное с ним, указывающее яркость или темноту этого пикселя. Это значение пикселя является целым числом от 0 до 255 включительно.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CF51DE-1E5E-4DC2-AA01-A409DBB8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88" y="3023420"/>
            <a:ext cx="96678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4D5186-81EB-4C16-8356-B3B3F471D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11" b="-2"/>
          <a:stretch/>
        </p:blipFill>
        <p:spPr>
          <a:xfrm>
            <a:off x="393308" y="352931"/>
            <a:ext cx="5559480" cy="3749040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702DE0-DABC-41E3-8D43-7EC1504C1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10" b="2"/>
          <a:stretch/>
        </p:blipFill>
        <p:spPr>
          <a:xfrm>
            <a:off x="6251736" y="357013"/>
            <a:ext cx="5546955" cy="37490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3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29F833-FC3C-4B56-8D97-E7F2C23D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733196"/>
            <a:ext cx="9265918" cy="2836225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81E3D067-7925-4775-B400-3E00C98F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2" y="3718238"/>
            <a:ext cx="10509738" cy="251088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Инициализация весов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Batch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Norm</a:t>
            </a:r>
            <a:r>
              <a:rPr lang="ru-RU" dirty="0">
                <a:solidFill>
                  <a:schemeClr val="bg1"/>
                </a:solidFill>
              </a:rPr>
              <a:t> - веса равны 1, </a:t>
            </a:r>
            <a:r>
              <a:rPr lang="en-US" dirty="0">
                <a:solidFill>
                  <a:schemeClr val="bg1"/>
                </a:solidFill>
              </a:rPr>
              <a:t>bias </a:t>
            </a:r>
            <a:r>
              <a:rPr lang="ru-RU" dirty="0">
                <a:solidFill>
                  <a:schemeClr val="bg1"/>
                </a:solidFill>
              </a:rPr>
              <a:t>равны 0</a:t>
            </a:r>
          </a:p>
          <a:p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Linear, Conv – </a:t>
            </a:r>
            <a:r>
              <a:rPr lang="ru-RU" dirty="0">
                <a:solidFill>
                  <a:schemeClr val="bg1"/>
                </a:solidFill>
              </a:rPr>
              <a:t>веса равны </a:t>
            </a:r>
            <a:r>
              <a:rPr lang="en-US" dirty="0">
                <a:solidFill>
                  <a:schemeClr val="bg1"/>
                </a:solidFill>
              </a:rPr>
              <a:t>normal_(0, 0.5)</a:t>
            </a:r>
          </a:p>
        </p:txBody>
      </p:sp>
    </p:spTree>
    <p:extLst>
      <p:ext uri="{BB962C8B-B14F-4D97-AF65-F5344CB8AC3E}">
        <p14:creationId xmlns:p14="http://schemas.microsoft.com/office/powerpoint/2010/main" val="327286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A882A1-D668-41BB-84F8-977451F91C1A}"/>
              </a:ext>
            </a:extLst>
          </p:cNvPr>
          <p:cNvSpPr txBox="1"/>
          <p:nvPr/>
        </p:nvSpPr>
        <p:spPr>
          <a:xfrm>
            <a:off x="7080910" y="2827606"/>
            <a:ext cx="55096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 - Adam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– Cross Entropy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476B3C-C9CE-42E4-9F82-F65161E8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35" y="0"/>
            <a:ext cx="6448752" cy="1145982"/>
          </a:xfrm>
          <a:prstGeom prst="rect">
            <a:avLst/>
          </a:prstGeom>
        </p:spPr>
      </p:pic>
      <p:pic>
        <p:nvPicPr>
          <p:cNvPr id="9" name="Объект 7">
            <a:extLst>
              <a:ext uri="{FF2B5EF4-FFF2-40B4-BE49-F238E27FC236}">
                <a16:creationId xmlns:a16="http://schemas.microsoft.com/office/drawing/2014/main" id="{B335FB6C-9BB1-453F-9433-DDBEE69F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137"/>
            <a:ext cx="6448753" cy="55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ADD82D-E797-477A-92C3-DEC38277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36" y="480700"/>
            <a:ext cx="8691128" cy="56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7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11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BBCD33-4E71-48D0-B07D-40CD20651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r="825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FB9EF894-1DFF-4F77-B71B-233F7B64F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61" r="18068" b="2"/>
          <a:stretch/>
        </p:blipFill>
        <p:spPr>
          <a:xfrm>
            <a:off x="4654296" y="299363"/>
            <a:ext cx="7217085" cy="30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8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>
            <a:extLst>
              <a:ext uri="{FF2B5EF4-FFF2-40B4-BE49-F238E27FC236}">
                <a16:creationId xmlns:a16="http://schemas.microsoft.com/office/drawing/2014/main" id="{05F2AE68-D2CE-4436-ACBB-3FA86A71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25" y="2506662"/>
            <a:ext cx="20878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/>
              <a:t>RNN</a:t>
            </a:r>
            <a:endParaRPr lang="ru-RU" sz="7200" dirty="0"/>
          </a:p>
          <a:p>
            <a:pPr marL="0" indent="0">
              <a:buNone/>
            </a:pPr>
            <a:endParaRPr lang="ru-RU" sz="7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AD05B2-366F-4F77-AA4C-45DAA8CB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496" y="281208"/>
            <a:ext cx="6428936" cy="53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D3B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9ABB9C-2EA0-4F28-890E-E21201EE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328799"/>
            <a:ext cx="5462546" cy="424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47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94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КЛАССИФИКАЦИЯ ЦИФР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ЦИФР</dc:title>
  <dc:creator>zake zake</dc:creator>
  <cp:lastModifiedBy>zake zake</cp:lastModifiedBy>
  <cp:revision>7</cp:revision>
  <dcterms:created xsi:type="dcterms:W3CDTF">2020-07-20T17:28:52Z</dcterms:created>
  <dcterms:modified xsi:type="dcterms:W3CDTF">2020-07-21T17:05:00Z</dcterms:modified>
</cp:coreProperties>
</file>