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4EB"/>
    <a:srgbClr val="669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725-6386-4CC7-C2FC-73893148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64FB-7E9E-B823-2218-9A861A6D1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E2E6-DFD9-4FDE-8054-9DAABFAC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5AF5-4BE6-0EED-7228-33A7FEB7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9626-AFBB-81E7-6E44-3676182C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3262-441E-3C04-1D94-847A1CD4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96AAE-B7B7-7CED-3FE2-2DE330C2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1D7A-2653-DD08-D3A7-DE2C4F12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D961-AE26-85DF-E292-3DDB1BF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E9BA-6C58-3F36-AF95-AD32DC9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E9A8A-AED0-7FEE-8C02-633F48A1F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CD69-BB52-078C-61DB-B575A784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5D28-E958-9EB8-F965-174E412B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68E3-D6CE-0FB2-2B5D-DD47C2E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DEA3-BB56-1505-0278-1A7C3237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8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9A48-DFF4-4C95-91BA-F8055E0B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F4D8-B604-0D3D-E30D-BA7EBEA1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32D4-20BF-9C46-1EF5-0EE3D99C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4B18-CF2A-180C-E03F-38E52F47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AD4D-98F8-6C7B-72F5-31C712C3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3E8F-D488-F3E5-AB0C-6FC58F8E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B620-B870-1735-6584-8086C339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0102-417C-C3EA-D269-A2B7E785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6CCA-B46F-1F3F-57D8-FE6B3972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8CA1-569B-B9B1-1396-DBB437E0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85B6-E448-D897-859D-56533FD1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4C57-AF4B-7C73-F1B4-1A0345DA8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30F1B-697B-588D-F4CA-CBD8B689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F3042-69BB-93A5-9418-FA64B4A7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094F-B13D-27D0-6751-C3AF5744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602E-3E03-93FD-C377-40C96B37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D5AB-F89E-8211-144C-765BF16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B94AE-B73E-24F7-FA6D-461671EB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411F3-AC98-5EEA-48AC-E341F42E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D151B-19AC-058B-E6E5-CA3E82210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1C6F6-0692-4D62-BA02-BFC0F02C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75399-9D27-D01A-F2C4-8A7954CE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8BA26-85C3-5E65-F145-EFD255EE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9DE5D-6384-65EE-2B6A-0E9892CF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6F8E-C137-F9B5-D64C-8FB056C7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DC523-B07E-ECC6-ED7E-AC3592FB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EAB7-A7BA-7943-9FE9-5DAA2303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74A3-3A8B-6060-8F2D-31E3D4D8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8D4A-F7E9-4E89-376D-332D1E82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7CB89-0A12-AD81-6332-9563BA2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75AD-C206-9E3D-D39B-81B769B3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3E49-6834-631C-0C0A-4ACFBFE2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4F5E-2F79-4853-F3B5-ACD5507A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12D6-9424-6130-08BA-C63CC2FD7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8A6A-9ECF-3624-07C4-DE138F89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C70F-3DF3-F3DE-7047-607FE021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2C0E-4F94-D847-55E3-87EAB4B6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85AC-9736-8E3B-3311-9772DDAA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357F0-636C-3E8B-936F-0711372B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0B2BB-CA06-76E6-D77C-DEC53096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D331-B195-5A07-FB53-7CA8D76E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21C1-D851-A836-B0F1-25A3AE7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78CD-D2B5-BDFC-2BC5-E79B8839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2619B-D308-20EC-391E-A48AFD7D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BCA08-B89A-C9B6-545B-17782DF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C30A-A4F9-F4FF-A136-9209254C9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EEB6B-0CA1-4733-A95A-06358F3BB6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C6CA-1642-574E-03A5-044CCC7C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CF5C-E639-4DB5-9EC9-68F02D5F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FEBCA-AC98-412B-8F84-D3032E6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4B96AF-CC5B-33FE-1B6F-5525870FF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86" b="146"/>
          <a:stretch/>
        </p:blipFill>
        <p:spPr>
          <a:xfrm>
            <a:off x="48126" y="707542"/>
            <a:ext cx="12102611" cy="54694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F38E51-6919-D95D-951A-410991E4D813}"/>
              </a:ext>
            </a:extLst>
          </p:cNvPr>
          <p:cNvSpPr/>
          <p:nvPr/>
        </p:nvSpPr>
        <p:spPr>
          <a:xfrm>
            <a:off x="3408592" y="1556657"/>
            <a:ext cx="8438847" cy="3455610"/>
          </a:xfrm>
          <a:prstGeom prst="rect">
            <a:avLst/>
          </a:prstGeom>
          <a:noFill/>
          <a:ln w="57150">
            <a:solidFill>
              <a:srgbClr val="669D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3AD44-3FFD-0547-68E8-608206635DA9}"/>
              </a:ext>
            </a:extLst>
          </p:cNvPr>
          <p:cNvSpPr/>
          <p:nvPr/>
        </p:nvSpPr>
        <p:spPr>
          <a:xfrm>
            <a:off x="3408592" y="5012267"/>
            <a:ext cx="8438848" cy="1058333"/>
          </a:xfrm>
          <a:prstGeom prst="rect">
            <a:avLst/>
          </a:prstGeom>
          <a:noFill/>
          <a:ln w="57150">
            <a:solidFill>
              <a:srgbClr val="669D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76414-AAFA-5C01-6A9D-BB80C646EE0E}"/>
              </a:ext>
            </a:extLst>
          </p:cNvPr>
          <p:cNvSpPr txBox="1"/>
          <p:nvPr/>
        </p:nvSpPr>
        <p:spPr>
          <a:xfrm>
            <a:off x="9148071" y="4396845"/>
            <a:ext cx="272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69DD0"/>
                </a:solidFill>
              </a:rPr>
              <a:t>Original 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005F5-4B89-96FF-105D-5CE9C7C4D169}"/>
              </a:ext>
            </a:extLst>
          </p:cNvPr>
          <p:cNvSpPr txBox="1"/>
          <p:nvPr/>
        </p:nvSpPr>
        <p:spPr>
          <a:xfrm>
            <a:off x="9148071" y="4917478"/>
            <a:ext cx="272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69DD0"/>
                </a:solidFill>
              </a:rPr>
              <a:t>Added using </a:t>
            </a:r>
            <a:r>
              <a:rPr lang="en-US" sz="3600" dirty="0">
                <a:solidFill>
                  <a:srgbClr val="BCD4EB"/>
                </a:solidFill>
              </a:rPr>
              <a:t>{</a:t>
            </a:r>
            <a:r>
              <a:rPr lang="en-US" sz="3600" dirty="0" err="1">
                <a:solidFill>
                  <a:srgbClr val="BCD4EB"/>
                </a:solidFill>
              </a:rPr>
              <a:t>riskmetric</a:t>
            </a:r>
            <a:r>
              <a:rPr lang="en-US" sz="3600" dirty="0">
                <a:solidFill>
                  <a:srgbClr val="BCD4EB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7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Féat, Yann</dc:creator>
  <cp:lastModifiedBy>Féat, Yann</cp:lastModifiedBy>
  <cp:revision>2</cp:revision>
  <dcterms:created xsi:type="dcterms:W3CDTF">2024-05-31T13:21:55Z</dcterms:created>
  <dcterms:modified xsi:type="dcterms:W3CDTF">2024-05-31T13:52:53Z</dcterms:modified>
</cp:coreProperties>
</file>