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6" r:id="rId6"/>
    <p:sldId id="265" r:id="rId7"/>
    <p:sldId id="270" r:id="rId8"/>
    <p:sldId id="261" r:id="rId9"/>
    <p:sldId id="271" r:id="rId10"/>
    <p:sldId id="260" r:id="rId11"/>
    <p:sldId id="262" r:id="rId12"/>
    <p:sldId id="263" r:id="rId13"/>
    <p:sldId id="264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120A3-9031-182C-C35B-6417EB19E3BF}" v="22" dt="2024-04-26T14:43:46.137"/>
    <p1510:client id="{4D7C4CD4-40F9-85D5-3B64-D75EF4660832}" v="694" dt="2024-04-26T14:13:19.093"/>
    <p1510:client id="{563340EC-06F7-2A30-25B7-3031C9192331}" v="647" dt="2024-04-26T14:32:23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The Obesity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By: Sawyer Mason &amp; John Cason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7" y="4175797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E9027-5C0F-4DF5-21DD-6532F6DA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Experimental Design</a:t>
            </a:r>
          </a:p>
        </p:txBody>
      </p:sp>
      <p:pic>
        <p:nvPicPr>
          <p:cNvPr id="3" name="Picture 2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AB17D294-2739-E632-5087-8FEB1BE9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09193"/>
            <a:ext cx="10905066" cy="2726267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C7D9C64A-6EC8-8F70-48AD-9F36D8C7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410" y="7771398"/>
            <a:ext cx="5549111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The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4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78" y="5188770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743B5A-BC05-BBF6-B7AB-1693BD83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216B-5464-76A3-07B6-84D9BCAA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Testing success rate</a:t>
            </a: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Model 1: 4 tests, 100% success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Model 2: 3 tests, 33.33% success</a:t>
            </a:r>
          </a:p>
          <a:p>
            <a:r>
              <a:rPr lang="en-US" sz="1800" dirty="0">
                <a:solidFill>
                  <a:schemeClr val="bg1"/>
                </a:solidFill>
                <a:latin typeface="Arial"/>
                <a:cs typeface="Arial"/>
              </a:rPr>
              <a:t>Model 3: 3 tests, 33.33% success</a:t>
            </a:r>
            <a:endParaRPr lang="en-US" sz="18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180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Classification Report scores: f1, recall, precision</a:t>
            </a: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Model 1: 71%, 72%, 71%</a:t>
            </a: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Model 2: 69%, 70%, 69%</a:t>
            </a:r>
          </a:p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Model 3: 71%, 72%, 72%</a:t>
            </a:r>
          </a:p>
        </p:txBody>
      </p:sp>
    </p:spTree>
    <p:extLst>
      <p:ext uri="{BB962C8B-B14F-4D97-AF65-F5344CB8AC3E}">
        <p14:creationId xmlns:p14="http://schemas.microsoft.com/office/powerpoint/2010/main" val="40104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984C8-0CB4-5015-4F69-1292179E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Findings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F0D3-3485-D463-F0EE-FDA1BE6D8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Model 1 and 3 had similar classification reports 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Model 2's was slightly worse</a:t>
            </a:r>
          </a:p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Model 1 is the best regression model due to classification scores and our testing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2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984B4-E6BA-0009-F474-D241A425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Problems and Solutions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2100-5DCA-B83B-7C7A-F1579513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Encoding of the data 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Two different types of encoding</a:t>
            </a:r>
            <a:endParaRPr lang="en-US" sz="3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Test whether or not or model predicted the correct result for the dependent variable. </a:t>
            </a:r>
            <a:endParaRPr lang="en-US" sz="3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9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17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984B4-E6BA-0009-F474-D241A425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Future Improvements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2100-5DCA-B83B-7C7A-F1579513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Improvement of the dataset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More objective measures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More actually collected data 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Improved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More complex logarithmic models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Further testing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Further adjustment of experimental parameters</a:t>
            </a:r>
          </a:p>
          <a:p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9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98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984C8-0CB4-5015-4F69-1292179E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F0D3-3485-D463-F0EE-FDA1BE6D8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difficulty</a:t>
            </a:r>
          </a:p>
          <a:p>
            <a:r>
              <a:rPr lang="en-US" dirty="0">
                <a:solidFill>
                  <a:schemeClr val="bg1"/>
                </a:solidFill>
              </a:rPr>
              <a:t>Categorical variable encoding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 experiment parameters used for the model</a:t>
            </a:r>
          </a:p>
          <a:p>
            <a:r>
              <a:rPr lang="en-US" dirty="0">
                <a:solidFill>
                  <a:schemeClr val="bg1"/>
                </a:solidFill>
              </a:rPr>
              <a:t>Experiment model 1 is the best model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Possibility for improvement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76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78" y="5188770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544B48-850A-23D6-22EF-14F0812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C0CD-97EC-6DE4-8D58-600DE3AD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Obesity is a disease involving having so much body fat that it leads to other health risks. 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It is estimated that 69% of the US population is overweight and 36% of that are obese.</a:t>
            </a:r>
            <a:endParaRPr lang="en-US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Data was collected from Mexico, Peru, and Colombia.</a:t>
            </a:r>
            <a:endParaRPr lang="en-US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Finding the leading factors to Obesity </a:t>
            </a:r>
          </a:p>
        </p:txBody>
      </p:sp>
    </p:spTree>
    <p:extLst>
      <p:ext uri="{BB962C8B-B14F-4D97-AF65-F5344CB8AC3E}">
        <p14:creationId xmlns:p14="http://schemas.microsoft.com/office/powerpoint/2010/main" val="248922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A2B46-CFA4-84B1-AEAE-671B4AD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Tools used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09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7D03-914D-6765-13FA-6AF884E8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We used Anaconda to run Python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Python to write the code </a:t>
            </a:r>
            <a:endParaRPr lang="en-US" sz="2200" dirty="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Pandas to import the dataset and to get dummy variables </a:t>
            </a:r>
            <a:endParaRPr lang="en-US" sz="2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Matplotlib was used to create the pie chart</a:t>
            </a:r>
          </a:p>
          <a:p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Numpy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was used to create our arrays </a:t>
            </a:r>
            <a:endParaRPr lang="en-US" sz="2200" dirty="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Seaborn was used to create the heat </a:t>
            </a: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map</a:t>
            </a:r>
            <a:endParaRPr lang="en-US" sz="2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SKlearn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was used to  create the training and test sets as well as the label encoder and creating the logistical regression model.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4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08DFF-4CD3-27C3-64B2-73B991E0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Exploratory Analysis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28E4-7E06-F24E-7492-8DDB647D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Dataset contains 17 attributes and 2111 records. </a:t>
            </a: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This dataset has 8 Float64 variables and 9 Object variables. </a:t>
            </a: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All data was kept the same while looking through statistics and plots. </a:t>
            </a:r>
          </a:p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Logistical Regression required extra data cleaning steps</a:t>
            </a:r>
            <a:endParaRPr lang="en-US">
              <a:solidFill>
                <a:schemeClr val="bg1"/>
              </a:solidFill>
              <a:latin typeface="Aptos" panose="020B0004020202020204"/>
              <a:cs typeface="Times New Roman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66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table of data type&#10;&#10;Description automatically generated">
            <a:extLst>
              <a:ext uri="{FF2B5EF4-FFF2-40B4-BE49-F238E27FC236}">
                <a16:creationId xmlns:a16="http://schemas.microsoft.com/office/drawing/2014/main" id="{A45B1837-0F65-BC3C-0BFD-1DE65850E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67" b="324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3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B126-422E-163B-057F-328A7A40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  <a:ea typeface="+mj-lt"/>
                <a:cs typeface="+mj-lt"/>
              </a:rPr>
              <a:t>Exploratory Analysis Continued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0FE8-115B-A16E-D29B-90D87963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Object variables FAVC, SCC, SMOKE, Family_history_with_overweight, and CAEC were changed through One-Hot encoding to binary code with 1=yes 0=no. 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N0beyedsdad was encoded using Label encoding. 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Insufficient weight = 0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Normal weight = 1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Obesity level I = 2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Obesity level II = 3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Obesity level III = 4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Overweight level I = 5</a:t>
            </a:r>
            <a:endParaRPr lang="en-US" sz="20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Overweight level II = 6 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7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lorful pie chart with white text&#10;&#10;Description automatically generated">
            <a:extLst>
              <a:ext uri="{FF2B5EF4-FFF2-40B4-BE49-F238E27FC236}">
                <a16:creationId xmlns:a16="http://schemas.microsoft.com/office/drawing/2014/main" id="{235C9383-02B5-808D-87BF-FF1D1A2D6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88" b="7668"/>
          <a:stretch/>
        </p:blipFill>
        <p:spPr>
          <a:xfrm>
            <a:off x="811780" y="457200"/>
            <a:ext cx="105684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CBA9C-6903-77DB-1D7D-90A2BAAF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Preparation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09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E19B-4C52-6EC7-193A-C656B0D62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No data normalization was required for this dataset 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No variables were dropped </a:t>
            </a:r>
            <a:endParaRPr lang="en-US" sz="2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One-Hot encoding was used for the Object variables FAVC, SCC, SMOKE, </a:t>
            </a:r>
            <a:r>
              <a:rPr lang="en-US" sz="2200" err="1">
                <a:solidFill>
                  <a:schemeClr val="bg1"/>
                </a:solidFill>
                <a:latin typeface="Times New Roman"/>
                <a:cs typeface="Times New Roman"/>
              </a:rPr>
              <a:t>Family_history_with_overweight</a:t>
            </a: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, and CAEC in order to make them binary</a:t>
            </a:r>
            <a:endParaRPr lang="en-US" sz="2200">
              <a:solidFill>
                <a:schemeClr val="bg1"/>
              </a:solidFill>
              <a:latin typeface="Aptos" panose="020B0004020202020204"/>
              <a:cs typeface="Times New Roman"/>
            </a:endParaRPr>
          </a:p>
          <a:p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Label encoding was used to convert the “N0beyesdad” object into integer values between 0-6 inclusive.</a:t>
            </a:r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7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A7165-6403-FC63-4170-A1ED3466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Heat Map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974381D-F825-B5B1-29E1-B253E601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No good linear correlations</a:t>
            </a:r>
          </a:p>
          <a:p>
            <a:r>
              <a:rPr lang="en-US" sz="4000" dirty="0">
                <a:solidFill>
                  <a:schemeClr val="bg1"/>
                </a:solidFill>
              </a:rPr>
              <a:t>Logistic regression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F9A35D10-224B-1794-0EFE-2713C23E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332378"/>
            <a:ext cx="5666547" cy="41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Obesity Problem</vt:lpstr>
      <vt:lpstr>Background</vt:lpstr>
      <vt:lpstr>Tools used</vt:lpstr>
      <vt:lpstr>Exploratory Analysis</vt:lpstr>
      <vt:lpstr>PowerPoint Presentation</vt:lpstr>
      <vt:lpstr>Exploratory Analysis Continued</vt:lpstr>
      <vt:lpstr>PowerPoint Presentation</vt:lpstr>
      <vt:lpstr>Data Preparation</vt:lpstr>
      <vt:lpstr>Heat Map</vt:lpstr>
      <vt:lpstr>Experimental Design</vt:lpstr>
      <vt:lpstr>Results</vt:lpstr>
      <vt:lpstr>Findings</vt:lpstr>
      <vt:lpstr>Problems and Solutions</vt:lpstr>
      <vt:lpstr>Future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254</cp:revision>
  <dcterms:created xsi:type="dcterms:W3CDTF">2024-04-25T16:59:41Z</dcterms:created>
  <dcterms:modified xsi:type="dcterms:W3CDTF">2024-04-26T14:44:08Z</dcterms:modified>
</cp:coreProperties>
</file>