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57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CF22F-51F2-4CCC-9E92-20EFFEFB32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E0F99A-5135-4B66-859D-D732578CB812}">
      <dgm:prSet/>
      <dgm:spPr/>
      <dgm:t>
        <a:bodyPr/>
        <a:lstStyle/>
        <a:p>
          <a:r>
            <a:rPr lang="en-US"/>
            <a:t>Used .head() and .info() to keep up with column names and check for null values</a:t>
          </a:r>
        </a:p>
      </dgm:t>
    </dgm:pt>
    <dgm:pt modelId="{532AAC5D-BC72-44CC-A917-3A418323B691}" type="parTrans" cxnId="{19366DD3-14E7-41FE-BB64-9CB76653D241}">
      <dgm:prSet/>
      <dgm:spPr/>
      <dgm:t>
        <a:bodyPr/>
        <a:lstStyle/>
        <a:p>
          <a:endParaRPr lang="en-US"/>
        </a:p>
      </dgm:t>
    </dgm:pt>
    <dgm:pt modelId="{32610329-D396-4694-9ECC-92326B5741F4}" type="sibTrans" cxnId="{19366DD3-14E7-41FE-BB64-9CB76653D241}">
      <dgm:prSet/>
      <dgm:spPr/>
      <dgm:t>
        <a:bodyPr/>
        <a:lstStyle/>
        <a:p>
          <a:endParaRPr lang="en-US"/>
        </a:p>
      </dgm:t>
    </dgm:pt>
    <dgm:pt modelId="{DAEA2D67-632F-4877-AF9A-470F4A0A1C72}">
      <dgm:prSet/>
      <dgm:spPr/>
      <dgm:t>
        <a:bodyPr/>
        <a:lstStyle/>
        <a:p>
          <a:r>
            <a:rPr lang="en-US"/>
            <a:t>Used .drop() to get rid of null variables and non useful columns</a:t>
          </a:r>
        </a:p>
      </dgm:t>
    </dgm:pt>
    <dgm:pt modelId="{AEF593F2-8A5D-48EB-9650-BCB8A87F473D}" type="parTrans" cxnId="{6EBA12A4-F947-4537-A5D6-F3AD423F97DF}">
      <dgm:prSet/>
      <dgm:spPr/>
      <dgm:t>
        <a:bodyPr/>
        <a:lstStyle/>
        <a:p>
          <a:endParaRPr lang="en-US"/>
        </a:p>
      </dgm:t>
    </dgm:pt>
    <dgm:pt modelId="{C7748431-F614-4BF6-BE30-2A31818A87FE}" type="sibTrans" cxnId="{6EBA12A4-F947-4537-A5D6-F3AD423F97DF}">
      <dgm:prSet/>
      <dgm:spPr/>
      <dgm:t>
        <a:bodyPr/>
        <a:lstStyle/>
        <a:p>
          <a:endParaRPr lang="en-US"/>
        </a:p>
      </dgm:t>
    </dgm:pt>
    <dgm:pt modelId="{BAE4D688-C184-4E12-BD3A-4F1D472E4FAF}">
      <dgm:prSet/>
      <dgm:spPr/>
      <dgm:t>
        <a:bodyPr/>
        <a:lstStyle/>
        <a:p>
          <a:r>
            <a:rPr lang="en-US"/>
            <a:t>Added variable year by using date time</a:t>
          </a:r>
        </a:p>
      </dgm:t>
    </dgm:pt>
    <dgm:pt modelId="{BB2597CC-3A4A-4C3C-A368-2CD3C578E261}" type="parTrans" cxnId="{367195A8-412E-46F8-9F6A-00D446425D1D}">
      <dgm:prSet/>
      <dgm:spPr/>
      <dgm:t>
        <a:bodyPr/>
        <a:lstStyle/>
        <a:p>
          <a:endParaRPr lang="en-US"/>
        </a:p>
      </dgm:t>
    </dgm:pt>
    <dgm:pt modelId="{03BD1F88-1647-4E22-BCE6-74C0BCA9028C}" type="sibTrans" cxnId="{367195A8-412E-46F8-9F6A-00D446425D1D}">
      <dgm:prSet/>
      <dgm:spPr/>
      <dgm:t>
        <a:bodyPr/>
        <a:lstStyle/>
        <a:p>
          <a:endParaRPr lang="en-US"/>
        </a:p>
      </dgm:t>
    </dgm:pt>
    <dgm:pt modelId="{B5F7B976-AC50-44B9-9B00-BE7747BF5DEB}">
      <dgm:prSet/>
      <dgm:spPr/>
      <dgm:t>
        <a:bodyPr/>
        <a:lstStyle/>
        <a:p>
          <a:r>
            <a:rPr lang="en-US"/>
            <a:t>Used .head() to check year variable</a:t>
          </a:r>
        </a:p>
      </dgm:t>
    </dgm:pt>
    <dgm:pt modelId="{36B285F2-B825-4DE6-A1C6-D2E2D6A316ED}" type="parTrans" cxnId="{388A4698-3D7A-4FCF-8138-DFEA2231D662}">
      <dgm:prSet/>
      <dgm:spPr/>
      <dgm:t>
        <a:bodyPr/>
        <a:lstStyle/>
        <a:p>
          <a:endParaRPr lang="en-US"/>
        </a:p>
      </dgm:t>
    </dgm:pt>
    <dgm:pt modelId="{89BB40BA-D549-42D6-B6F1-6088B75A7545}" type="sibTrans" cxnId="{388A4698-3D7A-4FCF-8138-DFEA2231D662}">
      <dgm:prSet/>
      <dgm:spPr/>
      <dgm:t>
        <a:bodyPr/>
        <a:lstStyle/>
        <a:p>
          <a:endParaRPr lang="en-US"/>
        </a:p>
      </dgm:t>
    </dgm:pt>
    <dgm:pt modelId="{50E73FAB-4484-534E-AF22-34D0FC6F5301}" type="pres">
      <dgm:prSet presAssocID="{1E0CF22F-51F2-4CCC-9E92-20EFFEFB3215}" presName="linear" presStyleCnt="0">
        <dgm:presLayoutVars>
          <dgm:animLvl val="lvl"/>
          <dgm:resizeHandles val="exact"/>
        </dgm:presLayoutVars>
      </dgm:prSet>
      <dgm:spPr/>
    </dgm:pt>
    <dgm:pt modelId="{179AA34D-5007-5946-A8A8-A8BBE6FCF61C}" type="pres">
      <dgm:prSet presAssocID="{A1E0F99A-5135-4B66-859D-D732578CB8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8C8DC1-8643-BF42-B51A-D1295C7D7899}" type="pres">
      <dgm:prSet presAssocID="{32610329-D396-4694-9ECC-92326B5741F4}" presName="spacer" presStyleCnt="0"/>
      <dgm:spPr/>
    </dgm:pt>
    <dgm:pt modelId="{8FEE0675-7ED1-044F-B293-30BA541BB1D2}" type="pres">
      <dgm:prSet presAssocID="{DAEA2D67-632F-4877-AF9A-470F4A0A1C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9F03BA-15EF-FD4A-A1D1-C0185E822125}" type="pres">
      <dgm:prSet presAssocID="{C7748431-F614-4BF6-BE30-2A31818A87FE}" presName="spacer" presStyleCnt="0"/>
      <dgm:spPr/>
    </dgm:pt>
    <dgm:pt modelId="{A2480405-8FBA-2B49-90CA-AA5DB843BED8}" type="pres">
      <dgm:prSet presAssocID="{BAE4D688-C184-4E12-BD3A-4F1D472E4F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A0A348-3EAB-1849-89A2-B7F021F0F1D8}" type="pres">
      <dgm:prSet presAssocID="{03BD1F88-1647-4E22-BCE6-74C0BCA9028C}" presName="spacer" presStyleCnt="0"/>
      <dgm:spPr/>
    </dgm:pt>
    <dgm:pt modelId="{01C48EA4-F6DD-7C40-BDC2-4F67F6EEE71F}" type="pres">
      <dgm:prSet presAssocID="{B5F7B976-AC50-44B9-9B00-BE7747BF5D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8D400D-ABE7-7C46-9944-6A0AEB62B55D}" type="presOf" srcId="{A1E0F99A-5135-4B66-859D-D732578CB812}" destId="{179AA34D-5007-5946-A8A8-A8BBE6FCF61C}" srcOrd="0" destOrd="0" presId="urn:microsoft.com/office/officeart/2005/8/layout/vList2"/>
    <dgm:cxn modelId="{63008332-DD82-6F47-AA1B-CDC21C1AC13A}" type="presOf" srcId="{B5F7B976-AC50-44B9-9B00-BE7747BF5DEB}" destId="{01C48EA4-F6DD-7C40-BDC2-4F67F6EEE71F}" srcOrd="0" destOrd="0" presId="urn:microsoft.com/office/officeart/2005/8/layout/vList2"/>
    <dgm:cxn modelId="{2F255134-730C-604C-A155-C06A2B4C3C36}" type="presOf" srcId="{DAEA2D67-632F-4877-AF9A-470F4A0A1C72}" destId="{8FEE0675-7ED1-044F-B293-30BA541BB1D2}" srcOrd="0" destOrd="0" presId="urn:microsoft.com/office/officeart/2005/8/layout/vList2"/>
    <dgm:cxn modelId="{2660725B-D054-8B4E-A297-16B47B8D7ACF}" type="presOf" srcId="{1E0CF22F-51F2-4CCC-9E92-20EFFEFB3215}" destId="{50E73FAB-4484-534E-AF22-34D0FC6F5301}" srcOrd="0" destOrd="0" presId="urn:microsoft.com/office/officeart/2005/8/layout/vList2"/>
    <dgm:cxn modelId="{15630E70-AD23-9742-9C3F-002C19003732}" type="presOf" srcId="{BAE4D688-C184-4E12-BD3A-4F1D472E4FAF}" destId="{A2480405-8FBA-2B49-90CA-AA5DB843BED8}" srcOrd="0" destOrd="0" presId="urn:microsoft.com/office/officeart/2005/8/layout/vList2"/>
    <dgm:cxn modelId="{388A4698-3D7A-4FCF-8138-DFEA2231D662}" srcId="{1E0CF22F-51F2-4CCC-9E92-20EFFEFB3215}" destId="{B5F7B976-AC50-44B9-9B00-BE7747BF5DEB}" srcOrd="3" destOrd="0" parTransId="{36B285F2-B825-4DE6-A1C6-D2E2D6A316ED}" sibTransId="{89BB40BA-D549-42D6-B6F1-6088B75A7545}"/>
    <dgm:cxn modelId="{6EBA12A4-F947-4537-A5D6-F3AD423F97DF}" srcId="{1E0CF22F-51F2-4CCC-9E92-20EFFEFB3215}" destId="{DAEA2D67-632F-4877-AF9A-470F4A0A1C72}" srcOrd="1" destOrd="0" parTransId="{AEF593F2-8A5D-48EB-9650-BCB8A87F473D}" sibTransId="{C7748431-F614-4BF6-BE30-2A31818A87FE}"/>
    <dgm:cxn modelId="{367195A8-412E-46F8-9F6A-00D446425D1D}" srcId="{1E0CF22F-51F2-4CCC-9E92-20EFFEFB3215}" destId="{BAE4D688-C184-4E12-BD3A-4F1D472E4FAF}" srcOrd="2" destOrd="0" parTransId="{BB2597CC-3A4A-4C3C-A368-2CD3C578E261}" sibTransId="{03BD1F88-1647-4E22-BCE6-74C0BCA9028C}"/>
    <dgm:cxn modelId="{19366DD3-14E7-41FE-BB64-9CB76653D241}" srcId="{1E0CF22F-51F2-4CCC-9E92-20EFFEFB3215}" destId="{A1E0F99A-5135-4B66-859D-D732578CB812}" srcOrd="0" destOrd="0" parTransId="{532AAC5D-BC72-44CC-A917-3A418323B691}" sibTransId="{32610329-D396-4694-9ECC-92326B5741F4}"/>
    <dgm:cxn modelId="{A323DF68-5F81-AD47-B802-93A27D8AA3DA}" type="presParOf" srcId="{50E73FAB-4484-534E-AF22-34D0FC6F5301}" destId="{179AA34D-5007-5946-A8A8-A8BBE6FCF61C}" srcOrd="0" destOrd="0" presId="urn:microsoft.com/office/officeart/2005/8/layout/vList2"/>
    <dgm:cxn modelId="{6FDDF109-8224-524A-B283-FE587E4BCF6C}" type="presParOf" srcId="{50E73FAB-4484-534E-AF22-34D0FC6F5301}" destId="{178C8DC1-8643-BF42-B51A-D1295C7D7899}" srcOrd="1" destOrd="0" presId="urn:microsoft.com/office/officeart/2005/8/layout/vList2"/>
    <dgm:cxn modelId="{2FB7F25E-142C-654B-B90D-86BD1C8C885F}" type="presParOf" srcId="{50E73FAB-4484-534E-AF22-34D0FC6F5301}" destId="{8FEE0675-7ED1-044F-B293-30BA541BB1D2}" srcOrd="2" destOrd="0" presId="urn:microsoft.com/office/officeart/2005/8/layout/vList2"/>
    <dgm:cxn modelId="{2FD51969-AAB4-3140-B0D1-2D3ED06F0C51}" type="presParOf" srcId="{50E73FAB-4484-534E-AF22-34D0FC6F5301}" destId="{789F03BA-15EF-FD4A-A1D1-C0185E822125}" srcOrd="3" destOrd="0" presId="urn:microsoft.com/office/officeart/2005/8/layout/vList2"/>
    <dgm:cxn modelId="{630AACEE-B67D-654B-A2E3-3DDD73C6CE74}" type="presParOf" srcId="{50E73FAB-4484-534E-AF22-34D0FC6F5301}" destId="{A2480405-8FBA-2B49-90CA-AA5DB843BED8}" srcOrd="4" destOrd="0" presId="urn:microsoft.com/office/officeart/2005/8/layout/vList2"/>
    <dgm:cxn modelId="{1E4E5F7F-CED8-0742-9383-9698C5BFE73D}" type="presParOf" srcId="{50E73FAB-4484-534E-AF22-34D0FC6F5301}" destId="{84A0A348-3EAB-1849-89A2-B7F021F0F1D8}" srcOrd="5" destOrd="0" presId="urn:microsoft.com/office/officeart/2005/8/layout/vList2"/>
    <dgm:cxn modelId="{CB45002A-F18E-DD4B-B4C1-6BFC7F0F0BBA}" type="presParOf" srcId="{50E73FAB-4484-534E-AF22-34D0FC6F5301}" destId="{01C48EA4-F6DD-7C40-BDC2-4F67F6EEE7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AA34D-5007-5946-A8A8-A8BBE6FCF61C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.head() and .info() to keep up with column names and check for null values</a:t>
          </a:r>
        </a:p>
      </dsp:txBody>
      <dsp:txXfrm>
        <a:off x="48547" y="127216"/>
        <a:ext cx="10418506" cy="897406"/>
      </dsp:txXfrm>
    </dsp:sp>
    <dsp:sp modelId="{8FEE0675-7ED1-044F-B293-30BA541BB1D2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.drop() to get rid of null variables and non useful columns</a:t>
          </a:r>
        </a:p>
      </dsp:txBody>
      <dsp:txXfrm>
        <a:off x="48547" y="1193716"/>
        <a:ext cx="10418506" cy="897406"/>
      </dsp:txXfrm>
    </dsp:sp>
    <dsp:sp modelId="{A2480405-8FBA-2B49-90CA-AA5DB843BED8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Added variable year by using date time</a:t>
          </a:r>
        </a:p>
      </dsp:txBody>
      <dsp:txXfrm>
        <a:off x="48547" y="2260216"/>
        <a:ext cx="10418506" cy="897406"/>
      </dsp:txXfrm>
    </dsp:sp>
    <dsp:sp modelId="{01C48EA4-F6DD-7C40-BDC2-4F67F6EEE71F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.head() to check year variable</a:t>
          </a:r>
        </a:p>
      </dsp:txBody>
      <dsp:txXfrm>
        <a:off x="48547" y="3326716"/>
        <a:ext cx="10418506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Get Playlisted on Spotify (2023) — In-Depth Guide — Prescription  Music PR">
            <a:extLst>
              <a:ext uri="{FF2B5EF4-FFF2-40B4-BE49-F238E27FC236}">
                <a16:creationId xmlns:a16="http://schemas.microsoft.com/office/drawing/2014/main" id="{D9B7BE7A-B50B-1EB8-8ADE-A44AF7BE3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r="5426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1A18372E-EB1F-4538-835F-14295B9D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Spotify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6E45DD-885E-483A-9B2F-CA900448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By: Sawyer Mason &amp; John Cason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88B391A5-84EA-66B8-E001-745EF7709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44559-3CE6-416C-F32E-7645A2CA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129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song composition">
            <a:extLst>
              <a:ext uri="{FF2B5EF4-FFF2-40B4-BE49-F238E27FC236}">
                <a16:creationId xmlns:a16="http://schemas.microsoft.com/office/drawing/2014/main" id="{4ACB9186-D4EB-B2FC-CF25-689B1DD0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r="1997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CDEB3-D643-A01C-001A-5E901E56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 i="0" u="none" strike="noStrike">
                <a:effectLst/>
                <a:latin typeface="Times New Roman" panose="02020603050405020304" pitchFamily="18" charset="0"/>
              </a:rPr>
              <a:t>Spotify top 10k songs 1960 to 2023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FDF0-782F-1D8A-2EB6-8944CE0E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Kaggle</a:t>
            </a:r>
          </a:p>
          <a:p>
            <a:r>
              <a:rPr lang="en-US" sz="2000" dirty="0"/>
              <a:t>Data set is limited to Spotify Music</a:t>
            </a:r>
          </a:p>
          <a:p>
            <a:r>
              <a:rPr lang="en-US" sz="2000" dirty="0"/>
              <a:t>Don’t take relationship as fact due to limited size</a:t>
            </a:r>
          </a:p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</a:rPr>
              <a:t>This data set contains 10,000 samples with 29 columns with 1 bool, 1 datetime, 12 float64, 4 int64, and 11 object data types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Popularity of Genres and Artists and are there any defining relationships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4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FB72-C2F4-DB6C-218F-C6A308E6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B03F3-5352-6BE4-6C35-66D28E2070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35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5E25C-58F8-B90B-88CB-1A24C62E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dirty="0"/>
              <a:t>Correlation Heatmap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AF667F-E2A3-8EE4-85FA-65757198A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r="2" b="2"/>
          <a:stretch/>
        </p:blipFill>
        <p:spPr bwMode="auto">
          <a:xfrm>
            <a:off x="20" y="431"/>
            <a:ext cx="84327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8F47B68E-32F3-1B0F-B1F7-FD32BA97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Strong positive correlation with Loudness and Energy</a:t>
            </a:r>
          </a:p>
          <a:p>
            <a:r>
              <a:rPr lang="en-US" sz="2000" dirty="0"/>
              <a:t>Strong negative correlation with Energy and </a:t>
            </a:r>
            <a:r>
              <a:rPr lang="en-US" sz="2000" dirty="0" err="1"/>
              <a:t>Acousticness</a:t>
            </a:r>
            <a:endParaRPr lang="en-US" sz="2000" dirty="0"/>
          </a:p>
          <a:p>
            <a:r>
              <a:rPr lang="en-US" sz="2000" dirty="0"/>
              <a:t>Nothing correlated to popularity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xplicit Songs Count By year">
            <a:extLst>
              <a:ext uri="{FF2B5EF4-FFF2-40B4-BE49-F238E27FC236}">
                <a16:creationId xmlns:a16="http://schemas.microsoft.com/office/drawing/2014/main" id="{9E924148-3E5F-4D9C-8758-D3CA86F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6" y="314325"/>
            <a:ext cx="8864290" cy="6229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638EC9-9CDE-CD4E-CE44-4367345C9393}"/>
              </a:ext>
            </a:extLst>
          </p:cNvPr>
          <p:cNvSpPr txBox="1"/>
          <p:nvPr/>
        </p:nvSpPr>
        <p:spPr>
          <a:xfrm>
            <a:off x="9935737" y="2107580"/>
            <a:ext cx="197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songs have risen since 1955 which points to it correlating with popularity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8AE4604-95BB-9529-A182-FB893EF07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" r="-1" b="-1"/>
          <a:stretch/>
        </p:blipFill>
        <p:spPr bwMode="auto">
          <a:xfrm>
            <a:off x="20" y="431"/>
            <a:ext cx="864317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Content Placeholder 3084">
            <a:extLst>
              <a:ext uri="{FF2B5EF4-FFF2-40B4-BE49-F238E27FC236}">
                <a16:creationId xmlns:a16="http://schemas.microsoft.com/office/drawing/2014/main" id="{8966DFD6-96BC-A355-D646-4448D8F5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Genre by Popularity through the years</a:t>
            </a:r>
          </a:p>
          <a:p>
            <a:r>
              <a:rPr lang="en-US" sz="2000" dirty="0"/>
              <a:t>Mostly pop and rock types of songs were popular especially in recent history</a:t>
            </a:r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F121B1-6509-9689-3755-ED8E0474B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" b="-1"/>
          <a:stretch/>
        </p:blipFill>
        <p:spPr bwMode="auto">
          <a:xfrm>
            <a:off x="-9886" y="10"/>
            <a:ext cx="79492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376F11B-4C4B-2F3B-644D-620CC3BE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Artist Popularity through the years.</a:t>
            </a:r>
          </a:p>
          <a:p>
            <a:r>
              <a:rPr lang="en-US" sz="2000" dirty="0"/>
              <a:t>Note how Beatles, Elvis, Queen are older bands but still remain popular.</a:t>
            </a:r>
          </a:p>
          <a:p>
            <a:r>
              <a:rPr lang="en-US" sz="2000" dirty="0"/>
              <a:t>Could be due to the recent movies made on these bands</a:t>
            </a:r>
          </a:p>
        </p:txBody>
      </p:sp>
    </p:spTree>
    <p:extLst>
      <p:ext uri="{BB962C8B-B14F-4D97-AF65-F5344CB8AC3E}">
        <p14:creationId xmlns:p14="http://schemas.microsoft.com/office/powerpoint/2010/main" val="278302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6DA6DB-81E3-7C95-199D-A5694A746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r="24270" b="1"/>
          <a:stretch/>
        </p:blipFill>
        <p:spPr bwMode="auto">
          <a:xfrm>
            <a:off x="787114" y="847171"/>
            <a:ext cx="6449549" cy="50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D454B1F7-F19A-13EB-F5F2-0B3F7725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Most popular genres on Spotify</a:t>
            </a:r>
          </a:p>
        </p:txBody>
      </p:sp>
      <p:grpSp>
        <p:nvGrpSpPr>
          <p:cNvPr id="5138" name="Group 5137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Rectangle 5139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93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934AA-E243-B3AC-10B2-5767F94B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186C-E8B3-4FDA-7333-BD2D4FF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No musical element had any correlation to popularity</a:t>
            </a:r>
          </a:p>
          <a:p>
            <a:r>
              <a:rPr lang="en-US" sz="2000" dirty="0"/>
              <a:t>Rock and Pop have proven to be the most popular genres</a:t>
            </a:r>
          </a:p>
          <a:p>
            <a:r>
              <a:rPr lang="en-US" sz="2000" dirty="0"/>
              <a:t>Artists from these genres tend to have higher popularity scores as proven in our graphs</a:t>
            </a:r>
          </a:p>
          <a:p>
            <a:r>
              <a:rPr lang="en-US" sz="2000" dirty="0"/>
              <a:t>The rise in explicit music seems to show that it has become more popular in todays time</a:t>
            </a:r>
          </a:p>
          <a:p>
            <a:r>
              <a:rPr lang="en-US" sz="2000" dirty="0"/>
              <a:t>Not many categorical variables that were easy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99862-6714-B92C-E148-B924BF311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0" r="3226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3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275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Spotify </vt:lpstr>
      <vt:lpstr>Spotify top 10k songs 1960 to 2023</vt:lpstr>
      <vt:lpstr>Data Cleaning</vt:lpstr>
      <vt:lpstr>Correlation Heatmap</vt:lpstr>
      <vt:lpstr>PowerPoint Presentation</vt:lpstr>
      <vt:lpstr>PowerPoint Presentation</vt:lpstr>
      <vt:lpstr>PowerPoint Presentation</vt:lpstr>
      <vt:lpstr>PowerPoint Presentation</vt:lpstr>
      <vt:lpstr>Discussion/Conclusion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</dc:title>
  <dc:creator/>
  <cp:lastModifiedBy>John P. Cason</cp:lastModifiedBy>
  <cp:revision>3</cp:revision>
  <dcterms:created xsi:type="dcterms:W3CDTF">2024-03-21T00:26:16Z</dcterms:created>
  <dcterms:modified xsi:type="dcterms:W3CDTF">2024-03-21T01:28:16Z</dcterms:modified>
</cp:coreProperties>
</file>