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9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280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2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30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22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9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79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61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9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84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27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53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820C-596E-4D2A-BEBD-4876BFC32F5B}" type="datetimeFigureOut">
              <a:rPr lang="en-MY" smtClean="0"/>
              <a:t>8/1/2014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8D75-9E5B-4F7D-A302-373D84E5D5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3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Lucky-Dra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9"/>
          <a:stretch/>
        </p:blipFill>
        <p:spPr bwMode="auto">
          <a:xfrm>
            <a:off x="1763688" y="57344"/>
            <a:ext cx="5694120" cy="680065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angle 5"/>
          <p:cNvSpPr/>
          <p:nvPr/>
        </p:nvSpPr>
        <p:spPr>
          <a:xfrm>
            <a:off x="1763688" y="0"/>
            <a:ext cx="569412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8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70" y="1268761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23" y="1268763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19" y="1268760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80" y="2817494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3" y="2817496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29" y="2817493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70" y="4330027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23" y="4330029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Github\android-webapp\Projects\app1\www\images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19" y="4330026"/>
            <a:ext cx="1440160" cy="1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122839" y="6093296"/>
            <a:ext cx="2952328" cy="650933"/>
          </a:xfrm>
          <a:prstGeom prst="roundRect">
            <a:avLst>
              <a:gd name="adj" fmla="val 32441"/>
            </a:avLst>
          </a:prstGeom>
          <a:gradFill>
            <a:gsLst>
              <a:gs pos="0">
                <a:srgbClr val="FF0000">
                  <a:lumMod val="63000"/>
                </a:srgbClr>
              </a:gs>
              <a:gs pos="80000">
                <a:srgbClr val="FF0000">
                  <a:lumMod val="76000"/>
                </a:srgbClr>
              </a:gs>
              <a:gs pos="100000">
                <a:srgbClr val="FF0000">
                  <a:lumMod val="55000"/>
                  <a:lumOff val="45000"/>
                </a:srgb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ROLL</a:t>
            </a:r>
            <a:endParaRPr lang="en-MY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21739"/>
            <a:ext cx="6192688" cy="830997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MY" sz="16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Sans" panose="020B0602030504020204" pitchFamily="34" charset="0"/>
              </a:rPr>
              <a:t>LUCKY DRAW </a:t>
            </a:r>
            <a:endParaRPr lang="en-MY" sz="16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GROUPAR</dc:creator>
  <cp:lastModifiedBy>GROUPAR</cp:lastModifiedBy>
  <cp:revision>5</cp:revision>
  <dcterms:created xsi:type="dcterms:W3CDTF">2014-01-08T05:13:32Z</dcterms:created>
  <dcterms:modified xsi:type="dcterms:W3CDTF">2014-01-08T08:58:48Z</dcterms:modified>
</cp:coreProperties>
</file>