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25"/>
    <a:srgbClr val="00EE2D"/>
    <a:srgbClr val="FF0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094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012B-8081-4E2E-BE0E-D13B253B6C34}" type="datetimeFigureOut">
              <a:rPr lang="en-MY" smtClean="0"/>
              <a:t>13/1/2014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2F2-E132-43A5-98A3-538556F59B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015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012B-8081-4E2E-BE0E-D13B253B6C34}" type="datetimeFigureOut">
              <a:rPr lang="en-MY" smtClean="0"/>
              <a:t>13/1/2014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2F2-E132-43A5-98A3-538556F59B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304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012B-8081-4E2E-BE0E-D13B253B6C34}" type="datetimeFigureOut">
              <a:rPr lang="en-MY" smtClean="0"/>
              <a:t>13/1/2014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2F2-E132-43A5-98A3-538556F59B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489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012B-8081-4E2E-BE0E-D13B253B6C34}" type="datetimeFigureOut">
              <a:rPr lang="en-MY" smtClean="0"/>
              <a:t>13/1/2014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2F2-E132-43A5-98A3-538556F59B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0765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012B-8081-4E2E-BE0E-D13B253B6C34}" type="datetimeFigureOut">
              <a:rPr lang="en-MY" smtClean="0"/>
              <a:t>13/1/2014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2F2-E132-43A5-98A3-538556F59B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871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012B-8081-4E2E-BE0E-D13B253B6C34}" type="datetimeFigureOut">
              <a:rPr lang="en-MY" smtClean="0"/>
              <a:t>13/1/2014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2F2-E132-43A5-98A3-538556F59B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8671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012B-8081-4E2E-BE0E-D13B253B6C34}" type="datetimeFigureOut">
              <a:rPr lang="en-MY" smtClean="0"/>
              <a:t>13/1/2014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2F2-E132-43A5-98A3-538556F59B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7393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012B-8081-4E2E-BE0E-D13B253B6C34}" type="datetimeFigureOut">
              <a:rPr lang="en-MY" smtClean="0"/>
              <a:t>13/1/2014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2F2-E132-43A5-98A3-538556F59B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575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012B-8081-4E2E-BE0E-D13B253B6C34}" type="datetimeFigureOut">
              <a:rPr lang="en-MY" smtClean="0"/>
              <a:t>13/1/2014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2F2-E132-43A5-98A3-538556F59B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337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012B-8081-4E2E-BE0E-D13B253B6C34}" type="datetimeFigureOut">
              <a:rPr lang="en-MY" smtClean="0"/>
              <a:t>13/1/2014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2F2-E132-43A5-98A3-538556F59B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1759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012B-8081-4E2E-BE0E-D13B253B6C34}" type="datetimeFigureOut">
              <a:rPr lang="en-MY" smtClean="0"/>
              <a:t>13/1/2014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2F2-E132-43A5-98A3-538556F59B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028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3012B-8081-4E2E-BE0E-D13B253B6C34}" type="datetimeFigureOut">
              <a:rPr lang="en-MY" smtClean="0"/>
              <a:t>13/1/2014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82F2-E132-43A5-98A3-538556F59B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856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350713" y="-2"/>
            <a:ext cx="11546433" cy="616530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 10"/>
          <p:cNvSpPr/>
          <p:nvPr/>
        </p:nvSpPr>
        <p:spPr>
          <a:xfrm>
            <a:off x="-350714" y="-1"/>
            <a:ext cx="11546433" cy="6165305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Oval 18"/>
          <p:cNvSpPr/>
          <p:nvPr/>
        </p:nvSpPr>
        <p:spPr>
          <a:xfrm>
            <a:off x="-1809874" y="3529184"/>
            <a:ext cx="6229474" cy="3701129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2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Oval 17"/>
          <p:cNvSpPr/>
          <p:nvPr/>
        </p:nvSpPr>
        <p:spPr>
          <a:xfrm>
            <a:off x="4788025" y="0"/>
            <a:ext cx="6407694" cy="4149079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2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TextBox 11"/>
          <p:cNvSpPr txBox="1"/>
          <p:nvPr/>
        </p:nvSpPr>
        <p:spPr>
          <a:xfrm>
            <a:off x="0" y="404664"/>
            <a:ext cx="9144000" cy="1708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MY" sz="10400" spc="-3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w Cen MT Condensed" panose="020B0606020104020203" pitchFamily="34" charset="0"/>
                <a:ea typeface="DejaVu Serif Condensed" panose="02060606050605020204" pitchFamily="18" charset="0"/>
              </a:rPr>
              <a:t>LUCKY DRAW</a:t>
            </a:r>
            <a:endParaRPr lang="en-MY" sz="10400" spc="-3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w Cen MT Condensed" panose="020B0606020104020203" pitchFamily="34" charset="0"/>
              <a:ea typeface="DejaVu Serif Condensed" panose="020606060506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33" y="4149080"/>
            <a:ext cx="11513343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MY" sz="3800" spc="-2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Lucida Sans" panose="020B0602030504020204" pitchFamily="34" charset="0"/>
              </a:rPr>
              <a:t>WIN PRIZES WEEKLY WORTH OVER </a:t>
            </a:r>
            <a:r>
              <a:rPr lang="en-MY" sz="5400" b="1" spc="-200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Lucida Sans" panose="020B0602030504020204" pitchFamily="34" charset="0"/>
              </a:rPr>
              <a:t>RM 13,500</a:t>
            </a:r>
            <a:endParaRPr lang="en-MY" sz="5400" b="1" spc="-200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41168"/>
            <a:ext cx="11916816" cy="8771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MY" sz="5070" spc="-2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Lucida Sans" panose="020B0602030504020204" pitchFamily="34" charset="0"/>
              </a:rPr>
              <a:t>From 1 January 2014 – 30 June 2014</a:t>
            </a:r>
            <a:endParaRPr lang="en-MY" sz="5070" spc="-2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pic>
        <p:nvPicPr>
          <p:cNvPr id="1027" name="Picture 3" descr="C:\Users\USER\Desktop\Picture1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0"/>
          <a:stretch/>
        </p:blipFill>
        <p:spPr bwMode="auto">
          <a:xfrm>
            <a:off x="4476725" y="-2"/>
            <a:ext cx="6503987" cy="440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-85725" y="1111002"/>
            <a:ext cx="9144000" cy="31547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MY" sz="19900" spc="-3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w Cen MT Condensed" panose="020B0606020104020203" pitchFamily="34" charset="0"/>
                <a:ea typeface="DejaVu Serif Condensed" panose="02060606050605020204" pitchFamily="18" charset="0"/>
              </a:rPr>
              <a:t>PRIZES</a:t>
            </a:r>
            <a:endParaRPr lang="en-MY" sz="19900" spc="-3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w Cen MT Condensed" panose="020B0606020104020203" pitchFamily="34" charset="0"/>
              <a:ea typeface="DejaVu Serif Condensed" panose="020606060506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1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80528" y="-2"/>
            <a:ext cx="10081120" cy="685800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/>
          <p:cNvSpPr/>
          <p:nvPr/>
        </p:nvSpPr>
        <p:spPr>
          <a:xfrm>
            <a:off x="-180527" y="-1"/>
            <a:ext cx="10081120" cy="6858001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Oval 4"/>
          <p:cNvSpPr/>
          <p:nvPr/>
        </p:nvSpPr>
        <p:spPr>
          <a:xfrm>
            <a:off x="-2268760" y="3738093"/>
            <a:ext cx="6229474" cy="3701129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2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Oval 5"/>
          <p:cNvSpPr/>
          <p:nvPr/>
        </p:nvSpPr>
        <p:spPr>
          <a:xfrm>
            <a:off x="3838424" y="15042"/>
            <a:ext cx="6407694" cy="4149079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2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/>
          <p:cNvSpPr txBox="1"/>
          <p:nvPr/>
        </p:nvSpPr>
        <p:spPr>
          <a:xfrm>
            <a:off x="50925" y="2901702"/>
            <a:ext cx="448456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MY" sz="7200" spc="-3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w Cen MT Condensed" panose="020B0606020104020203" pitchFamily="34" charset="0"/>
                <a:ea typeface="DejaVu Serif Condensed" panose="02060606050605020204" pitchFamily="18" charset="0"/>
              </a:rPr>
              <a:t>LUCKY DRAW</a:t>
            </a:r>
            <a:endParaRPr lang="en-MY" sz="7200" spc="-3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w Cen MT Condensed" panose="020B0606020104020203" pitchFamily="34" charset="0"/>
              <a:ea typeface="DejaVu Serif Condensed" panose="020606060506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06947" y="4328693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MY" sz="24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WIN PRIZES WEEKLY WORTH OVER </a:t>
            </a:r>
            <a:r>
              <a:rPr lang="en-MY" sz="3600" dirty="0" smtClean="0">
                <a:ln w="11430"/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67000"/>
                    </a:prstClr>
                  </a:outerShdw>
                </a:effectLst>
                <a:latin typeface="Tw Cen MT Condensed Extra Bold" panose="020B0803020202020204" pitchFamily="34" charset="0"/>
              </a:rPr>
              <a:t>RM 13,500</a:t>
            </a:r>
            <a:endParaRPr lang="en-MY" sz="3600" dirty="0">
              <a:ln w="11430"/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67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3360" y="4782294"/>
            <a:ext cx="7632849" cy="6155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MY" sz="338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w Cen MT Condensed Extra Bold" panose="020B0803020202020204" pitchFamily="34" charset="0"/>
              </a:rPr>
              <a:t>FROM 1</a:t>
            </a:r>
            <a:r>
              <a:rPr lang="en-MY" sz="3380" baseline="300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w Cen MT Condensed Extra Bold" panose="020B0803020202020204" pitchFamily="34" charset="0"/>
              </a:rPr>
              <a:t>st</a:t>
            </a:r>
            <a:r>
              <a:rPr lang="en-MY" sz="338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w Cen MT Condensed Extra Bold" panose="020B0803020202020204" pitchFamily="34" charset="0"/>
              </a:rPr>
              <a:t> JANUARY – 30</a:t>
            </a:r>
            <a:r>
              <a:rPr lang="en-MY" sz="3380" baseline="300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w Cen MT Condensed Extra Bold" panose="020B0803020202020204" pitchFamily="34" charset="0"/>
              </a:rPr>
              <a:t>th</a:t>
            </a:r>
            <a:r>
              <a:rPr lang="en-MY" sz="338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w Cen MT Condensed Extra Bold" panose="020B0803020202020204" pitchFamily="34" charset="0"/>
              </a:rPr>
              <a:t> JUNE 2014</a:t>
            </a:r>
            <a:endParaRPr lang="en-MY" sz="338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8255" y="3547512"/>
            <a:ext cx="4484563" cy="22006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MY" sz="13700" spc="-3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w Cen MT Condensed" panose="020B0606020104020203" pitchFamily="34" charset="0"/>
                <a:ea typeface="DejaVu Serif Condensed" panose="02060606050605020204" pitchFamily="18" charset="0"/>
              </a:rPr>
              <a:t>PRIZES</a:t>
            </a:r>
            <a:endParaRPr lang="en-MY" sz="13700" spc="-3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w Cen MT Condensed" panose="020B0606020104020203" pitchFamily="34" charset="0"/>
              <a:ea typeface="DejaVu Serif Condensed" panose="02060606050605020204" pitchFamily="18" charset="0"/>
            </a:endParaRPr>
          </a:p>
        </p:txBody>
      </p:sp>
      <p:pic>
        <p:nvPicPr>
          <p:cNvPr id="1027" name="Picture 3" descr="C:\Users\USER\Desktop\Game-Center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5" y="247684"/>
            <a:ext cx="704651" cy="70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3687" y="381422"/>
            <a:ext cx="3818233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MY" sz="21600" spc="-300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67000"/>
                    </a:srgbClr>
                  </a:outerShdw>
                </a:effectLst>
                <a:latin typeface="Tw Cen MT Condensed" panose="020B0606020104020203" pitchFamily="34" charset="0"/>
                <a:ea typeface="DejaVu Serif Condensed" panose="02060606050605020204" pitchFamily="18" charset="0"/>
              </a:rPr>
              <a:t>WIN</a:t>
            </a:r>
            <a:endParaRPr lang="en-MY" sz="21600" spc="-300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67000"/>
                  </a:srgbClr>
                </a:outerShdw>
              </a:effectLst>
              <a:latin typeface="Tw Cen MT Condensed" panose="020B0606020104020203" pitchFamily="34" charset="0"/>
              <a:ea typeface="DejaVu Serif Condensed" panose="0206060605060502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925" y="5374377"/>
            <a:ext cx="1945425" cy="4462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MY" sz="230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w Cen MT Condensed Extra Bold" panose="020B0803020202020204" pitchFamily="34" charset="0"/>
              </a:rPr>
              <a:t>GRAND PRIZE</a:t>
            </a:r>
            <a:endParaRPr lang="en-MY" sz="230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844" y="149731"/>
            <a:ext cx="255901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MY" sz="4800" spc="-3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w Cen MT Condensed" panose="020B0606020104020203" pitchFamily="34" charset="0"/>
                <a:ea typeface="DejaVu Serif Condensed" panose="02060606050605020204" pitchFamily="18" charset="0"/>
              </a:rPr>
              <a:t>EASY BUBBLE O2</a:t>
            </a:r>
            <a:endParaRPr lang="en-MY" sz="4800" spc="-3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w Cen MT Condensed" panose="020B0606020104020203" pitchFamily="34" charset="0"/>
              <a:ea typeface="DejaVu Serif Condensed" panose="0206060605060502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26459" y="5373216"/>
            <a:ext cx="2133773" cy="4462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MY" sz="230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w Cen MT Condensed Extra Bold" panose="020B0803020202020204" pitchFamily="34" charset="0"/>
              </a:rPr>
              <a:t>SECOND PRIZE</a:t>
            </a:r>
            <a:endParaRPr lang="en-MY" sz="230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333" y="5805264"/>
            <a:ext cx="1976387" cy="4462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MY" sz="230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w Cen MT Condensed Extra Bold" panose="020B0803020202020204" pitchFamily="34" charset="0"/>
              </a:rPr>
              <a:t>THIRD PRIZE</a:t>
            </a:r>
            <a:endParaRPr lang="en-MY" sz="230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10324" y="5814792"/>
            <a:ext cx="1977900" cy="4462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MY" sz="230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w Cen MT Condensed Extra Bold" panose="020B0803020202020204" pitchFamily="34" charset="0"/>
              </a:rPr>
              <a:t>CONSOLATION</a:t>
            </a:r>
            <a:endParaRPr lang="en-MY" sz="230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333" y="6207123"/>
            <a:ext cx="2217874" cy="4462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MY" sz="230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w Cen MT Condensed Extra Bold" panose="020B0803020202020204" pitchFamily="34" charset="0"/>
              </a:rPr>
              <a:t>FREE GIFT X 1000</a:t>
            </a:r>
            <a:endParaRPr lang="en-MY" sz="230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3422" y="5373216"/>
            <a:ext cx="2754562" cy="4462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r>
              <a:rPr lang="en-MY" sz="2300" dirty="0" smtClean="0">
                <a:ln w="9525" cmpd="sng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w Cen MT Condensed Extra Bold" panose="020B0803020202020204" pitchFamily="34" charset="0"/>
              </a:rPr>
              <a:t>APPLE</a:t>
            </a:r>
            <a:r>
              <a:rPr lang="en-MY" sz="230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w Cen MT Condensed Extra Bold" panose="020B0803020202020204" pitchFamily="34" charset="0"/>
              </a:rPr>
              <a:t> IPAD MINI X 5</a:t>
            </a:r>
            <a:endParaRPr lang="en-MY" sz="2300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03140" y="5373215"/>
            <a:ext cx="4057492" cy="4462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r>
              <a:rPr lang="en-MY" sz="2300" dirty="0" smtClean="0">
                <a:ln w="9525" cmpd="sng"/>
                <a:solidFill>
                  <a:srgbClr val="FF09D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w Cen MT Condensed Extra Bold" panose="020B0803020202020204" pitchFamily="34" charset="0"/>
              </a:rPr>
              <a:t>PLATSTATION PORTABLE X 20</a:t>
            </a:r>
            <a:endParaRPr lang="en-MY" sz="2300" dirty="0">
              <a:ln w="11430"/>
              <a:solidFill>
                <a:srgbClr val="FF09DC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05297" y="5805264"/>
            <a:ext cx="3254735" cy="4462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r>
              <a:rPr lang="en-MY" sz="2300" dirty="0" smtClean="0">
                <a:ln w="9525" cmpd="sng"/>
                <a:solidFill>
                  <a:srgbClr val="00C02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w Cen MT Condensed Extra Bold" panose="020B0803020202020204" pitchFamily="34" charset="0"/>
              </a:rPr>
              <a:t>NOKIA LUMIA 1020 X 30</a:t>
            </a:r>
            <a:endParaRPr lang="en-MY" sz="2300" dirty="0">
              <a:ln w="11430"/>
              <a:solidFill>
                <a:srgbClr val="00C02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89662" y="5812083"/>
            <a:ext cx="4057492" cy="4462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r>
              <a:rPr lang="en-MY" sz="2300" dirty="0" smtClean="0">
                <a:ln w="9525" cmpd="sng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w Cen MT Condensed Extra Bold" panose="020B0803020202020204" pitchFamily="34" charset="0"/>
              </a:rPr>
              <a:t>ICE WATCH SUNSHINE X 100</a:t>
            </a:r>
            <a:endParaRPr lang="en-MY" sz="23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w Cen MT Condensed Extra Bold" panose="020B0803020202020204" pitchFamily="34" charset="0"/>
            </a:endParaRPr>
          </a:p>
        </p:txBody>
      </p:sp>
      <p:pic>
        <p:nvPicPr>
          <p:cNvPr id="1028" name="Picture 4" descr="C:\Users\USER\Desktop\Picasdasdasddaasdasdasdasdtasdasdasdasdaaaaaaaaaaaaaaaaaaaaaaaaaaaaaaaaaaaaaaaaaaaaaaur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571" y="116623"/>
            <a:ext cx="6384989" cy="432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28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Picture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6482"/>
            <a:ext cx="6503988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25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USER\Desktop\00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03030"/>
            <a:ext cx="10201275" cy="729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9530" y="1203030"/>
            <a:ext cx="1310141" cy="1451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027" name="Picture 3" descr="C:\Users\USER\Desktop\Game-Center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46" y="1556792"/>
            <a:ext cx="1096922" cy="109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37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69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GROUPAR</dc:creator>
  <cp:lastModifiedBy>GROUPAR</cp:lastModifiedBy>
  <cp:revision>23</cp:revision>
  <dcterms:created xsi:type="dcterms:W3CDTF">2014-01-08T05:35:11Z</dcterms:created>
  <dcterms:modified xsi:type="dcterms:W3CDTF">2014-01-13T06:42:41Z</dcterms:modified>
</cp:coreProperties>
</file>