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2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megoldásunkban a Telesales-es munkaerőt </a:t>
            </a:r>
            <a:r>
              <a:rPr lang="en">
                <a:solidFill>
                  <a:schemeClr val="dk1"/>
                </a:solidFill>
              </a:rPr>
              <a:t>próbáljuk megtámogatni</a:t>
            </a:r>
            <a:r>
              <a:rPr lang="en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Mind az előfizető, mind a telesales-es kolléga részéről kívánatos volna, hogy a hívás a megfelelő időpontban történjen. De mi számít megfellő időpontnak? Nyilávn az, amikor az előfizetőnek van ideje meghallgatni az adott ajánlatot. Modern eszközökkel segíthetünk eldönteni, hogy mikor is van a megfelelő idő.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Ezek az eszközök: fully connected rétegű mély neurális hálózat, webszolgáltatás és mindez megtámogatva egy webes klienssel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háló bemenete a keresett csoport neme, kora, lakhelye. Az előzőleg hasonló adatokkal tanított háló bemenetként kapja ezeket az adatokat, és kimenetként 1 órás felbontásban, a 9-18 óra intervallumba belőve olyan adatot szolgáltat, melyről hőtérképen ábrázolva eldönthető, hogy a kívánt korcsoportot mikor érdemes hívni, hogy nagy valószínűséggel elérhető legyen.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Egy valós felhasználási lehetőségként álljon itt ez a kép. Tételezzük fel, hogy a telesalses kollegának van egy alkalmazása, ahol egy listából elérherhetőek az előfizetők névvel, telefonszámmal, az egyes előfizetői adatok mellett pedig, hogy az adott napszakban érdemes-e felhívni.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Egy valós felhasználási lehetőségként álljon itt ez a kép. Tételezzük fel, hogy a telesalses kollegának van egy alkalmazása, ahol egy listából elérherhetőek az előfizetők névvel, telefonszámmal, az egyes előfizetői adatok mellett pedig, hogy az adott napszakban érdemes-e felhívni. </a:t>
            </a:r>
          </a:p>
        </p:txBody>
      </p:sp>
    </p:spTree>
    <p:extLst>
      <p:ext uri="{BB962C8B-B14F-4D97-AF65-F5344CB8AC3E}">
        <p14:creationId xmlns:p14="http://schemas.microsoft.com/office/powerpoint/2010/main" val="302269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Support for Telesales</a:t>
            </a:r>
          </a:p>
        </p:txBody>
      </p:sp>
      <p:sp>
        <p:nvSpPr>
          <p:cNvPr id="55" name="Shape 55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8" name="Shape 58"/>
          <p:cNvCxnSpPr/>
          <p:nvPr/>
        </p:nvCxnSpPr>
        <p:spPr>
          <a:xfrm>
            <a:off x="943950" y="2967625"/>
            <a:ext cx="7256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59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88800" y="1189050"/>
            <a:ext cx="8118900" cy="276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algn="just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Desirable for both participants that the marketing call happens at the right time  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But </a:t>
            </a:r>
            <a:r>
              <a:rPr lang="en" sz="2800" b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when</a:t>
            </a: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is the right time?</a:t>
            </a:r>
          </a:p>
          <a:p>
            <a:pPr marL="457200" lvl="0" indent="-406400" algn="just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With modern tools and data, we can support this decision</a:t>
            </a:r>
          </a:p>
        </p:txBody>
      </p:sp>
      <p:sp>
        <p:nvSpPr>
          <p:cNvPr id="68" name="Shape 68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588800" y="1189050"/>
            <a:ext cx="8118900" cy="276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3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Our tools:</a:t>
            </a:r>
          </a:p>
          <a:p>
            <a:pPr lvl="0" algn="just" rtl="0">
              <a:spcBef>
                <a:spcPts val="0"/>
              </a:spcBef>
              <a:buNone/>
            </a:pPr>
            <a:endParaRPr sz="30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Deep Neural Network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Web service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Web client for the Telesales colleague</a:t>
            </a:r>
          </a:p>
        </p:txBody>
      </p:sp>
      <p:sp>
        <p:nvSpPr>
          <p:cNvPr id="77" name="Shape 77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88800" y="1177025"/>
            <a:ext cx="8118900" cy="276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3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Input: 				</a:t>
            </a:r>
            <a:r>
              <a:rPr lang="hu-HU" sz="3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" sz="3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</a:p>
          <a:p>
            <a:pPr lvl="0" algn="just" rtl="0">
              <a:spcBef>
                <a:spcPts val="0"/>
              </a:spcBef>
              <a:buNone/>
            </a:pPr>
            <a:endParaRPr sz="240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just" rtl="0">
              <a:spcBef>
                <a:spcPts val="0"/>
              </a:spcBef>
              <a:buNone/>
            </a:pPr>
            <a:endParaRPr sz="80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06400" algn="just" rtl="0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  <a:p>
            <a:pPr marL="457200" lvl="0" indent="-406400" algn="just" rtl="0">
              <a:spcBef>
                <a:spcPts val="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Open Sans"/>
              <a:buChar char="●"/>
            </a:pPr>
            <a:r>
              <a:rPr lang="en" sz="2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City</a:t>
            </a:r>
          </a:p>
        </p:txBody>
      </p:sp>
      <p:sp>
        <p:nvSpPr>
          <p:cNvPr id="86" name="Shape 86"/>
          <p:cNvSpPr/>
          <p:nvPr/>
        </p:nvSpPr>
        <p:spPr>
          <a:xfrm>
            <a:off x="4129500" y="2938837"/>
            <a:ext cx="885000" cy="24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5578700" y="2154500"/>
            <a:ext cx="3129000" cy="18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Hourly availability estimates from 9:00 to 18:00 for every day of the week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endParaRPr sz="1900">
              <a:solidFill>
                <a:srgbClr val="333333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12550" y="707790"/>
            <a:ext cx="8118900" cy="74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Finding the right time</a:t>
            </a:r>
          </a:p>
        </p:txBody>
      </p:sp>
      <p:sp>
        <p:nvSpPr>
          <p:cNvPr id="97" name="Shape 97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322200" y="1814775"/>
            <a:ext cx="8499600" cy="339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3000"/>
              </a:spcBef>
              <a:spcAft>
                <a:spcPts val="1000"/>
              </a:spcAft>
              <a:buNone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Intuitive system based on cell usage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Calls and text messages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8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Can be personalized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280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" name="Shape 99"/>
          <p:cNvCxnSpPr/>
          <p:nvPr/>
        </p:nvCxnSpPr>
        <p:spPr>
          <a:xfrm>
            <a:off x="2075400" y="1413725"/>
            <a:ext cx="499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386300" y="342900"/>
            <a:ext cx="6371400" cy="7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Web client</a:t>
            </a:r>
          </a:p>
        </p:txBody>
      </p:sp>
      <p:sp>
        <p:nvSpPr>
          <p:cNvPr id="108" name="Shape 108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teleko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61893" y="1005913"/>
            <a:ext cx="6220214" cy="3887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386312" y="257700"/>
            <a:ext cx="6371400" cy="7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How to improve?</a:t>
            </a:r>
          </a:p>
        </p:txBody>
      </p:sp>
      <p:sp>
        <p:nvSpPr>
          <p:cNvPr id="118" name="Shape 118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087" y="1086298"/>
            <a:ext cx="3155825" cy="369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59298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32801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06304" y="175200"/>
            <a:ext cx="82500" cy="825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386300" y="1913791"/>
            <a:ext cx="6371400" cy="1315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hu-HU" sz="44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Thank</a:t>
            </a:r>
            <a:r>
              <a:rPr lang="hu-HU" sz="4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sz="44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your</a:t>
            </a:r>
            <a:r>
              <a:rPr lang="hu-HU" sz="4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for </a:t>
            </a:r>
            <a:r>
              <a:rPr lang="hu-HU" sz="44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your</a:t>
            </a:r>
            <a:r>
              <a:rPr lang="hu-HU" sz="4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sz="44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attention</a:t>
            </a:r>
            <a:r>
              <a:rPr lang="hu-HU" sz="4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lvl="0" algn="ctr" rtl="0">
              <a:spcBef>
                <a:spcPts val="0"/>
              </a:spcBef>
              <a:buNone/>
            </a:pPr>
            <a:endParaRPr lang="hu-HU" sz="440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hu-HU" sz="44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  <a:endParaRPr lang="en" sz="4400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8832304" y="175200"/>
            <a:ext cx="82500" cy="82500"/>
          </a:xfrm>
          <a:prstGeom prst="rect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403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319</Words>
  <Application>Microsoft Office PowerPoint</Application>
  <PresentationFormat>Diavetítés a képernyőre (16:9 oldalarány)</PresentationFormat>
  <Paragraphs>31</Paragraphs>
  <Slides>8</Slides>
  <Notes>8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Open Sans</vt:lpstr>
      <vt:lpstr>Arial</vt:lpstr>
      <vt:lpstr>simple-light-2</vt:lpstr>
      <vt:lpstr>Support for Telesales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for Telesales</dc:title>
  <cp:lastModifiedBy>Nagy Péter</cp:lastModifiedBy>
  <cp:revision>2</cp:revision>
  <dcterms:modified xsi:type="dcterms:W3CDTF">2016-12-10T14:38:31Z</dcterms:modified>
</cp:coreProperties>
</file>