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24"/>
  </p:notesMasterIdLst>
  <p:sldIdLst>
    <p:sldId id="259" r:id="rId2"/>
    <p:sldId id="263" r:id="rId3"/>
    <p:sldId id="264" r:id="rId4"/>
    <p:sldId id="260" r:id="rId5"/>
    <p:sldId id="265" r:id="rId6"/>
    <p:sldId id="266" r:id="rId7"/>
    <p:sldId id="267" r:id="rId8"/>
    <p:sldId id="268" r:id="rId9"/>
    <p:sldId id="315" r:id="rId10"/>
    <p:sldId id="274" r:id="rId11"/>
    <p:sldId id="316" r:id="rId12"/>
    <p:sldId id="281" r:id="rId13"/>
    <p:sldId id="282" r:id="rId14"/>
    <p:sldId id="284" r:id="rId15"/>
    <p:sldId id="286" r:id="rId16"/>
    <p:sldId id="291" r:id="rId17"/>
    <p:sldId id="289" r:id="rId18"/>
    <p:sldId id="290" r:id="rId19"/>
    <p:sldId id="294" r:id="rId20"/>
    <p:sldId id="306" r:id="rId21"/>
    <p:sldId id="310" r:id="rId22"/>
    <p:sldId id="31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6" d="100"/>
          <a:sy n="116" d="100"/>
        </p:scale>
        <p:origin x="336"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CFC22F-9F92-4B25-B11C-57267D20BB6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7C03C80-9D84-4F45-B432-A4635E743B25}">
      <dgm:prSet custT="1"/>
      <dgm:spPr/>
      <dgm:t>
        <a:bodyPr/>
        <a:lstStyle/>
        <a:p>
          <a:pPr algn="ctr" rtl="0"/>
          <a:r>
            <a:rPr lang="en-US" sz="4200" dirty="0" smtClean="0"/>
            <a:t>AlwaysOn Availability Groups</a:t>
          </a:r>
          <a:endParaRPr lang="en-US" sz="4200" dirty="0"/>
        </a:p>
      </dgm:t>
    </dgm:pt>
    <dgm:pt modelId="{F2C3E776-E0D1-4C9C-BCA1-BB17FBD1E56F}" type="parTrans" cxnId="{1D6EAD41-C497-4B7F-9932-6E69552AF46D}">
      <dgm:prSet/>
      <dgm:spPr/>
      <dgm:t>
        <a:bodyPr/>
        <a:lstStyle/>
        <a:p>
          <a:endParaRPr lang="en-US"/>
        </a:p>
      </dgm:t>
    </dgm:pt>
    <dgm:pt modelId="{4F545FD2-BA4F-4232-801E-8B01EB7381E8}" type="sibTrans" cxnId="{1D6EAD41-C497-4B7F-9932-6E69552AF46D}">
      <dgm:prSet/>
      <dgm:spPr/>
      <dgm:t>
        <a:bodyPr/>
        <a:lstStyle/>
        <a:p>
          <a:endParaRPr lang="en-US"/>
        </a:p>
      </dgm:t>
    </dgm:pt>
    <dgm:pt modelId="{5E1FE4BD-C423-42AC-AA97-8A95114067C9}" type="pres">
      <dgm:prSet presAssocID="{76CFC22F-9F92-4B25-B11C-57267D20BB66}" presName="linear" presStyleCnt="0">
        <dgm:presLayoutVars>
          <dgm:animLvl val="lvl"/>
          <dgm:resizeHandles val="exact"/>
        </dgm:presLayoutVars>
      </dgm:prSet>
      <dgm:spPr/>
      <dgm:t>
        <a:bodyPr/>
        <a:lstStyle/>
        <a:p>
          <a:endParaRPr lang="en-US"/>
        </a:p>
      </dgm:t>
    </dgm:pt>
    <dgm:pt modelId="{7C934128-7A2F-4039-8AFF-A5DAEF8B601E}" type="pres">
      <dgm:prSet presAssocID="{17C03C80-9D84-4F45-B432-A4635E743B25}" presName="parentText" presStyleLbl="node1" presStyleIdx="0" presStyleCnt="1">
        <dgm:presLayoutVars>
          <dgm:chMax val="0"/>
          <dgm:bulletEnabled val="1"/>
        </dgm:presLayoutVars>
      </dgm:prSet>
      <dgm:spPr/>
      <dgm:t>
        <a:bodyPr/>
        <a:lstStyle/>
        <a:p>
          <a:endParaRPr lang="en-US"/>
        </a:p>
      </dgm:t>
    </dgm:pt>
  </dgm:ptLst>
  <dgm:cxnLst>
    <dgm:cxn modelId="{36A5B9E4-C53A-4BC6-8E0F-98574A74711A}" type="presOf" srcId="{76CFC22F-9F92-4B25-B11C-57267D20BB66}" destId="{5E1FE4BD-C423-42AC-AA97-8A95114067C9}" srcOrd="0" destOrd="0" presId="urn:microsoft.com/office/officeart/2005/8/layout/vList2"/>
    <dgm:cxn modelId="{1D6EAD41-C497-4B7F-9932-6E69552AF46D}" srcId="{76CFC22F-9F92-4B25-B11C-57267D20BB66}" destId="{17C03C80-9D84-4F45-B432-A4635E743B25}" srcOrd="0" destOrd="0" parTransId="{F2C3E776-E0D1-4C9C-BCA1-BB17FBD1E56F}" sibTransId="{4F545FD2-BA4F-4232-801E-8B01EB7381E8}"/>
    <dgm:cxn modelId="{E2C0391D-00A9-4CEF-9D8A-462EA643D47B}" type="presOf" srcId="{17C03C80-9D84-4F45-B432-A4635E743B25}" destId="{7C934128-7A2F-4039-8AFF-A5DAEF8B601E}" srcOrd="0" destOrd="0" presId="urn:microsoft.com/office/officeart/2005/8/layout/vList2"/>
    <dgm:cxn modelId="{D4478EE6-6DDB-4BAD-A948-07B7BFD2F08A}" type="presParOf" srcId="{5E1FE4BD-C423-42AC-AA97-8A95114067C9}" destId="{7C934128-7A2F-4039-8AFF-A5DAEF8B601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6A6BC9-EF06-4557-A24A-077E965FA00E}"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D471D474-E515-4900-B597-7129DCF9BDA7}">
      <dgm:prSet/>
      <dgm:spPr/>
      <dgm:t>
        <a:bodyPr/>
        <a:lstStyle/>
        <a:p>
          <a:r>
            <a:rPr lang="en-US" dirty="0" smtClean="0"/>
            <a:t>An event can cause on-premise SQL Server to become unavailable</a:t>
          </a:r>
          <a:endParaRPr lang="en-US" dirty="0"/>
        </a:p>
      </dgm:t>
    </dgm:pt>
    <dgm:pt modelId="{8B8D3A4A-550C-4FCA-A71B-635FBC99C60A}" type="parTrans" cxnId="{865338F0-BA0A-4A36-AEA4-6C292F8F0B78}">
      <dgm:prSet/>
      <dgm:spPr/>
      <dgm:t>
        <a:bodyPr/>
        <a:lstStyle/>
        <a:p>
          <a:endParaRPr lang="en-US"/>
        </a:p>
      </dgm:t>
    </dgm:pt>
    <dgm:pt modelId="{1D79CE72-C948-44D5-89C7-C062652DA2CB}" type="sibTrans" cxnId="{865338F0-BA0A-4A36-AEA4-6C292F8F0B78}">
      <dgm:prSet/>
      <dgm:spPr/>
      <dgm:t>
        <a:bodyPr/>
        <a:lstStyle/>
        <a:p>
          <a:endParaRPr lang="en-US"/>
        </a:p>
      </dgm:t>
    </dgm:pt>
    <dgm:pt modelId="{16C86BE9-A3A5-4FE7-B412-59EEF08FC4A2}">
      <dgm:prSet/>
      <dgm:spPr/>
      <dgm:t>
        <a:bodyPr/>
        <a:lstStyle/>
        <a:p>
          <a:r>
            <a:rPr lang="en-US" dirty="0" smtClean="0">
              <a:solidFill>
                <a:schemeClr val="tx1">
                  <a:lumMod val="75000"/>
                  <a:lumOff val="25000"/>
                </a:schemeClr>
              </a:solidFill>
            </a:rPr>
            <a:t>Temporarily (e.g. gateway failure)</a:t>
          </a:r>
          <a:endParaRPr lang="en-US" dirty="0">
            <a:solidFill>
              <a:schemeClr val="tx1">
                <a:lumMod val="75000"/>
                <a:lumOff val="25000"/>
              </a:schemeClr>
            </a:solidFill>
          </a:endParaRPr>
        </a:p>
      </dgm:t>
    </dgm:pt>
    <dgm:pt modelId="{44879489-48B1-451D-A556-2771B4AB6F66}" type="parTrans" cxnId="{A8327C31-4F3A-4609-9A55-BE4CDCACACC4}">
      <dgm:prSet/>
      <dgm:spPr/>
      <dgm:t>
        <a:bodyPr/>
        <a:lstStyle/>
        <a:p>
          <a:endParaRPr lang="en-US"/>
        </a:p>
      </dgm:t>
    </dgm:pt>
    <dgm:pt modelId="{629B1EC1-BF7A-4B65-A952-8B41156F2047}" type="sibTrans" cxnId="{A8327C31-4F3A-4609-9A55-BE4CDCACACC4}">
      <dgm:prSet/>
      <dgm:spPr/>
      <dgm:t>
        <a:bodyPr/>
        <a:lstStyle/>
        <a:p>
          <a:endParaRPr lang="en-US"/>
        </a:p>
      </dgm:t>
    </dgm:pt>
    <dgm:pt modelId="{4BA50CCA-B1EB-4FCD-BA21-B1A66E4C3D1E}">
      <dgm:prSet/>
      <dgm:spPr/>
      <dgm:t>
        <a:bodyPr/>
        <a:lstStyle/>
        <a:p>
          <a:r>
            <a:rPr lang="en-US" dirty="0" smtClean="0">
              <a:solidFill>
                <a:schemeClr val="tx1">
                  <a:lumMod val="75000"/>
                  <a:lumOff val="25000"/>
                </a:schemeClr>
              </a:solidFill>
            </a:rPr>
            <a:t>Permanently (e.g. flooding, fire)</a:t>
          </a:r>
          <a:endParaRPr lang="en-US" dirty="0">
            <a:solidFill>
              <a:schemeClr val="tx1">
                <a:lumMod val="75000"/>
                <a:lumOff val="25000"/>
              </a:schemeClr>
            </a:solidFill>
          </a:endParaRPr>
        </a:p>
      </dgm:t>
    </dgm:pt>
    <dgm:pt modelId="{AD965D9F-D2EB-4F09-BB75-7B74F799DC23}" type="parTrans" cxnId="{47AEC454-F672-4964-82B2-D24CD873EB4C}">
      <dgm:prSet/>
      <dgm:spPr/>
      <dgm:t>
        <a:bodyPr/>
        <a:lstStyle/>
        <a:p>
          <a:endParaRPr lang="en-US"/>
        </a:p>
      </dgm:t>
    </dgm:pt>
    <dgm:pt modelId="{67A6F646-66F3-41F1-AE56-4045C8BFF117}" type="sibTrans" cxnId="{47AEC454-F672-4964-82B2-D24CD873EB4C}">
      <dgm:prSet/>
      <dgm:spPr/>
      <dgm:t>
        <a:bodyPr/>
        <a:lstStyle/>
        <a:p>
          <a:endParaRPr lang="en-US"/>
        </a:p>
      </dgm:t>
    </dgm:pt>
    <dgm:pt modelId="{8D8022AA-E4BF-4A68-8C7B-D1F1FB355055}">
      <dgm:prSet/>
      <dgm:spPr/>
      <dgm:t>
        <a:bodyPr/>
        <a:lstStyle/>
        <a:p>
          <a:r>
            <a:rPr lang="en-US" dirty="0" smtClean="0"/>
            <a:t>Disaster recovery site is expensive</a:t>
          </a:r>
          <a:endParaRPr lang="en-US" dirty="0"/>
        </a:p>
      </dgm:t>
    </dgm:pt>
    <dgm:pt modelId="{C5F5963F-A3A1-4463-B65F-0B5CF22575E0}" type="parTrans" cxnId="{FB68EAA3-493F-4AAA-A478-256EC6571790}">
      <dgm:prSet/>
      <dgm:spPr/>
      <dgm:t>
        <a:bodyPr/>
        <a:lstStyle/>
        <a:p>
          <a:endParaRPr lang="en-US"/>
        </a:p>
      </dgm:t>
    </dgm:pt>
    <dgm:pt modelId="{1B96113B-5C5F-4961-8FF7-34D3E81B88C8}" type="sibTrans" cxnId="{FB68EAA3-493F-4AAA-A478-256EC6571790}">
      <dgm:prSet/>
      <dgm:spPr/>
      <dgm:t>
        <a:bodyPr/>
        <a:lstStyle/>
        <a:p>
          <a:endParaRPr lang="en-US"/>
        </a:p>
      </dgm:t>
    </dgm:pt>
    <dgm:pt modelId="{71A625A8-69E7-4D10-B16C-FA5CF9D0B338}">
      <dgm:prSet/>
      <dgm:spPr/>
      <dgm:t>
        <a:bodyPr/>
        <a:lstStyle/>
        <a:p>
          <a:r>
            <a:rPr lang="en-US" dirty="0" smtClean="0">
              <a:solidFill>
                <a:schemeClr val="tx1">
                  <a:lumMod val="75000"/>
                  <a:lumOff val="25000"/>
                </a:schemeClr>
              </a:solidFill>
            </a:rPr>
            <a:t>Site rent + maintenance</a:t>
          </a:r>
          <a:endParaRPr lang="en-US" dirty="0">
            <a:solidFill>
              <a:schemeClr val="tx1">
                <a:lumMod val="75000"/>
                <a:lumOff val="25000"/>
              </a:schemeClr>
            </a:solidFill>
          </a:endParaRPr>
        </a:p>
      </dgm:t>
    </dgm:pt>
    <dgm:pt modelId="{540F1670-4869-48B7-94C4-9887DE7782C5}" type="parTrans" cxnId="{B9FB6209-72DC-4947-AF25-AE141E22FDD6}">
      <dgm:prSet/>
      <dgm:spPr/>
      <dgm:t>
        <a:bodyPr/>
        <a:lstStyle/>
        <a:p>
          <a:endParaRPr lang="en-US"/>
        </a:p>
      </dgm:t>
    </dgm:pt>
    <dgm:pt modelId="{9F9BF4FD-27A8-4B58-9ACB-1343E2E0EEF2}" type="sibTrans" cxnId="{B9FB6209-72DC-4947-AF25-AE141E22FDD6}">
      <dgm:prSet/>
      <dgm:spPr/>
      <dgm:t>
        <a:bodyPr/>
        <a:lstStyle/>
        <a:p>
          <a:endParaRPr lang="en-US"/>
        </a:p>
      </dgm:t>
    </dgm:pt>
    <dgm:pt modelId="{E491F595-31E3-4351-81E1-86442408875D}">
      <dgm:prSet/>
      <dgm:spPr/>
      <dgm:t>
        <a:bodyPr/>
        <a:lstStyle/>
        <a:p>
          <a:r>
            <a:rPr lang="en-US" dirty="0" smtClean="0">
              <a:solidFill>
                <a:schemeClr val="tx1">
                  <a:lumMod val="75000"/>
                  <a:lumOff val="25000"/>
                </a:schemeClr>
              </a:solidFill>
            </a:rPr>
            <a:t>Hardware</a:t>
          </a:r>
          <a:endParaRPr lang="en-US" dirty="0">
            <a:solidFill>
              <a:schemeClr val="tx1">
                <a:lumMod val="75000"/>
                <a:lumOff val="25000"/>
              </a:schemeClr>
            </a:solidFill>
          </a:endParaRPr>
        </a:p>
      </dgm:t>
    </dgm:pt>
    <dgm:pt modelId="{BF6DA691-7635-4672-987C-CFF13D14F837}" type="parTrans" cxnId="{A503D47B-E64A-4C4A-9516-A2E74944C02F}">
      <dgm:prSet/>
      <dgm:spPr/>
      <dgm:t>
        <a:bodyPr/>
        <a:lstStyle/>
        <a:p>
          <a:endParaRPr lang="en-US"/>
        </a:p>
      </dgm:t>
    </dgm:pt>
    <dgm:pt modelId="{EE3B2A22-621F-4949-B44E-8C71B687D691}" type="sibTrans" cxnId="{A503D47B-E64A-4C4A-9516-A2E74944C02F}">
      <dgm:prSet/>
      <dgm:spPr/>
      <dgm:t>
        <a:bodyPr/>
        <a:lstStyle/>
        <a:p>
          <a:endParaRPr lang="en-US"/>
        </a:p>
      </dgm:t>
    </dgm:pt>
    <dgm:pt modelId="{AB922078-9E18-47B2-AD32-7EE05987517B}">
      <dgm:prSet/>
      <dgm:spPr/>
      <dgm:t>
        <a:bodyPr/>
        <a:lstStyle/>
        <a:p>
          <a:r>
            <a:rPr lang="en-US" dirty="0" smtClean="0">
              <a:solidFill>
                <a:schemeClr val="tx1">
                  <a:lumMod val="75000"/>
                  <a:lumOff val="25000"/>
                </a:schemeClr>
              </a:solidFill>
            </a:rPr>
            <a:t>Operations</a:t>
          </a:r>
          <a:endParaRPr lang="en-US" dirty="0">
            <a:solidFill>
              <a:schemeClr val="tx1">
                <a:lumMod val="75000"/>
                <a:lumOff val="25000"/>
              </a:schemeClr>
            </a:solidFill>
          </a:endParaRPr>
        </a:p>
      </dgm:t>
    </dgm:pt>
    <dgm:pt modelId="{FFAC500C-261A-4A54-AC2E-2A59759985D8}" type="parTrans" cxnId="{3A60E70F-9875-43CA-869B-5BD1B7FB8CB8}">
      <dgm:prSet/>
      <dgm:spPr/>
      <dgm:t>
        <a:bodyPr/>
        <a:lstStyle/>
        <a:p>
          <a:endParaRPr lang="en-US"/>
        </a:p>
      </dgm:t>
    </dgm:pt>
    <dgm:pt modelId="{AF1770E9-E0DE-46DA-8A02-403E1F1D700E}" type="sibTrans" cxnId="{3A60E70F-9875-43CA-869B-5BD1B7FB8CB8}">
      <dgm:prSet/>
      <dgm:spPr/>
      <dgm:t>
        <a:bodyPr/>
        <a:lstStyle/>
        <a:p>
          <a:endParaRPr lang="en-US"/>
        </a:p>
      </dgm:t>
    </dgm:pt>
    <dgm:pt modelId="{14FD0582-900B-4B6A-866F-B3B905F0A332}" type="pres">
      <dgm:prSet presAssocID="{836A6BC9-EF06-4557-A24A-077E965FA00E}" presName="linear" presStyleCnt="0">
        <dgm:presLayoutVars>
          <dgm:animLvl val="lvl"/>
          <dgm:resizeHandles val="exact"/>
        </dgm:presLayoutVars>
      </dgm:prSet>
      <dgm:spPr/>
      <dgm:t>
        <a:bodyPr/>
        <a:lstStyle/>
        <a:p>
          <a:endParaRPr lang="en-US"/>
        </a:p>
      </dgm:t>
    </dgm:pt>
    <dgm:pt modelId="{EB367E15-2B71-42D3-AB42-BCBE9945B5DB}" type="pres">
      <dgm:prSet presAssocID="{D471D474-E515-4900-B597-7129DCF9BDA7}" presName="parentText" presStyleLbl="node1" presStyleIdx="0" presStyleCnt="2" custLinFactNeighborX="2510" custLinFactNeighborY="-20623">
        <dgm:presLayoutVars>
          <dgm:chMax val="0"/>
          <dgm:bulletEnabled val="1"/>
        </dgm:presLayoutVars>
      </dgm:prSet>
      <dgm:spPr/>
      <dgm:t>
        <a:bodyPr/>
        <a:lstStyle/>
        <a:p>
          <a:endParaRPr lang="en-US"/>
        </a:p>
      </dgm:t>
    </dgm:pt>
    <dgm:pt modelId="{EB974066-8D49-4C6A-B483-3590ED77FB48}" type="pres">
      <dgm:prSet presAssocID="{D471D474-E515-4900-B597-7129DCF9BDA7}" presName="childText" presStyleLbl="revTx" presStyleIdx="0" presStyleCnt="2" custLinFactNeighborY="-7048">
        <dgm:presLayoutVars>
          <dgm:bulletEnabled val="1"/>
        </dgm:presLayoutVars>
      </dgm:prSet>
      <dgm:spPr/>
      <dgm:t>
        <a:bodyPr/>
        <a:lstStyle/>
        <a:p>
          <a:endParaRPr lang="en-US"/>
        </a:p>
      </dgm:t>
    </dgm:pt>
    <dgm:pt modelId="{4B4DA565-A1CB-4FE1-A32A-F607764DF684}" type="pres">
      <dgm:prSet presAssocID="{8D8022AA-E4BF-4A68-8C7B-D1F1FB355055}" presName="parentText" presStyleLbl="node1" presStyleIdx="1" presStyleCnt="2" custScaleY="59777" custLinFactNeighborX="372" custLinFactNeighborY="-864">
        <dgm:presLayoutVars>
          <dgm:chMax val="0"/>
          <dgm:bulletEnabled val="1"/>
        </dgm:presLayoutVars>
      </dgm:prSet>
      <dgm:spPr/>
      <dgm:t>
        <a:bodyPr/>
        <a:lstStyle/>
        <a:p>
          <a:endParaRPr lang="en-US"/>
        </a:p>
      </dgm:t>
    </dgm:pt>
    <dgm:pt modelId="{5D0CF9B9-47E3-4F0E-BA08-16DBB2E71392}" type="pres">
      <dgm:prSet presAssocID="{8D8022AA-E4BF-4A68-8C7B-D1F1FB355055}" presName="childText" presStyleLbl="revTx" presStyleIdx="1" presStyleCnt="2" custLinFactNeighborY="12806">
        <dgm:presLayoutVars>
          <dgm:bulletEnabled val="1"/>
        </dgm:presLayoutVars>
      </dgm:prSet>
      <dgm:spPr/>
      <dgm:t>
        <a:bodyPr/>
        <a:lstStyle/>
        <a:p>
          <a:endParaRPr lang="en-US"/>
        </a:p>
      </dgm:t>
    </dgm:pt>
  </dgm:ptLst>
  <dgm:cxnLst>
    <dgm:cxn modelId="{6D72F6B1-BDD6-40B5-903D-BFDD69456961}" type="presOf" srcId="{4BA50CCA-B1EB-4FCD-BA21-B1A66E4C3D1E}" destId="{EB974066-8D49-4C6A-B483-3590ED77FB48}" srcOrd="0" destOrd="1" presId="urn:microsoft.com/office/officeart/2005/8/layout/vList2"/>
    <dgm:cxn modelId="{98BF7E98-91F9-4183-8194-6583A6F89B6D}" type="presOf" srcId="{8D8022AA-E4BF-4A68-8C7B-D1F1FB355055}" destId="{4B4DA565-A1CB-4FE1-A32A-F607764DF684}" srcOrd="0" destOrd="0" presId="urn:microsoft.com/office/officeart/2005/8/layout/vList2"/>
    <dgm:cxn modelId="{9378F9AB-3A93-4475-B690-F0C386C1F32B}" type="presOf" srcId="{D471D474-E515-4900-B597-7129DCF9BDA7}" destId="{EB367E15-2B71-42D3-AB42-BCBE9945B5DB}" srcOrd="0" destOrd="0" presId="urn:microsoft.com/office/officeart/2005/8/layout/vList2"/>
    <dgm:cxn modelId="{4C17B879-FCC8-42F1-BEFE-6BD6BBC3C20C}" type="presOf" srcId="{836A6BC9-EF06-4557-A24A-077E965FA00E}" destId="{14FD0582-900B-4B6A-866F-B3B905F0A332}" srcOrd="0" destOrd="0" presId="urn:microsoft.com/office/officeart/2005/8/layout/vList2"/>
    <dgm:cxn modelId="{2AF308A7-F22B-4754-8590-46F8DC82C31D}" type="presOf" srcId="{AB922078-9E18-47B2-AD32-7EE05987517B}" destId="{5D0CF9B9-47E3-4F0E-BA08-16DBB2E71392}" srcOrd="0" destOrd="2" presId="urn:microsoft.com/office/officeart/2005/8/layout/vList2"/>
    <dgm:cxn modelId="{BC864FC3-599A-412D-8FB6-5EB984D0219E}" type="presOf" srcId="{E491F595-31E3-4351-81E1-86442408875D}" destId="{5D0CF9B9-47E3-4F0E-BA08-16DBB2E71392}" srcOrd="0" destOrd="1" presId="urn:microsoft.com/office/officeart/2005/8/layout/vList2"/>
    <dgm:cxn modelId="{6066358E-2B03-471C-A112-B24B3C73D669}" type="presOf" srcId="{16C86BE9-A3A5-4FE7-B412-59EEF08FC4A2}" destId="{EB974066-8D49-4C6A-B483-3590ED77FB48}" srcOrd="0" destOrd="0" presId="urn:microsoft.com/office/officeart/2005/8/layout/vList2"/>
    <dgm:cxn modelId="{A503D47B-E64A-4C4A-9516-A2E74944C02F}" srcId="{8D8022AA-E4BF-4A68-8C7B-D1F1FB355055}" destId="{E491F595-31E3-4351-81E1-86442408875D}" srcOrd="1" destOrd="0" parTransId="{BF6DA691-7635-4672-987C-CFF13D14F837}" sibTransId="{EE3B2A22-621F-4949-B44E-8C71B687D691}"/>
    <dgm:cxn modelId="{B9FB6209-72DC-4947-AF25-AE141E22FDD6}" srcId="{8D8022AA-E4BF-4A68-8C7B-D1F1FB355055}" destId="{71A625A8-69E7-4D10-B16C-FA5CF9D0B338}" srcOrd="0" destOrd="0" parTransId="{540F1670-4869-48B7-94C4-9887DE7782C5}" sibTransId="{9F9BF4FD-27A8-4B58-9ACB-1343E2E0EEF2}"/>
    <dgm:cxn modelId="{C123CAC7-EB2B-4575-A8F3-18A647BAD841}" type="presOf" srcId="{71A625A8-69E7-4D10-B16C-FA5CF9D0B338}" destId="{5D0CF9B9-47E3-4F0E-BA08-16DBB2E71392}" srcOrd="0" destOrd="0" presId="urn:microsoft.com/office/officeart/2005/8/layout/vList2"/>
    <dgm:cxn modelId="{3A60E70F-9875-43CA-869B-5BD1B7FB8CB8}" srcId="{8D8022AA-E4BF-4A68-8C7B-D1F1FB355055}" destId="{AB922078-9E18-47B2-AD32-7EE05987517B}" srcOrd="2" destOrd="0" parTransId="{FFAC500C-261A-4A54-AC2E-2A59759985D8}" sibTransId="{AF1770E9-E0DE-46DA-8A02-403E1F1D700E}"/>
    <dgm:cxn modelId="{A8327C31-4F3A-4609-9A55-BE4CDCACACC4}" srcId="{D471D474-E515-4900-B597-7129DCF9BDA7}" destId="{16C86BE9-A3A5-4FE7-B412-59EEF08FC4A2}" srcOrd="0" destOrd="0" parTransId="{44879489-48B1-451D-A556-2771B4AB6F66}" sibTransId="{629B1EC1-BF7A-4B65-A952-8B41156F2047}"/>
    <dgm:cxn modelId="{865338F0-BA0A-4A36-AEA4-6C292F8F0B78}" srcId="{836A6BC9-EF06-4557-A24A-077E965FA00E}" destId="{D471D474-E515-4900-B597-7129DCF9BDA7}" srcOrd="0" destOrd="0" parTransId="{8B8D3A4A-550C-4FCA-A71B-635FBC99C60A}" sibTransId="{1D79CE72-C948-44D5-89C7-C062652DA2CB}"/>
    <dgm:cxn modelId="{47AEC454-F672-4964-82B2-D24CD873EB4C}" srcId="{D471D474-E515-4900-B597-7129DCF9BDA7}" destId="{4BA50CCA-B1EB-4FCD-BA21-B1A66E4C3D1E}" srcOrd="1" destOrd="0" parTransId="{AD965D9F-D2EB-4F09-BB75-7B74F799DC23}" sibTransId="{67A6F646-66F3-41F1-AE56-4045C8BFF117}"/>
    <dgm:cxn modelId="{FB68EAA3-493F-4AAA-A478-256EC6571790}" srcId="{836A6BC9-EF06-4557-A24A-077E965FA00E}" destId="{8D8022AA-E4BF-4A68-8C7B-D1F1FB355055}" srcOrd="1" destOrd="0" parTransId="{C5F5963F-A3A1-4463-B65F-0B5CF22575E0}" sibTransId="{1B96113B-5C5F-4961-8FF7-34D3E81B88C8}"/>
    <dgm:cxn modelId="{55882A05-097E-46C9-BD8E-84DB9AF92766}" type="presParOf" srcId="{14FD0582-900B-4B6A-866F-B3B905F0A332}" destId="{EB367E15-2B71-42D3-AB42-BCBE9945B5DB}" srcOrd="0" destOrd="0" presId="urn:microsoft.com/office/officeart/2005/8/layout/vList2"/>
    <dgm:cxn modelId="{7D5BD81A-2C96-4FD1-9947-0A4C5B4AE887}" type="presParOf" srcId="{14FD0582-900B-4B6A-866F-B3B905F0A332}" destId="{EB974066-8D49-4C6A-B483-3590ED77FB48}" srcOrd="1" destOrd="0" presId="urn:microsoft.com/office/officeart/2005/8/layout/vList2"/>
    <dgm:cxn modelId="{16AF58E0-5DE7-40BE-A40E-AA5B065CD293}" type="presParOf" srcId="{14FD0582-900B-4B6A-866F-B3B905F0A332}" destId="{4B4DA565-A1CB-4FE1-A32A-F607764DF684}" srcOrd="2" destOrd="0" presId="urn:microsoft.com/office/officeart/2005/8/layout/vList2"/>
    <dgm:cxn modelId="{C1282649-1C90-4D1C-8F52-795C4C6CB5AE}" type="presParOf" srcId="{14FD0582-900B-4B6A-866F-B3B905F0A332}" destId="{5D0CF9B9-47E3-4F0E-BA08-16DBB2E71392}"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7F888C-E987-4FB2-A844-10EB88BB491F}"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420B479B-9763-4BF4-B308-30225ECF9AFB}">
      <dgm:prSet phldrT="[Text]"/>
      <dgm:spPr/>
      <dgm:t>
        <a:bodyPr/>
        <a:lstStyle/>
        <a:p>
          <a:r>
            <a:rPr lang="en-US" dirty="0" smtClean="0"/>
            <a:t>Cluster and Cluster State</a:t>
          </a:r>
          <a:endParaRPr lang="en-US" dirty="0"/>
        </a:p>
      </dgm:t>
    </dgm:pt>
    <dgm:pt modelId="{E5ECB852-DF9F-4751-9B5D-E3776C2691E6}" type="parTrans" cxnId="{5B52E43B-922F-4A7F-B19F-5A11ED879E72}">
      <dgm:prSet/>
      <dgm:spPr/>
      <dgm:t>
        <a:bodyPr/>
        <a:lstStyle/>
        <a:p>
          <a:endParaRPr lang="en-US"/>
        </a:p>
      </dgm:t>
    </dgm:pt>
    <dgm:pt modelId="{AA23F6B1-A5E0-4608-BBED-272EDAB5752A}" type="sibTrans" cxnId="{5B52E43B-922F-4A7F-B19F-5A11ED879E72}">
      <dgm:prSet/>
      <dgm:spPr/>
      <dgm:t>
        <a:bodyPr/>
        <a:lstStyle/>
        <a:p>
          <a:endParaRPr lang="en-US"/>
        </a:p>
      </dgm:t>
    </dgm:pt>
    <dgm:pt modelId="{69455FB3-2C00-4ECF-BCB9-9E4B557BB9BD}">
      <dgm:prSet/>
      <dgm:spPr/>
      <dgm:t>
        <a:bodyPr/>
        <a:lstStyle/>
        <a:p>
          <a:r>
            <a:rPr lang="en-US" smtClean="0"/>
            <a:t>sys.dm_hadr_cluster </a:t>
          </a:r>
          <a:endParaRPr lang="en-US"/>
        </a:p>
      </dgm:t>
    </dgm:pt>
    <dgm:pt modelId="{4C1B58E2-2089-43EE-A921-98C74AB8661F}" type="parTrans" cxnId="{F3DD3041-1753-413F-A1D3-34AC80911740}">
      <dgm:prSet/>
      <dgm:spPr/>
      <dgm:t>
        <a:bodyPr/>
        <a:lstStyle/>
        <a:p>
          <a:endParaRPr lang="en-US"/>
        </a:p>
      </dgm:t>
    </dgm:pt>
    <dgm:pt modelId="{D25E5632-7B16-4A32-8394-5C0E39617CAC}" type="sibTrans" cxnId="{F3DD3041-1753-413F-A1D3-34AC80911740}">
      <dgm:prSet/>
      <dgm:spPr/>
      <dgm:t>
        <a:bodyPr/>
        <a:lstStyle/>
        <a:p>
          <a:endParaRPr lang="en-US"/>
        </a:p>
      </dgm:t>
    </dgm:pt>
    <dgm:pt modelId="{5409BCA2-F1AB-49ED-9AE2-7FBB48E4A3D0}">
      <dgm:prSet/>
      <dgm:spPr/>
      <dgm:t>
        <a:bodyPr/>
        <a:lstStyle/>
        <a:p>
          <a:r>
            <a:rPr lang="en-US" dirty="0" err="1" smtClean="0"/>
            <a:t>sys.dm_hadr_cluster_members</a:t>
          </a:r>
          <a:r>
            <a:rPr lang="en-US" dirty="0" smtClean="0"/>
            <a:t> </a:t>
          </a:r>
          <a:endParaRPr lang="en-US" dirty="0"/>
        </a:p>
      </dgm:t>
    </dgm:pt>
    <dgm:pt modelId="{6F9B0D9C-08EF-4CFC-ACF3-A2127509332C}" type="parTrans" cxnId="{973F920A-D9F5-4FB8-A91D-80C297D60E1B}">
      <dgm:prSet/>
      <dgm:spPr/>
      <dgm:t>
        <a:bodyPr/>
        <a:lstStyle/>
        <a:p>
          <a:endParaRPr lang="en-US"/>
        </a:p>
      </dgm:t>
    </dgm:pt>
    <dgm:pt modelId="{D5D00789-4173-4210-9BC7-D3F973B3F964}" type="sibTrans" cxnId="{973F920A-D9F5-4FB8-A91D-80C297D60E1B}">
      <dgm:prSet/>
      <dgm:spPr/>
      <dgm:t>
        <a:bodyPr/>
        <a:lstStyle/>
        <a:p>
          <a:endParaRPr lang="en-US"/>
        </a:p>
      </dgm:t>
    </dgm:pt>
    <dgm:pt modelId="{00595925-A934-432B-9248-1C8C694B803E}">
      <dgm:prSet/>
      <dgm:spPr/>
      <dgm:t>
        <a:bodyPr/>
        <a:lstStyle/>
        <a:p>
          <a:r>
            <a:rPr lang="en-US" smtClean="0"/>
            <a:t>Availability Group, Replica, Database</a:t>
          </a:r>
          <a:endParaRPr lang="en-US"/>
        </a:p>
      </dgm:t>
    </dgm:pt>
    <dgm:pt modelId="{532BC646-AD2C-40AE-B647-AACF60765C5E}" type="parTrans" cxnId="{3EE72979-7B3A-4AA6-BF53-E8278F3BA731}">
      <dgm:prSet/>
      <dgm:spPr/>
      <dgm:t>
        <a:bodyPr/>
        <a:lstStyle/>
        <a:p>
          <a:endParaRPr lang="en-US"/>
        </a:p>
      </dgm:t>
    </dgm:pt>
    <dgm:pt modelId="{D6CE0871-7646-4753-BDE7-2A996FAA5732}" type="sibTrans" cxnId="{3EE72979-7B3A-4AA6-BF53-E8278F3BA731}">
      <dgm:prSet/>
      <dgm:spPr/>
      <dgm:t>
        <a:bodyPr/>
        <a:lstStyle/>
        <a:p>
          <a:endParaRPr lang="en-US"/>
        </a:p>
      </dgm:t>
    </dgm:pt>
    <dgm:pt modelId="{D91EA73D-1CF0-436D-81BA-8416B8EE81D9}">
      <dgm:prSet/>
      <dgm:spPr/>
      <dgm:t>
        <a:bodyPr/>
        <a:lstStyle/>
        <a:p>
          <a:r>
            <a:rPr lang="en-US" smtClean="0"/>
            <a:t>select * from sys.availability_groups</a:t>
          </a:r>
          <a:endParaRPr lang="en-US"/>
        </a:p>
      </dgm:t>
    </dgm:pt>
    <dgm:pt modelId="{96A63225-50E7-4255-ABEE-D77A53E441AD}" type="parTrans" cxnId="{E57162E4-0262-438C-8012-F3BFA4D0F8DF}">
      <dgm:prSet/>
      <dgm:spPr/>
      <dgm:t>
        <a:bodyPr/>
        <a:lstStyle/>
        <a:p>
          <a:endParaRPr lang="en-US"/>
        </a:p>
      </dgm:t>
    </dgm:pt>
    <dgm:pt modelId="{517A83C1-E8A3-4C3C-B61A-CFD82EBF518C}" type="sibTrans" cxnId="{E57162E4-0262-438C-8012-F3BFA4D0F8DF}">
      <dgm:prSet/>
      <dgm:spPr/>
      <dgm:t>
        <a:bodyPr/>
        <a:lstStyle/>
        <a:p>
          <a:endParaRPr lang="en-US"/>
        </a:p>
      </dgm:t>
    </dgm:pt>
    <dgm:pt modelId="{131539F3-32FC-428E-9900-B5BFAF725BB6}">
      <dgm:prSet/>
      <dgm:spPr/>
      <dgm:t>
        <a:bodyPr/>
        <a:lstStyle/>
        <a:p>
          <a:r>
            <a:rPr lang="en-US" smtClean="0"/>
            <a:t>select * from sys.availability_replicas</a:t>
          </a:r>
          <a:endParaRPr lang="en-US"/>
        </a:p>
      </dgm:t>
    </dgm:pt>
    <dgm:pt modelId="{F52BFAE9-65F9-46B4-9E26-76EA97464D3C}" type="parTrans" cxnId="{88827A57-7219-4B4D-B22A-90D5C3B647C0}">
      <dgm:prSet/>
      <dgm:spPr/>
      <dgm:t>
        <a:bodyPr/>
        <a:lstStyle/>
        <a:p>
          <a:endParaRPr lang="en-US"/>
        </a:p>
      </dgm:t>
    </dgm:pt>
    <dgm:pt modelId="{4650F7FE-69D5-4313-9AF3-564EBDE73B9D}" type="sibTrans" cxnId="{88827A57-7219-4B4D-B22A-90D5C3B647C0}">
      <dgm:prSet/>
      <dgm:spPr/>
      <dgm:t>
        <a:bodyPr/>
        <a:lstStyle/>
        <a:p>
          <a:endParaRPr lang="en-US"/>
        </a:p>
      </dgm:t>
    </dgm:pt>
    <dgm:pt modelId="{B290472C-0F2D-4A83-A632-213E67A815B2}">
      <dgm:prSet/>
      <dgm:spPr/>
      <dgm:t>
        <a:bodyPr/>
        <a:lstStyle/>
        <a:p>
          <a:r>
            <a:rPr lang="en-US" smtClean="0"/>
            <a:t>select * from sys.availability_databases_cluster</a:t>
          </a:r>
          <a:endParaRPr lang="en-US"/>
        </a:p>
      </dgm:t>
    </dgm:pt>
    <dgm:pt modelId="{DBDD92AC-DA89-49D1-8EA2-F7F0DDB3FB8B}" type="parTrans" cxnId="{2786D1CD-78FA-4018-A714-A8AE341252F1}">
      <dgm:prSet/>
      <dgm:spPr/>
      <dgm:t>
        <a:bodyPr/>
        <a:lstStyle/>
        <a:p>
          <a:endParaRPr lang="en-US"/>
        </a:p>
      </dgm:t>
    </dgm:pt>
    <dgm:pt modelId="{A5EB5495-16C4-4FC8-B822-18B638C8B8BC}" type="sibTrans" cxnId="{2786D1CD-78FA-4018-A714-A8AE341252F1}">
      <dgm:prSet/>
      <dgm:spPr/>
      <dgm:t>
        <a:bodyPr/>
        <a:lstStyle/>
        <a:p>
          <a:endParaRPr lang="en-US"/>
        </a:p>
      </dgm:t>
    </dgm:pt>
    <dgm:pt modelId="{167CEFDD-3790-4FC4-AAA4-78365EBF88EB}">
      <dgm:prSet/>
      <dgm:spPr/>
      <dgm:t>
        <a:bodyPr/>
        <a:lstStyle/>
        <a:p>
          <a:r>
            <a:rPr lang="en-US" smtClean="0"/>
            <a:t>State Information</a:t>
          </a:r>
          <a:endParaRPr lang="en-US"/>
        </a:p>
      </dgm:t>
    </dgm:pt>
    <dgm:pt modelId="{FA3F7B70-473F-42E8-B596-58B97BA8F857}" type="parTrans" cxnId="{97533929-FE37-4215-8BDE-42D75104A3F9}">
      <dgm:prSet/>
      <dgm:spPr/>
      <dgm:t>
        <a:bodyPr/>
        <a:lstStyle/>
        <a:p>
          <a:endParaRPr lang="en-US"/>
        </a:p>
      </dgm:t>
    </dgm:pt>
    <dgm:pt modelId="{5F647F9B-3D04-4A50-BFED-86CAA808129A}" type="sibTrans" cxnId="{97533929-FE37-4215-8BDE-42D75104A3F9}">
      <dgm:prSet/>
      <dgm:spPr/>
      <dgm:t>
        <a:bodyPr/>
        <a:lstStyle/>
        <a:p>
          <a:endParaRPr lang="en-US"/>
        </a:p>
      </dgm:t>
    </dgm:pt>
    <dgm:pt modelId="{B769DAD3-518F-4F0A-9076-1E5F7006723B}">
      <dgm:prSet/>
      <dgm:spPr/>
      <dgm:t>
        <a:bodyPr/>
        <a:lstStyle/>
        <a:p>
          <a:r>
            <a:rPr lang="en-US" smtClean="0"/>
            <a:t>sys.dm_hadr_availability_group_states </a:t>
          </a:r>
          <a:endParaRPr lang="en-US"/>
        </a:p>
      </dgm:t>
    </dgm:pt>
    <dgm:pt modelId="{AC1A6CF2-335C-46F0-B1DB-AF5F24B686B7}" type="parTrans" cxnId="{57ED43E3-E1A8-429B-8592-5883B5331C20}">
      <dgm:prSet/>
      <dgm:spPr/>
      <dgm:t>
        <a:bodyPr/>
        <a:lstStyle/>
        <a:p>
          <a:endParaRPr lang="en-US"/>
        </a:p>
      </dgm:t>
    </dgm:pt>
    <dgm:pt modelId="{382E6831-A777-48BD-8C2D-C97FB1DCD84C}" type="sibTrans" cxnId="{57ED43E3-E1A8-429B-8592-5883B5331C20}">
      <dgm:prSet/>
      <dgm:spPr/>
      <dgm:t>
        <a:bodyPr/>
        <a:lstStyle/>
        <a:p>
          <a:endParaRPr lang="en-US"/>
        </a:p>
      </dgm:t>
    </dgm:pt>
    <dgm:pt modelId="{102ED286-32E0-444D-AA8A-507DCF550D5B}">
      <dgm:prSet/>
      <dgm:spPr/>
      <dgm:t>
        <a:bodyPr/>
        <a:lstStyle/>
        <a:p>
          <a:r>
            <a:rPr lang="en-US" smtClean="0"/>
            <a:t>sys.dm_hadr_availability_replica_states</a:t>
          </a:r>
          <a:endParaRPr lang="en-US"/>
        </a:p>
      </dgm:t>
    </dgm:pt>
    <dgm:pt modelId="{33EB5B06-E53A-44E9-9DC4-982D2FFAE12E}" type="parTrans" cxnId="{3F35980F-235A-4CAE-9A5C-FA7ACDC3007F}">
      <dgm:prSet/>
      <dgm:spPr/>
      <dgm:t>
        <a:bodyPr/>
        <a:lstStyle/>
        <a:p>
          <a:endParaRPr lang="en-US"/>
        </a:p>
      </dgm:t>
    </dgm:pt>
    <dgm:pt modelId="{7910BAB0-B7D3-44B0-A144-4C76E3AAFF02}" type="sibTrans" cxnId="{3F35980F-235A-4CAE-9A5C-FA7ACDC3007F}">
      <dgm:prSet/>
      <dgm:spPr/>
      <dgm:t>
        <a:bodyPr/>
        <a:lstStyle/>
        <a:p>
          <a:endParaRPr lang="en-US"/>
        </a:p>
      </dgm:t>
    </dgm:pt>
    <dgm:pt modelId="{FEBAC589-98A6-4BF9-BDDC-9E0C29A9840B}">
      <dgm:prSet/>
      <dgm:spPr/>
      <dgm:t>
        <a:bodyPr/>
        <a:lstStyle/>
        <a:p>
          <a:r>
            <a:rPr lang="en-US" dirty="0" err="1" smtClean="0"/>
            <a:t>sys.dm_hadr_database_replica_states</a:t>
          </a:r>
          <a:r>
            <a:rPr lang="en-US" dirty="0" smtClean="0"/>
            <a:t> </a:t>
          </a:r>
          <a:endParaRPr lang="en-US" dirty="0"/>
        </a:p>
      </dgm:t>
    </dgm:pt>
    <dgm:pt modelId="{8145EFE1-DF93-44B9-B9D4-8DA96C3EEE98}" type="parTrans" cxnId="{00EF8EE3-2055-4839-9A5A-63375E635AC3}">
      <dgm:prSet/>
      <dgm:spPr/>
      <dgm:t>
        <a:bodyPr/>
        <a:lstStyle/>
        <a:p>
          <a:endParaRPr lang="en-US"/>
        </a:p>
      </dgm:t>
    </dgm:pt>
    <dgm:pt modelId="{3F8D0C51-CB6A-467B-A5D2-A10A5A4985B6}" type="sibTrans" cxnId="{00EF8EE3-2055-4839-9A5A-63375E635AC3}">
      <dgm:prSet/>
      <dgm:spPr/>
      <dgm:t>
        <a:bodyPr/>
        <a:lstStyle/>
        <a:p>
          <a:endParaRPr lang="en-US"/>
        </a:p>
      </dgm:t>
    </dgm:pt>
    <dgm:pt modelId="{E128AE68-DF02-4A6E-8A66-96814FB4B7BF}">
      <dgm:prSet/>
      <dgm:spPr/>
      <dgm:t>
        <a:bodyPr/>
        <a:lstStyle/>
        <a:p>
          <a:r>
            <a:rPr lang="en-US" smtClean="0"/>
            <a:t>sys.dm_hadr_database_replica_cluster_states</a:t>
          </a:r>
          <a:endParaRPr lang="en-US"/>
        </a:p>
      </dgm:t>
    </dgm:pt>
    <dgm:pt modelId="{F4514028-AEAE-49C3-8DAD-0D12DC626D0D}" type="parTrans" cxnId="{096292C1-FECD-4E6A-8936-AA45A3F5642C}">
      <dgm:prSet/>
      <dgm:spPr/>
      <dgm:t>
        <a:bodyPr/>
        <a:lstStyle/>
        <a:p>
          <a:endParaRPr lang="en-US"/>
        </a:p>
      </dgm:t>
    </dgm:pt>
    <dgm:pt modelId="{287DEC7A-215C-4664-AB10-F4D8B0511223}" type="sibTrans" cxnId="{096292C1-FECD-4E6A-8936-AA45A3F5642C}">
      <dgm:prSet/>
      <dgm:spPr/>
      <dgm:t>
        <a:bodyPr/>
        <a:lstStyle/>
        <a:p>
          <a:endParaRPr lang="en-US"/>
        </a:p>
      </dgm:t>
    </dgm:pt>
    <dgm:pt modelId="{A43CEDF2-5FC4-4522-9EE3-D2EB28E64FED}" type="pres">
      <dgm:prSet presAssocID="{2D7F888C-E987-4FB2-A844-10EB88BB491F}" presName="linear" presStyleCnt="0">
        <dgm:presLayoutVars>
          <dgm:animLvl val="lvl"/>
          <dgm:resizeHandles val="exact"/>
        </dgm:presLayoutVars>
      </dgm:prSet>
      <dgm:spPr/>
      <dgm:t>
        <a:bodyPr/>
        <a:lstStyle/>
        <a:p>
          <a:endParaRPr lang="en-US"/>
        </a:p>
      </dgm:t>
    </dgm:pt>
    <dgm:pt modelId="{7FF249E2-58C3-4BB5-AD6D-437B36A38B3D}" type="pres">
      <dgm:prSet presAssocID="{420B479B-9763-4BF4-B308-30225ECF9AFB}" presName="parentText" presStyleLbl="node1" presStyleIdx="0" presStyleCnt="3">
        <dgm:presLayoutVars>
          <dgm:chMax val="0"/>
          <dgm:bulletEnabled val="1"/>
        </dgm:presLayoutVars>
      </dgm:prSet>
      <dgm:spPr/>
      <dgm:t>
        <a:bodyPr/>
        <a:lstStyle/>
        <a:p>
          <a:endParaRPr lang="en-US"/>
        </a:p>
      </dgm:t>
    </dgm:pt>
    <dgm:pt modelId="{95957071-675E-49F3-AD10-8CCB6876231A}" type="pres">
      <dgm:prSet presAssocID="{420B479B-9763-4BF4-B308-30225ECF9AFB}" presName="childText" presStyleLbl="revTx" presStyleIdx="0" presStyleCnt="3">
        <dgm:presLayoutVars>
          <dgm:bulletEnabled val="1"/>
        </dgm:presLayoutVars>
      </dgm:prSet>
      <dgm:spPr/>
      <dgm:t>
        <a:bodyPr/>
        <a:lstStyle/>
        <a:p>
          <a:endParaRPr lang="en-US"/>
        </a:p>
      </dgm:t>
    </dgm:pt>
    <dgm:pt modelId="{0191AD35-C5F2-45CF-A69C-B9561BBF0A75}" type="pres">
      <dgm:prSet presAssocID="{00595925-A934-432B-9248-1C8C694B803E}" presName="parentText" presStyleLbl="node1" presStyleIdx="1" presStyleCnt="3">
        <dgm:presLayoutVars>
          <dgm:chMax val="0"/>
          <dgm:bulletEnabled val="1"/>
        </dgm:presLayoutVars>
      </dgm:prSet>
      <dgm:spPr/>
      <dgm:t>
        <a:bodyPr/>
        <a:lstStyle/>
        <a:p>
          <a:endParaRPr lang="en-US"/>
        </a:p>
      </dgm:t>
    </dgm:pt>
    <dgm:pt modelId="{9EF4A1B9-FE67-4196-A78B-26FCC3CD2E77}" type="pres">
      <dgm:prSet presAssocID="{00595925-A934-432B-9248-1C8C694B803E}" presName="childText" presStyleLbl="revTx" presStyleIdx="1" presStyleCnt="3">
        <dgm:presLayoutVars>
          <dgm:bulletEnabled val="1"/>
        </dgm:presLayoutVars>
      </dgm:prSet>
      <dgm:spPr/>
      <dgm:t>
        <a:bodyPr/>
        <a:lstStyle/>
        <a:p>
          <a:endParaRPr lang="en-US"/>
        </a:p>
      </dgm:t>
    </dgm:pt>
    <dgm:pt modelId="{A6C4B37C-1BB3-465D-81EB-540858F8B828}" type="pres">
      <dgm:prSet presAssocID="{167CEFDD-3790-4FC4-AAA4-78365EBF88EB}" presName="parentText" presStyleLbl="node1" presStyleIdx="2" presStyleCnt="3">
        <dgm:presLayoutVars>
          <dgm:chMax val="0"/>
          <dgm:bulletEnabled val="1"/>
        </dgm:presLayoutVars>
      </dgm:prSet>
      <dgm:spPr/>
      <dgm:t>
        <a:bodyPr/>
        <a:lstStyle/>
        <a:p>
          <a:endParaRPr lang="en-US"/>
        </a:p>
      </dgm:t>
    </dgm:pt>
    <dgm:pt modelId="{EC3DA724-F6B4-4D76-BDF7-99E86A99CF01}" type="pres">
      <dgm:prSet presAssocID="{167CEFDD-3790-4FC4-AAA4-78365EBF88EB}" presName="childText" presStyleLbl="revTx" presStyleIdx="2" presStyleCnt="3">
        <dgm:presLayoutVars>
          <dgm:bulletEnabled val="1"/>
        </dgm:presLayoutVars>
      </dgm:prSet>
      <dgm:spPr/>
      <dgm:t>
        <a:bodyPr/>
        <a:lstStyle/>
        <a:p>
          <a:endParaRPr lang="en-US"/>
        </a:p>
      </dgm:t>
    </dgm:pt>
  </dgm:ptLst>
  <dgm:cxnLst>
    <dgm:cxn modelId="{F580ED4A-E9E8-46D1-85D8-3355D21E67C5}" type="presOf" srcId="{FEBAC589-98A6-4BF9-BDDC-9E0C29A9840B}" destId="{EC3DA724-F6B4-4D76-BDF7-99E86A99CF01}" srcOrd="0" destOrd="2" presId="urn:microsoft.com/office/officeart/2005/8/layout/vList2"/>
    <dgm:cxn modelId="{57ED43E3-E1A8-429B-8592-5883B5331C20}" srcId="{167CEFDD-3790-4FC4-AAA4-78365EBF88EB}" destId="{B769DAD3-518F-4F0A-9076-1E5F7006723B}" srcOrd="0" destOrd="0" parTransId="{AC1A6CF2-335C-46F0-B1DB-AF5F24B686B7}" sibTransId="{382E6831-A777-48BD-8C2D-C97FB1DCD84C}"/>
    <dgm:cxn modelId="{2B2BDF96-E082-4257-B7BF-1D3DC5EE748B}" type="presOf" srcId="{00595925-A934-432B-9248-1C8C694B803E}" destId="{0191AD35-C5F2-45CF-A69C-B9561BBF0A75}" srcOrd="0" destOrd="0" presId="urn:microsoft.com/office/officeart/2005/8/layout/vList2"/>
    <dgm:cxn modelId="{096292C1-FECD-4E6A-8936-AA45A3F5642C}" srcId="{167CEFDD-3790-4FC4-AAA4-78365EBF88EB}" destId="{E128AE68-DF02-4A6E-8A66-96814FB4B7BF}" srcOrd="3" destOrd="0" parTransId="{F4514028-AEAE-49C3-8DAD-0D12DC626D0D}" sibTransId="{287DEC7A-215C-4664-AB10-F4D8B0511223}"/>
    <dgm:cxn modelId="{88827A57-7219-4B4D-B22A-90D5C3B647C0}" srcId="{00595925-A934-432B-9248-1C8C694B803E}" destId="{131539F3-32FC-428E-9900-B5BFAF725BB6}" srcOrd="1" destOrd="0" parTransId="{F52BFAE9-65F9-46B4-9E26-76EA97464D3C}" sibTransId="{4650F7FE-69D5-4313-9AF3-564EBDE73B9D}"/>
    <dgm:cxn modelId="{2C9A8B42-FDF1-4246-9AC4-09E108C3F09C}" type="presOf" srcId="{B769DAD3-518F-4F0A-9076-1E5F7006723B}" destId="{EC3DA724-F6B4-4D76-BDF7-99E86A99CF01}" srcOrd="0" destOrd="0" presId="urn:microsoft.com/office/officeart/2005/8/layout/vList2"/>
    <dgm:cxn modelId="{973F920A-D9F5-4FB8-A91D-80C297D60E1B}" srcId="{420B479B-9763-4BF4-B308-30225ECF9AFB}" destId="{5409BCA2-F1AB-49ED-9AE2-7FBB48E4A3D0}" srcOrd="1" destOrd="0" parTransId="{6F9B0D9C-08EF-4CFC-ACF3-A2127509332C}" sibTransId="{D5D00789-4173-4210-9BC7-D3F973B3F964}"/>
    <dgm:cxn modelId="{B8BA8896-2985-4399-8092-5956496688EF}" type="presOf" srcId="{B290472C-0F2D-4A83-A632-213E67A815B2}" destId="{9EF4A1B9-FE67-4196-A78B-26FCC3CD2E77}" srcOrd="0" destOrd="2" presId="urn:microsoft.com/office/officeart/2005/8/layout/vList2"/>
    <dgm:cxn modelId="{2786D1CD-78FA-4018-A714-A8AE341252F1}" srcId="{00595925-A934-432B-9248-1C8C694B803E}" destId="{B290472C-0F2D-4A83-A632-213E67A815B2}" srcOrd="2" destOrd="0" parTransId="{DBDD92AC-DA89-49D1-8EA2-F7F0DDB3FB8B}" sibTransId="{A5EB5495-16C4-4FC8-B822-18B638C8B8BC}"/>
    <dgm:cxn modelId="{97FC16AB-9146-40ED-B031-02FE6302FC03}" type="presOf" srcId="{2D7F888C-E987-4FB2-A844-10EB88BB491F}" destId="{A43CEDF2-5FC4-4522-9EE3-D2EB28E64FED}" srcOrd="0" destOrd="0" presId="urn:microsoft.com/office/officeart/2005/8/layout/vList2"/>
    <dgm:cxn modelId="{A81A9C68-3080-49D8-B10E-E7201D4871A2}" type="presOf" srcId="{E128AE68-DF02-4A6E-8A66-96814FB4B7BF}" destId="{EC3DA724-F6B4-4D76-BDF7-99E86A99CF01}" srcOrd="0" destOrd="3" presId="urn:microsoft.com/office/officeart/2005/8/layout/vList2"/>
    <dgm:cxn modelId="{66D50476-A932-43F3-8B5F-5B9D0D3A9706}" type="presOf" srcId="{69455FB3-2C00-4ECF-BCB9-9E4B557BB9BD}" destId="{95957071-675E-49F3-AD10-8CCB6876231A}" srcOrd="0" destOrd="0" presId="urn:microsoft.com/office/officeart/2005/8/layout/vList2"/>
    <dgm:cxn modelId="{5B52E43B-922F-4A7F-B19F-5A11ED879E72}" srcId="{2D7F888C-E987-4FB2-A844-10EB88BB491F}" destId="{420B479B-9763-4BF4-B308-30225ECF9AFB}" srcOrd="0" destOrd="0" parTransId="{E5ECB852-DF9F-4751-9B5D-E3776C2691E6}" sibTransId="{AA23F6B1-A5E0-4608-BBED-272EDAB5752A}"/>
    <dgm:cxn modelId="{3F35980F-235A-4CAE-9A5C-FA7ACDC3007F}" srcId="{167CEFDD-3790-4FC4-AAA4-78365EBF88EB}" destId="{102ED286-32E0-444D-AA8A-507DCF550D5B}" srcOrd="1" destOrd="0" parTransId="{33EB5B06-E53A-44E9-9DC4-982D2FFAE12E}" sibTransId="{7910BAB0-B7D3-44B0-A144-4C76E3AAFF02}"/>
    <dgm:cxn modelId="{B8BD7094-1DC5-4C5C-AB2E-CD09B579D668}" type="presOf" srcId="{102ED286-32E0-444D-AA8A-507DCF550D5B}" destId="{EC3DA724-F6B4-4D76-BDF7-99E86A99CF01}" srcOrd="0" destOrd="1" presId="urn:microsoft.com/office/officeart/2005/8/layout/vList2"/>
    <dgm:cxn modelId="{F3DD3041-1753-413F-A1D3-34AC80911740}" srcId="{420B479B-9763-4BF4-B308-30225ECF9AFB}" destId="{69455FB3-2C00-4ECF-BCB9-9E4B557BB9BD}" srcOrd="0" destOrd="0" parTransId="{4C1B58E2-2089-43EE-A921-98C74AB8661F}" sibTransId="{D25E5632-7B16-4A32-8394-5C0E39617CAC}"/>
    <dgm:cxn modelId="{E57162E4-0262-438C-8012-F3BFA4D0F8DF}" srcId="{00595925-A934-432B-9248-1C8C694B803E}" destId="{D91EA73D-1CF0-436D-81BA-8416B8EE81D9}" srcOrd="0" destOrd="0" parTransId="{96A63225-50E7-4255-ABEE-D77A53E441AD}" sibTransId="{517A83C1-E8A3-4C3C-B61A-CFD82EBF518C}"/>
    <dgm:cxn modelId="{0C74F8F2-F281-4E67-8C6E-34EA7FB7EBBB}" type="presOf" srcId="{131539F3-32FC-428E-9900-B5BFAF725BB6}" destId="{9EF4A1B9-FE67-4196-A78B-26FCC3CD2E77}" srcOrd="0" destOrd="1" presId="urn:microsoft.com/office/officeart/2005/8/layout/vList2"/>
    <dgm:cxn modelId="{F801CDE5-97E8-481A-96F8-70FD0813AE83}" type="presOf" srcId="{D91EA73D-1CF0-436D-81BA-8416B8EE81D9}" destId="{9EF4A1B9-FE67-4196-A78B-26FCC3CD2E77}" srcOrd="0" destOrd="0" presId="urn:microsoft.com/office/officeart/2005/8/layout/vList2"/>
    <dgm:cxn modelId="{B6BFAFD8-46F9-46B2-BD0D-4D5245DD18B2}" type="presOf" srcId="{420B479B-9763-4BF4-B308-30225ECF9AFB}" destId="{7FF249E2-58C3-4BB5-AD6D-437B36A38B3D}" srcOrd="0" destOrd="0" presId="urn:microsoft.com/office/officeart/2005/8/layout/vList2"/>
    <dgm:cxn modelId="{9ED3FB36-CECB-476F-8993-6014738F52B1}" type="presOf" srcId="{167CEFDD-3790-4FC4-AAA4-78365EBF88EB}" destId="{A6C4B37C-1BB3-465D-81EB-540858F8B828}" srcOrd="0" destOrd="0" presId="urn:microsoft.com/office/officeart/2005/8/layout/vList2"/>
    <dgm:cxn modelId="{4929C098-079D-41DE-A426-010C82BBC172}" type="presOf" srcId="{5409BCA2-F1AB-49ED-9AE2-7FBB48E4A3D0}" destId="{95957071-675E-49F3-AD10-8CCB6876231A}" srcOrd="0" destOrd="1" presId="urn:microsoft.com/office/officeart/2005/8/layout/vList2"/>
    <dgm:cxn modelId="{3EE72979-7B3A-4AA6-BF53-E8278F3BA731}" srcId="{2D7F888C-E987-4FB2-A844-10EB88BB491F}" destId="{00595925-A934-432B-9248-1C8C694B803E}" srcOrd="1" destOrd="0" parTransId="{532BC646-AD2C-40AE-B647-AACF60765C5E}" sibTransId="{D6CE0871-7646-4753-BDE7-2A996FAA5732}"/>
    <dgm:cxn modelId="{00EF8EE3-2055-4839-9A5A-63375E635AC3}" srcId="{167CEFDD-3790-4FC4-AAA4-78365EBF88EB}" destId="{FEBAC589-98A6-4BF9-BDDC-9E0C29A9840B}" srcOrd="2" destOrd="0" parTransId="{8145EFE1-DF93-44B9-B9D4-8DA96C3EEE98}" sibTransId="{3F8D0C51-CB6A-467B-A5D2-A10A5A4985B6}"/>
    <dgm:cxn modelId="{97533929-FE37-4215-8BDE-42D75104A3F9}" srcId="{2D7F888C-E987-4FB2-A844-10EB88BB491F}" destId="{167CEFDD-3790-4FC4-AAA4-78365EBF88EB}" srcOrd="2" destOrd="0" parTransId="{FA3F7B70-473F-42E8-B596-58B97BA8F857}" sibTransId="{5F647F9B-3D04-4A50-BFED-86CAA808129A}"/>
    <dgm:cxn modelId="{56C36308-C09A-4C87-83BA-F5594ED23008}" type="presParOf" srcId="{A43CEDF2-5FC4-4522-9EE3-D2EB28E64FED}" destId="{7FF249E2-58C3-4BB5-AD6D-437B36A38B3D}" srcOrd="0" destOrd="0" presId="urn:microsoft.com/office/officeart/2005/8/layout/vList2"/>
    <dgm:cxn modelId="{3A55A655-8EEA-417A-8EA2-8E33D0C94AFD}" type="presParOf" srcId="{A43CEDF2-5FC4-4522-9EE3-D2EB28E64FED}" destId="{95957071-675E-49F3-AD10-8CCB6876231A}" srcOrd="1" destOrd="0" presId="urn:microsoft.com/office/officeart/2005/8/layout/vList2"/>
    <dgm:cxn modelId="{3F46D54D-1CCE-4643-A24A-7BF2C8053864}" type="presParOf" srcId="{A43CEDF2-5FC4-4522-9EE3-D2EB28E64FED}" destId="{0191AD35-C5F2-45CF-A69C-B9561BBF0A75}" srcOrd="2" destOrd="0" presId="urn:microsoft.com/office/officeart/2005/8/layout/vList2"/>
    <dgm:cxn modelId="{2422A861-9956-48FB-B642-B91F5ED45601}" type="presParOf" srcId="{A43CEDF2-5FC4-4522-9EE3-D2EB28E64FED}" destId="{9EF4A1B9-FE67-4196-A78B-26FCC3CD2E77}" srcOrd="3" destOrd="0" presId="urn:microsoft.com/office/officeart/2005/8/layout/vList2"/>
    <dgm:cxn modelId="{B27EC7AC-02ED-4E22-B0B1-AAC53A27C1BE}" type="presParOf" srcId="{A43CEDF2-5FC4-4522-9EE3-D2EB28E64FED}" destId="{A6C4B37C-1BB3-465D-81EB-540858F8B828}" srcOrd="4" destOrd="0" presId="urn:microsoft.com/office/officeart/2005/8/layout/vList2"/>
    <dgm:cxn modelId="{4C23A4CF-83BF-441E-AA93-D063B5CE3FD8}" type="presParOf" srcId="{A43CEDF2-5FC4-4522-9EE3-D2EB28E64FED}" destId="{EC3DA724-F6B4-4D76-BDF7-99E86A99CF01}"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560E55-5576-4E6F-A887-8AE8EC5A833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5690CF6-1DC7-4918-A522-ACD12B2F26E9}">
      <dgm:prSet/>
      <dgm:spPr/>
      <dgm:t>
        <a:bodyPr/>
        <a:lstStyle/>
        <a:p>
          <a:pPr rtl="0"/>
          <a:r>
            <a:rPr lang="en-US" b="1" dirty="0" smtClean="0"/>
            <a:t>PERCY REYES</a:t>
          </a:r>
          <a:endParaRPr lang="en-US" b="1" dirty="0"/>
        </a:p>
      </dgm:t>
    </dgm:pt>
    <dgm:pt modelId="{90FA8278-22B9-4FFD-8A11-AAABEE1D8347}" type="parTrans" cxnId="{54955B20-82A1-4132-9E0A-1A83B951F15C}">
      <dgm:prSet/>
      <dgm:spPr/>
      <dgm:t>
        <a:bodyPr/>
        <a:lstStyle/>
        <a:p>
          <a:endParaRPr lang="en-US"/>
        </a:p>
      </dgm:t>
    </dgm:pt>
    <dgm:pt modelId="{0944F935-5FB2-407B-8AEE-758520ECFEB3}" type="sibTrans" cxnId="{54955B20-82A1-4132-9E0A-1A83B951F15C}">
      <dgm:prSet/>
      <dgm:spPr/>
      <dgm:t>
        <a:bodyPr/>
        <a:lstStyle/>
        <a:p>
          <a:endParaRPr lang="en-US"/>
        </a:p>
      </dgm:t>
    </dgm:pt>
    <dgm:pt modelId="{DE9B4E56-1F7B-48AA-A1B3-4485B1372B6E}">
      <dgm:prSet/>
      <dgm:spPr/>
      <dgm:t>
        <a:bodyPr/>
        <a:lstStyle/>
        <a:p>
          <a:pPr rtl="0"/>
          <a:r>
            <a:rPr lang="en-US" dirty="0" smtClean="0"/>
            <a:t>Twitter:  @</a:t>
          </a:r>
          <a:r>
            <a:rPr lang="en-US" dirty="0" err="1" smtClean="0"/>
            <a:t>percyreyes</a:t>
          </a:r>
          <a:endParaRPr lang="en-US" dirty="0"/>
        </a:p>
      </dgm:t>
    </dgm:pt>
    <dgm:pt modelId="{55685BAE-465E-4799-8253-8408A8AAE133}" type="parTrans" cxnId="{7F64160A-256A-44B9-B22C-7CA407F072E5}">
      <dgm:prSet/>
      <dgm:spPr/>
      <dgm:t>
        <a:bodyPr/>
        <a:lstStyle/>
        <a:p>
          <a:endParaRPr lang="en-US"/>
        </a:p>
      </dgm:t>
    </dgm:pt>
    <dgm:pt modelId="{D3F908AC-B7AE-45A8-A9C2-F423C66191F9}" type="sibTrans" cxnId="{7F64160A-256A-44B9-B22C-7CA407F072E5}">
      <dgm:prSet/>
      <dgm:spPr/>
      <dgm:t>
        <a:bodyPr/>
        <a:lstStyle/>
        <a:p>
          <a:endParaRPr lang="en-US"/>
        </a:p>
      </dgm:t>
    </dgm:pt>
    <dgm:pt modelId="{D6C43E07-0B38-4081-8A26-2D75F9154209}">
      <dgm:prSet/>
      <dgm:spPr/>
      <dgm:t>
        <a:bodyPr/>
        <a:lstStyle/>
        <a:p>
          <a:pPr rtl="0"/>
          <a:r>
            <a:rPr lang="en-US" dirty="0" smtClean="0"/>
            <a:t>Web Site: www.percyreyes.com</a:t>
          </a:r>
          <a:endParaRPr lang="en-US" dirty="0"/>
        </a:p>
      </dgm:t>
    </dgm:pt>
    <dgm:pt modelId="{A82517A5-35BE-4348-BF0B-3B5137606D27}" type="parTrans" cxnId="{E71107B1-2E3A-4E1E-8D72-E6456D837FCF}">
      <dgm:prSet/>
      <dgm:spPr/>
      <dgm:t>
        <a:bodyPr/>
        <a:lstStyle/>
        <a:p>
          <a:endParaRPr lang="en-US"/>
        </a:p>
      </dgm:t>
    </dgm:pt>
    <dgm:pt modelId="{9C003A43-CE63-41DA-A544-B126A2505C28}" type="sibTrans" cxnId="{E71107B1-2E3A-4E1E-8D72-E6456D837FCF}">
      <dgm:prSet/>
      <dgm:spPr/>
      <dgm:t>
        <a:bodyPr/>
        <a:lstStyle/>
        <a:p>
          <a:endParaRPr lang="en-US"/>
        </a:p>
      </dgm:t>
    </dgm:pt>
    <dgm:pt modelId="{3B670E73-1FE1-4893-A690-993C7B261C2F}">
      <dgm:prSet/>
      <dgm:spPr/>
      <dgm:t>
        <a:bodyPr/>
        <a:lstStyle/>
        <a:p>
          <a:pPr rtl="0"/>
          <a:r>
            <a:rPr lang="es-ES" dirty="0" smtClean="0"/>
            <a:t>Email/Skype/Facebook: percy.reyes@live.com</a:t>
          </a:r>
          <a:endParaRPr lang="en-US" dirty="0"/>
        </a:p>
      </dgm:t>
    </dgm:pt>
    <dgm:pt modelId="{F123E7D4-D3B6-4DC0-94FD-F419431F28FA}" type="parTrans" cxnId="{D641F9B8-7FAD-4C48-A312-429759FE57DC}">
      <dgm:prSet/>
      <dgm:spPr/>
      <dgm:t>
        <a:bodyPr/>
        <a:lstStyle/>
        <a:p>
          <a:endParaRPr lang="en-US"/>
        </a:p>
      </dgm:t>
    </dgm:pt>
    <dgm:pt modelId="{5048CAD9-ED00-42EB-8362-AD95957A16B1}" type="sibTrans" cxnId="{D641F9B8-7FAD-4C48-A312-429759FE57DC}">
      <dgm:prSet/>
      <dgm:spPr/>
      <dgm:t>
        <a:bodyPr/>
        <a:lstStyle/>
        <a:p>
          <a:endParaRPr lang="en-US"/>
        </a:p>
      </dgm:t>
    </dgm:pt>
    <dgm:pt modelId="{BC7DB82C-A787-410F-9742-E035AF237AEE}" type="pres">
      <dgm:prSet presAssocID="{6B560E55-5576-4E6F-A887-8AE8EC5A8336}" presName="linear" presStyleCnt="0">
        <dgm:presLayoutVars>
          <dgm:animLvl val="lvl"/>
          <dgm:resizeHandles val="exact"/>
        </dgm:presLayoutVars>
      </dgm:prSet>
      <dgm:spPr/>
      <dgm:t>
        <a:bodyPr/>
        <a:lstStyle/>
        <a:p>
          <a:endParaRPr lang="en-US"/>
        </a:p>
      </dgm:t>
    </dgm:pt>
    <dgm:pt modelId="{8FFEF410-F878-4A4A-8C64-F1A908F1A517}" type="pres">
      <dgm:prSet presAssocID="{F5690CF6-1DC7-4918-A522-ACD12B2F26E9}" presName="parentText" presStyleLbl="node1" presStyleIdx="0" presStyleCnt="4">
        <dgm:presLayoutVars>
          <dgm:chMax val="0"/>
          <dgm:bulletEnabled val="1"/>
        </dgm:presLayoutVars>
      </dgm:prSet>
      <dgm:spPr/>
      <dgm:t>
        <a:bodyPr/>
        <a:lstStyle/>
        <a:p>
          <a:endParaRPr lang="en-US"/>
        </a:p>
      </dgm:t>
    </dgm:pt>
    <dgm:pt modelId="{72BC2C12-71E1-4580-8A5F-AE46FD795737}" type="pres">
      <dgm:prSet presAssocID="{0944F935-5FB2-407B-8AEE-758520ECFEB3}" presName="spacer" presStyleCnt="0"/>
      <dgm:spPr/>
    </dgm:pt>
    <dgm:pt modelId="{9E513811-3BB3-41A6-AFFF-6DB497610DA4}" type="pres">
      <dgm:prSet presAssocID="{DE9B4E56-1F7B-48AA-A1B3-4485B1372B6E}" presName="parentText" presStyleLbl="node1" presStyleIdx="1" presStyleCnt="4">
        <dgm:presLayoutVars>
          <dgm:chMax val="0"/>
          <dgm:bulletEnabled val="1"/>
        </dgm:presLayoutVars>
      </dgm:prSet>
      <dgm:spPr/>
      <dgm:t>
        <a:bodyPr/>
        <a:lstStyle/>
        <a:p>
          <a:endParaRPr lang="en-US"/>
        </a:p>
      </dgm:t>
    </dgm:pt>
    <dgm:pt modelId="{FD217697-39B4-4504-B27F-89666C2EEFD2}" type="pres">
      <dgm:prSet presAssocID="{D3F908AC-B7AE-45A8-A9C2-F423C66191F9}" presName="spacer" presStyleCnt="0"/>
      <dgm:spPr/>
    </dgm:pt>
    <dgm:pt modelId="{F17F3B7A-3808-4A7F-9BA2-566AAF124A01}" type="pres">
      <dgm:prSet presAssocID="{D6C43E07-0B38-4081-8A26-2D75F9154209}" presName="parentText" presStyleLbl="node1" presStyleIdx="2" presStyleCnt="4">
        <dgm:presLayoutVars>
          <dgm:chMax val="0"/>
          <dgm:bulletEnabled val="1"/>
        </dgm:presLayoutVars>
      </dgm:prSet>
      <dgm:spPr/>
      <dgm:t>
        <a:bodyPr/>
        <a:lstStyle/>
        <a:p>
          <a:endParaRPr lang="en-US"/>
        </a:p>
      </dgm:t>
    </dgm:pt>
    <dgm:pt modelId="{D22C7348-0FF3-4E7A-B2E5-57FDFDA96E87}" type="pres">
      <dgm:prSet presAssocID="{9C003A43-CE63-41DA-A544-B126A2505C28}" presName="spacer" presStyleCnt="0"/>
      <dgm:spPr/>
    </dgm:pt>
    <dgm:pt modelId="{AF531A3E-4E65-4816-A32F-BBD52ACAE22A}" type="pres">
      <dgm:prSet presAssocID="{3B670E73-1FE1-4893-A690-993C7B261C2F}" presName="parentText" presStyleLbl="node1" presStyleIdx="3" presStyleCnt="4">
        <dgm:presLayoutVars>
          <dgm:chMax val="0"/>
          <dgm:bulletEnabled val="1"/>
        </dgm:presLayoutVars>
      </dgm:prSet>
      <dgm:spPr/>
      <dgm:t>
        <a:bodyPr/>
        <a:lstStyle/>
        <a:p>
          <a:endParaRPr lang="en-US"/>
        </a:p>
      </dgm:t>
    </dgm:pt>
  </dgm:ptLst>
  <dgm:cxnLst>
    <dgm:cxn modelId="{AE3F1835-6C30-408A-897F-2483629EDD25}" type="presOf" srcId="{6B560E55-5576-4E6F-A887-8AE8EC5A8336}" destId="{BC7DB82C-A787-410F-9742-E035AF237AEE}" srcOrd="0" destOrd="0" presId="urn:microsoft.com/office/officeart/2005/8/layout/vList2"/>
    <dgm:cxn modelId="{D641F9B8-7FAD-4C48-A312-429759FE57DC}" srcId="{6B560E55-5576-4E6F-A887-8AE8EC5A8336}" destId="{3B670E73-1FE1-4893-A690-993C7B261C2F}" srcOrd="3" destOrd="0" parTransId="{F123E7D4-D3B6-4DC0-94FD-F419431F28FA}" sibTransId="{5048CAD9-ED00-42EB-8362-AD95957A16B1}"/>
    <dgm:cxn modelId="{8A60A136-7903-41A5-A5A2-88C65FA632FB}" type="presOf" srcId="{F5690CF6-1DC7-4918-A522-ACD12B2F26E9}" destId="{8FFEF410-F878-4A4A-8C64-F1A908F1A517}" srcOrd="0" destOrd="0" presId="urn:microsoft.com/office/officeart/2005/8/layout/vList2"/>
    <dgm:cxn modelId="{90A7AE1F-8598-4067-BF9C-769DC1BAF8C4}" type="presOf" srcId="{DE9B4E56-1F7B-48AA-A1B3-4485B1372B6E}" destId="{9E513811-3BB3-41A6-AFFF-6DB497610DA4}" srcOrd="0" destOrd="0" presId="urn:microsoft.com/office/officeart/2005/8/layout/vList2"/>
    <dgm:cxn modelId="{7F64160A-256A-44B9-B22C-7CA407F072E5}" srcId="{6B560E55-5576-4E6F-A887-8AE8EC5A8336}" destId="{DE9B4E56-1F7B-48AA-A1B3-4485B1372B6E}" srcOrd="1" destOrd="0" parTransId="{55685BAE-465E-4799-8253-8408A8AAE133}" sibTransId="{D3F908AC-B7AE-45A8-A9C2-F423C66191F9}"/>
    <dgm:cxn modelId="{C958B6F8-0CDD-455C-99A3-2B012EBABE23}" type="presOf" srcId="{D6C43E07-0B38-4081-8A26-2D75F9154209}" destId="{F17F3B7A-3808-4A7F-9BA2-566AAF124A01}" srcOrd="0" destOrd="0" presId="urn:microsoft.com/office/officeart/2005/8/layout/vList2"/>
    <dgm:cxn modelId="{54955B20-82A1-4132-9E0A-1A83B951F15C}" srcId="{6B560E55-5576-4E6F-A887-8AE8EC5A8336}" destId="{F5690CF6-1DC7-4918-A522-ACD12B2F26E9}" srcOrd="0" destOrd="0" parTransId="{90FA8278-22B9-4FFD-8A11-AAABEE1D8347}" sibTransId="{0944F935-5FB2-407B-8AEE-758520ECFEB3}"/>
    <dgm:cxn modelId="{E71107B1-2E3A-4E1E-8D72-E6456D837FCF}" srcId="{6B560E55-5576-4E6F-A887-8AE8EC5A8336}" destId="{D6C43E07-0B38-4081-8A26-2D75F9154209}" srcOrd="2" destOrd="0" parTransId="{A82517A5-35BE-4348-BF0B-3B5137606D27}" sibTransId="{9C003A43-CE63-41DA-A544-B126A2505C28}"/>
    <dgm:cxn modelId="{AF07CDF7-69C0-4902-9F83-372C0EE6CF9E}" type="presOf" srcId="{3B670E73-1FE1-4893-A690-993C7B261C2F}" destId="{AF531A3E-4E65-4816-A32F-BBD52ACAE22A}" srcOrd="0" destOrd="0" presId="urn:microsoft.com/office/officeart/2005/8/layout/vList2"/>
    <dgm:cxn modelId="{EDE7E112-3200-4C6D-AF04-E92997284748}" type="presParOf" srcId="{BC7DB82C-A787-410F-9742-E035AF237AEE}" destId="{8FFEF410-F878-4A4A-8C64-F1A908F1A517}" srcOrd="0" destOrd="0" presId="urn:microsoft.com/office/officeart/2005/8/layout/vList2"/>
    <dgm:cxn modelId="{AD6CC915-B419-40DB-A2BD-2F779AD43321}" type="presParOf" srcId="{BC7DB82C-A787-410F-9742-E035AF237AEE}" destId="{72BC2C12-71E1-4580-8A5F-AE46FD795737}" srcOrd="1" destOrd="0" presId="urn:microsoft.com/office/officeart/2005/8/layout/vList2"/>
    <dgm:cxn modelId="{7858533F-BC71-4E81-BD2F-E50C440AA917}" type="presParOf" srcId="{BC7DB82C-A787-410F-9742-E035AF237AEE}" destId="{9E513811-3BB3-41A6-AFFF-6DB497610DA4}" srcOrd="2" destOrd="0" presId="urn:microsoft.com/office/officeart/2005/8/layout/vList2"/>
    <dgm:cxn modelId="{3F87F610-814E-4CA3-BE83-913CC0DFEBA0}" type="presParOf" srcId="{BC7DB82C-A787-410F-9742-E035AF237AEE}" destId="{FD217697-39B4-4504-B27F-89666C2EEFD2}" srcOrd="3" destOrd="0" presId="urn:microsoft.com/office/officeart/2005/8/layout/vList2"/>
    <dgm:cxn modelId="{5E0654BF-A5E3-4AD8-83BE-750DB094C6D4}" type="presParOf" srcId="{BC7DB82C-A787-410F-9742-E035AF237AEE}" destId="{F17F3B7A-3808-4A7F-9BA2-566AAF124A01}" srcOrd="4" destOrd="0" presId="urn:microsoft.com/office/officeart/2005/8/layout/vList2"/>
    <dgm:cxn modelId="{F197A015-3413-4FFE-B8C6-B6950800AA1E}" type="presParOf" srcId="{BC7DB82C-A787-410F-9742-E035AF237AEE}" destId="{D22C7348-0FF3-4E7A-B2E5-57FDFDA96E87}" srcOrd="5" destOrd="0" presId="urn:microsoft.com/office/officeart/2005/8/layout/vList2"/>
    <dgm:cxn modelId="{44964AC6-3E23-48B7-AECD-63A46F202A8B}" type="presParOf" srcId="{BC7DB82C-A787-410F-9742-E035AF237AEE}" destId="{AF531A3E-4E65-4816-A32F-BBD52ACAE22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934128-7A2F-4039-8AFF-A5DAEF8B601E}">
      <dsp:nvSpPr>
        <dsp:cNvPr id="0" name=""/>
        <dsp:cNvSpPr/>
      </dsp:nvSpPr>
      <dsp:spPr>
        <a:xfrm>
          <a:off x="0" y="402"/>
          <a:ext cx="7400519" cy="87434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rtl="0">
            <a:lnSpc>
              <a:spcPct val="90000"/>
            </a:lnSpc>
            <a:spcBef>
              <a:spcPct val="0"/>
            </a:spcBef>
            <a:spcAft>
              <a:spcPct val="35000"/>
            </a:spcAft>
          </a:pPr>
          <a:r>
            <a:rPr lang="en-US" sz="4200" kern="1200" dirty="0" smtClean="0"/>
            <a:t>AlwaysOn Availability Groups</a:t>
          </a:r>
          <a:endParaRPr lang="en-US" sz="4200" kern="1200" dirty="0"/>
        </a:p>
      </dsp:txBody>
      <dsp:txXfrm>
        <a:off x="42682" y="43084"/>
        <a:ext cx="7315155" cy="7889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67E15-2B71-42D3-AB42-BCBE9945B5DB}">
      <dsp:nvSpPr>
        <dsp:cNvPr id="0" name=""/>
        <dsp:cNvSpPr/>
      </dsp:nvSpPr>
      <dsp:spPr>
        <a:xfrm>
          <a:off x="0" y="104210"/>
          <a:ext cx="5012429" cy="926639"/>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An event can cause on-premise SQL Server to become unavailable</a:t>
          </a:r>
          <a:endParaRPr lang="en-US" sz="2300" kern="1200" dirty="0"/>
        </a:p>
      </dsp:txBody>
      <dsp:txXfrm>
        <a:off x="45235" y="149445"/>
        <a:ext cx="4921959" cy="836169"/>
      </dsp:txXfrm>
    </dsp:sp>
    <dsp:sp modelId="{EB974066-8D49-4C6A-B483-3590ED77FB48}">
      <dsp:nvSpPr>
        <dsp:cNvPr id="0" name=""/>
        <dsp:cNvSpPr/>
      </dsp:nvSpPr>
      <dsp:spPr>
        <a:xfrm>
          <a:off x="0" y="1096171"/>
          <a:ext cx="5012429" cy="633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45"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solidFill>
                <a:schemeClr val="tx1">
                  <a:lumMod val="75000"/>
                  <a:lumOff val="25000"/>
                </a:schemeClr>
              </a:solidFill>
            </a:rPr>
            <a:t>Temporarily (e.g. gateway failure)</a:t>
          </a:r>
          <a:endParaRPr lang="en-US" sz="1800" kern="1200" dirty="0">
            <a:solidFill>
              <a:schemeClr val="tx1">
                <a:lumMod val="75000"/>
                <a:lumOff val="25000"/>
              </a:schemeClr>
            </a:solidFill>
          </a:endParaRPr>
        </a:p>
        <a:p>
          <a:pPr marL="171450" lvl="1" indent="-171450" algn="l" defTabSz="800100">
            <a:lnSpc>
              <a:spcPct val="90000"/>
            </a:lnSpc>
            <a:spcBef>
              <a:spcPct val="0"/>
            </a:spcBef>
            <a:spcAft>
              <a:spcPct val="20000"/>
            </a:spcAft>
            <a:buChar char="••"/>
          </a:pPr>
          <a:r>
            <a:rPr lang="en-US" sz="1800" kern="1200" dirty="0" smtClean="0">
              <a:solidFill>
                <a:schemeClr val="tx1">
                  <a:lumMod val="75000"/>
                  <a:lumOff val="25000"/>
                </a:schemeClr>
              </a:solidFill>
            </a:rPr>
            <a:t>Permanently (e.g. flooding, fire)</a:t>
          </a:r>
          <a:endParaRPr lang="en-US" sz="1800" kern="1200" dirty="0">
            <a:solidFill>
              <a:schemeClr val="tx1">
                <a:lumMod val="75000"/>
                <a:lumOff val="25000"/>
              </a:schemeClr>
            </a:solidFill>
          </a:endParaRPr>
        </a:p>
      </dsp:txBody>
      <dsp:txXfrm>
        <a:off x="0" y="1096171"/>
        <a:ext cx="5012429" cy="633420"/>
      </dsp:txXfrm>
    </dsp:sp>
    <dsp:sp modelId="{4B4DA565-A1CB-4FE1-A32A-F607764DF684}">
      <dsp:nvSpPr>
        <dsp:cNvPr id="0" name=""/>
        <dsp:cNvSpPr/>
      </dsp:nvSpPr>
      <dsp:spPr>
        <a:xfrm>
          <a:off x="0" y="1786745"/>
          <a:ext cx="5012429" cy="553917"/>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Disaster recovery site is expensive</a:t>
          </a:r>
          <a:endParaRPr lang="en-US" sz="2300" kern="1200" dirty="0"/>
        </a:p>
      </dsp:txBody>
      <dsp:txXfrm>
        <a:off x="27040" y="1813785"/>
        <a:ext cx="4958349" cy="499837"/>
      </dsp:txXfrm>
    </dsp:sp>
    <dsp:sp modelId="{5D0CF9B9-47E3-4F0E-BA08-16DBB2E71392}">
      <dsp:nvSpPr>
        <dsp:cNvPr id="0" name=""/>
        <dsp:cNvSpPr/>
      </dsp:nvSpPr>
      <dsp:spPr>
        <a:xfrm>
          <a:off x="0" y="2467484"/>
          <a:ext cx="5012429" cy="94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45"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solidFill>
                <a:schemeClr val="tx1">
                  <a:lumMod val="75000"/>
                  <a:lumOff val="25000"/>
                </a:schemeClr>
              </a:solidFill>
            </a:rPr>
            <a:t>Site rent + maintenance</a:t>
          </a:r>
          <a:endParaRPr lang="en-US" sz="1800" kern="1200" dirty="0">
            <a:solidFill>
              <a:schemeClr val="tx1">
                <a:lumMod val="75000"/>
                <a:lumOff val="25000"/>
              </a:schemeClr>
            </a:solidFill>
          </a:endParaRPr>
        </a:p>
        <a:p>
          <a:pPr marL="171450" lvl="1" indent="-171450" algn="l" defTabSz="800100">
            <a:lnSpc>
              <a:spcPct val="90000"/>
            </a:lnSpc>
            <a:spcBef>
              <a:spcPct val="0"/>
            </a:spcBef>
            <a:spcAft>
              <a:spcPct val="20000"/>
            </a:spcAft>
            <a:buChar char="••"/>
          </a:pPr>
          <a:r>
            <a:rPr lang="en-US" sz="1800" kern="1200" dirty="0" smtClean="0">
              <a:solidFill>
                <a:schemeClr val="tx1">
                  <a:lumMod val="75000"/>
                  <a:lumOff val="25000"/>
                </a:schemeClr>
              </a:solidFill>
            </a:rPr>
            <a:t>Hardware</a:t>
          </a:r>
          <a:endParaRPr lang="en-US" sz="1800" kern="1200" dirty="0">
            <a:solidFill>
              <a:schemeClr val="tx1">
                <a:lumMod val="75000"/>
                <a:lumOff val="25000"/>
              </a:schemeClr>
            </a:solidFill>
          </a:endParaRPr>
        </a:p>
        <a:p>
          <a:pPr marL="171450" lvl="1" indent="-171450" algn="l" defTabSz="800100">
            <a:lnSpc>
              <a:spcPct val="90000"/>
            </a:lnSpc>
            <a:spcBef>
              <a:spcPct val="0"/>
            </a:spcBef>
            <a:spcAft>
              <a:spcPct val="20000"/>
            </a:spcAft>
            <a:buChar char="••"/>
          </a:pPr>
          <a:r>
            <a:rPr lang="en-US" sz="1800" kern="1200" dirty="0" smtClean="0">
              <a:solidFill>
                <a:schemeClr val="tx1">
                  <a:lumMod val="75000"/>
                  <a:lumOff val="25000"/>
                </a:schemeClr>
              </a:solidFill>
            </a:rPr>
            <a:t>Operations</a:t>
          </a:r>
          <a:endParaRPr lang="en-US" sz="1800" kern="1200" dirty="0">
            <a:solidFill>
              <a:schemeClr val="tx1">
                <a:lumMod val="75000"/>
                <a:lumOff val="25000"/>
              </a:schemeClr>
            </a:solidFill>
          </a:endParaRPr>
        </a:p>
      </dsp:txBody>
      <dsp:txXfrm>
        <a:off x="0" y="2467484"/>
        <a:ext cx="5012429" cy="9439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249E2-58C3-4BB5-AD6D-437B36A38B3D}">
      <dsp:nvSpPr>
        <dsp:cNvPr id="0" name=""/>
        <dsp:cNvSpPr/>
      </dsp:nvSpPr>
      <dsp:spPr>
        <a:xfrm>
          <a:off x="0" y="76723"/>
          <a:ext cx="7884417" cy="655200"/>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Cluster and Cluster State</a:t>
          </a:r>
          <a:endParaRPr lang="en-US" sz="2800" kern="1200" dirty="0"/>
        </a:p>
      </dsp:txBody>
      <dsp:txXfrm>
        <a:off x="31984" y="108707"/>
        <a:ext cx="7820449" cy="591232"/>
      </dsp:txXfrm>
    </dsp:sp>
    <dsp:sp modelId="{95957071-675E-49F3-AD10-8CCB6876231A}">
      <dsp:nvSpPr>
        <dsp:cNvPr id="0" name=""/>
        <dsp:cNvSpPr/>
      </dsp:nvSpPr>
      <dsp:spPr>
        <a:xfrm>
          <a:off x="0" y="731923"/>
          <a:ext cx="7884417" cy="72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330"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smtClean="0"/>
            <a:t>sys.dm_hadr_cluster </a:t>
          </a:r>
          <a:endParaRPr lang="en-US" sz="2200" kern="1200"/>
        </a:p>
        <a:p>
          <a:pPr marL="228600" lvl="1" indent="-228600" algn="l" defTabSz="977900">
            <a:lnSpc>
              <a:spcPct val="90000"/>
            </a:lnSpc>
            <a:spcBef>
              <a:spcPct val="0"/>
            </a:spcBef>
            <a:spcAft>
              <a:spcPct val="20000"/>
            </a:spcAft>
            <a:buChar char="••"/>
          </a:pPr>
          <a:r>
            <a:rPr lang="en-US" sz="2200" kern="1200" dirty="0" err="1" smtClean="0"/>
            <a:t>sys.dm_hadr_cluster_members</a:t>
          </a:r>
          <a:r>
            <a:rPr lang="en-US" sz="2200" kern="1200" dirty="0" smtClean="0"/>
            <a:t> </a:t>
          </a:r>
          <a:endParaRPr lang="en-US" sz="2200" kern="1200" dirty="0"/>
        </a:p>
      </dsp:txBody>
      <dsp:txXfrm>
        <a:off x="0" y="731923"/>
        <a:ext cx="7884417" cy="724500"/>
      </dsp:txXfrm>
    </dsp:sp>
    <dsp:sp modelId="{0191AD35-C5F2-45CF-A69C-B9561BBF0A75}">
      <dsp:nvSpPr>
        <dsp:cNvPr id="0" name=""/>
        <dsp:cNvSpPr/>
      </dsp:nvSpPr>
      <dsp:spPr>
        <a:xfrm>
          <a:off x="0" y="1456424"/>
          <a:ext cx="7884417" cy="655200"/>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smtClean="0"/>
            <a:t>Availability Group, Replica, Database</a:t>
          </a:r>
          <a:endParaRPr lang="en-US" sz="2800" kern="1200"/>
        </a:p>
      </dsp:txBody>
      <dsp:txXfrm>
        <a:off x="31984" y="1488408"/>
        <a:ext cx="7820449" cy="591232"/>
      </dsp:txXfrm>
    </dsp:sp>
    <dsp:sp modelId="{9EF4A1B9-FE67-4196-A78B-26FCC3CD2E77}">
      <dsp:nvSpPr>
        <dsp:cNvPr id="0" name=""/>
        <dsp:cNvSpPr/>
      </dsp:nvSpPr>
      <dsp:spPr>
        <a:xfrm>
          <a:off x="0" y="2111624"/>
          <a:ext cx="7884417" cy="1101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330"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smtClean="0"/>
            <a:t>select * from sys.availability_groups</a:t>
          </a:r>
          <a:endParaRPr lang="en-US" sz="2200" kern="1200"/>
        </a:p>
        <a:p>
          <a:pPr marL="228600" lvl="1" indent="-228600" algn="l" defTabSz="977900">
            <a:lnSpc>
              <a:spcPct val="90000"/>
            </a:lnSpc>
            <a:spcBef>
              <a:spcPct val="0"/>
            </a:spcBef>
            <a:spcAft>
              <a:spcPct val="20000"/>
            </a:spcAft>
            <a:buChar char="••"/>
          </a:pPr>
          <a:r>
            <a:rPr lang="en-US" sz="2200" kern="1200" smtClean="0"/>
            <a:t>select * from sys.availability_replicas</a:t>
          </a:r>
          <a:endParaRPr lang="en-US" sz="2200" kern="1200"/>
        </a:p>
        <a:p>
          <a:pPr marL="228600" lvl="1" indent="-228600" algn="l" defTabSz="977900">
            <a:lnSpc>
              <a:spcPct val="90000"/>
            </a:lnSpc>
            <a:spcBef>
              <a:spcPct val="0"/>
            </a:spcBef>
            <a:spcAft>
              <a:spcPct val="20000"/>
            </a:spcAft>
            <a:buChar char="••"/>
          </a:pPr>
          <a:r>
            <a:rPr lang="en-US" sz="2200" kern="1200" smtClean="0"/>
            <a:t>select * from sys.availability_databases_cluster</a:t>
          </a:r>
          <a:endParaRPr lang="en-US" sz="2200" kern="1200"/>
        </a:p>
      </dsp:txBody>
      <dsp:txXfrm>
        <a:off x="0" y="2111624"/>
        <a:ext cx="7884417" cy="1101240"/>
      </dsp:txXfrm>
    </dsp:sp>
    <dsp:sp modelId="{A6C4B37C-1BB3-465D-81EB-540858F8B828}">
      <dsp:nvSpPr>
        <dsp:cNvPr id="0" name=""/>
        <dsp:cNvSpPr/>
      </dsp:nvSpPr>
      <dsp:spPr>
        <a:xfrm>
          <a:off x="0" y="3212864"/>
          <a:ext cx="7884417" cy="655200"/>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smtClean="0"/>
            <a:t>State Information</a:t>
          </a:r>
          <a:endParaRPr lang="en-US" sz="2800" kern="1200"/>
        </a:p>
      </dsp:txBody>
      <dsp:txXfrm>
        <a:off x="31984" y="3244848"/>
        <a:ext cx="7820449" cy="591232"/>
      </dsp:txXfrm>
    </dsp:sp>
    <dsp:sp modelId="{EC3DA724-F6B4-4D76-BDF7-99E86A99CF01}">
      <dsp:nvSpPr>
        <dsp:cNvPr id="0" name=""/>
        <dsp:cNvSpPr/>
      </dsp:nvSpPr>
      <dsp:spPr>
        <a:xfrm>
          <a:off x="0" y="3868064"/>
          <a:ext cx="7884417" cy="144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330"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smtClean="0"/>
            <a:t>sys.dm_hadr_availability_group_states </a:t>
          </a:r>
          <a:endParaRPr lang="en-US" sz="2200" kern="1200"/>
        </a:p>
        <a:p>
          <a:pPr marL="228600" lvl="1" indent="-228600" algn="l" defTabSz="977900">
            <a:lnSpc>
              <a:spcPct val="90000"/>
            </a:lnSpc>
            <a:spcBef>
              <a:spcPct val="0"/>
            </a:spcBef>
            <a:spcAft>
              <a:spcPct val="20000"/>
            </a:spcAft>
            <a:buChar char="••"/>
          </a:pPr>
          <a:r>
            <a:rPr lang="en-US" sz="2200" kern="1200" smtClean="0"/>
            <a:t>sys.dm_hadr_availability_replica_states</a:t>
          </a:r>
          <a:endParaRPr lang="en-US" sz="2200" kern="1200"/>
        </a:p>
        <a:p>
          <a:pPr marL="228600" lvl="1" indent="-228600" algn="l" defTabSz="977900">
            <a:lnSpc>
              <a:spcPct val="90000"/>
            </a:lnSpc>
            <a:spcBef>
              <a:spcPct val="0"/>
            </a:spcBef>
            <a:spcAft>
              <a:spcPct val="20000"/>
            </a:spcAft>
            <a:buChar char="••"/>
          </a:pPr>
          <a:r>
            <a:rPr lang="en-US" sz="2200" kern="1200" dirty="0" err="1" smtClean="0"/>
            <a:t>sys.dm_hadr_database_replica_states</a:t>
          </a:r>
          <a:r>
            <a:rPr lang="en-US" sz="2200" kern="1200" dirty="0" smtClean="0"/>
            <a:t> </a:t>
          </a:r>
          <a:endParaRPr lang="en-US" sz="2200" kern="1200" dirty="0"/>
        </a:p>
        <a:p>
          <a:pPr marL="228600" lvl="1" indent="-228600" algn="l" defTabSz="977900">
            <a:lnSpc>
              <a:spcPct val="90000"/>
            </a:lnSpc>
            <a:spcBef>
              <a:spcPct val="0"/>
            </a:spcBef>
            <a:spcAft>
              <a:spcPct val="20000"/>
            </a:spcAft>
            <a:buChar char="••"/>
          </a:pPr>
          <a:r>
            <a:rPr lang="en-US" sz="2200" kern="1200" smtClean="0"/>
            <a:t>sys.dm_hadr_database_replica_cluster_states</a:t>
          </a:r>
          <a:endParaRPr lang="en-US" sz="2200" kern="1200"/>
        </a:p>
      </dsp:txBody>
      <dsp:txXfrm>
        <a:off x="0" y="3868064"/>
        <a:ext cx="7884417" cy="1449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986A36-EF54-42B5-BA45-1886F4163C11}" type="datetimeFigureOut">
              <a:rPr lang="en-US" smtClean="0"/>
              <a:t>4/11/2015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2C5FB8-CE70-48BA-894E-31E750A255E7}" type="slidenum">
              <a:rPr lang="en-US" smtClean="0"/>
              <a:t>‹#›</a:t>
            </a:fld>
            <a:endParaRPr lang="en-US"/>
          </a:p>
        </p:txBody>
      </p:sp>
    </p:spTree>
    <p:extLst>
      <p:ext uri="{BB962C8B-B14F-4D97-AF65-F5344CB8AC3E}">
        <p14:creationId xmlns:p14="http://schemas.microsoft.com/office/powerpoint/2010/main" val="2708542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Customers require 24x7 uptime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It’s no longer the case that the world is full of companies who serve single geos and operate 9 to 5. That’s a 50-year-old world. Most companies today have a global presence, they have 24x7 operations and the word “maintenance window” is becoming a problem, not an opportunity. For this, required 9s and uptime is no longer a nice to have, it’s simply expected.</a:t>
            </a:r>
          </a:p>
          <a:p>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SQL Server 2012, the cornerstone of Mission Critical Confidence is really a new feature called AlwaysOn that will help get organizations to their required 9s more easily. Customers in production are already experiencing 2x faster failovers which is leading to even greater uptime for their must-have mission critical applications.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337700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Customers require 24x7 uptime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It’s no longer the case that the world is full of companies who serve single geos and operate 9 to 5. That’s a 50-year-old world. Most companies today have a global presence, they have 24x7 operations and the word “maintenance window” is becoming a problem, not an opportunity. For this, required 9s and uptime is no longer a nice to have, it’s simply expected.</a:t>
            </a:r>
          </a:p>
          <a:p>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SQL Server 2012, the cornerstone of Mission Critical Confidence is really a new feature called AlwaysOn that will help get organizations to their required 9s more easily. Customers in production are already experiencing 2x faster failovers which is leading to even greater uptime for their must-have mission critical applications.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047384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Customers require 24x7 uptime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It’s no longer the case that the world is full of companies who serve single geos and operate 9 to 5. That’s a 50-year-old world. Most companies today have a global presence, they have 24x7 operations and the word “maintenance window” is becoming a problem, not an opportunity. For this, required 9s and uptime is no longer a nice to have, it’s simply expected.</a:t>
            </a:r>
          </a:p>
          <a:p>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For SQL Server 2012, the cornerstone of Mission Critical Confidence is really a new feature called AlwaysOn that will help get organizations to their required 9s more easily. Customers in production are already experiencing 2x faster failovers which is leading to even greater uptime for their must-have mission critical applications.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618058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573" indent="-228573">
              <a:buAutoNum type="arabicParenBoth"/>
            </a:pPr>
            <a:r>
              <a:rPr lang="en-US" dirty="0" smtClean="0"/>
              <a:t> Explain</a:t>
            </a:r>
            <a:r>
              <a:rPr lang="en-US" baseline="0" dirty="0" smtClean="0"/>
              <a:t> that the log cache is flushed when either it is full or a transaction has committed.</a:t>
            </a:r>
          </a:p>
          <a:p>
            <a:pPr marL="228573" indent="-228573">
              <a:buAutoNum type="arabicParenBoth"/>
            </a:pPr>
            <a:r>
              <a:rPr lang="en-US" baseline="0" dirty="0" smtClean="0"/>
              <a:t>Sync implies no data loss</a:t>
            </a:r>
            <a:endParaRPr lang="en-US" dirty="0" smtClean="0"/>
          </a:p>
          <a:p>
            <a:pPr marL="228573" indent="-228573">
              <a:buAutoNum type="arabicParenBoth"/>
            </a:pPr>
            <a:r>
              <a:rPr lang="en-US" dirty="0" smtClean="0"/>
              <a:t>Explain why it is only close to real time</a:t>
            </a:r>
            <a:r>
              <a:rPr lang="en-US" baseline="0" dirty="0" smtClean="0"/>
              <a:t> and never real time even when the mode is synchronous</a:t>
            </a:r>
          </a:p>
          <a:p>
            <a:pPr marL="228573" indent="-228573">
              <a:buAutoNum type="arabicParenBoth"/>
            </a:pPr>
            <a:r>
              <a:rPr lang="en-US" baseline="0" dirty="0" smtClean="0"/>
              <a:t>What happens</a:t>
            </a:r>
          </a:p>
          <a:p>
            <a:pPr marL="441529" lvl="1" indent="-228573">
              <a:buAutoNum type="alphaLcParenBoth"/>
            </a:pPr>
            <a:r>
              <a:rPr lang="en-US" baseline="0" dirty="0" smtClean="0"/>
              <a:t>On Async Replica when network is slow (data loss)</a:t>
            </a:r>
          </a:p>
          <a:p>
            <a:pPr marL="441529" lvl="1" indent="-228573">
              <a:buAutoNum type="alphaLcParenBoth"/>
            </a:pPr>
            <a:r>
              <a:rPr lang="en-US" baseline="0" dirty="0" smtClean="0"/>
              <a:t>What happens if the REDO thread is slow to apply the log</a:t>
            </a:r>
            <a:endParaRPr lang="en-US" dirty="0"/>
          </a:p>
        </p:txBody>
      </p:sp>
      <p:sp>
        <p:nvSpPr>
          <p:cNvPr id="4" name="Slide Number Placeholder 3"/>
          <p:cNvSpPr>
            <a:spLocks noGrp="1"/>
          </p:cNvSpPr>
          <p:nvPr>
            <p:ph type="sldNum" sz="quarter" idx="10"/>
          </p:nvPr>
        </p:nvSpPr>
        <p:spPr/>
        <p:txBody>
          <a:bodyPr/>
          <a:lstStyle/>
          <a:p>
            <a:fld id="{38A147FA-3FD6-4031-95DE-04146A18DB50}" type="slidenum">
              <a:rPr lang="en-CA" smtClean="0">
                <a:solidFill>
                  <a:prstClr val="black"/>
                </a:solidFill>
              </a:rPr>
              <a:pPr/>
              <a:t>11</a:t>
            </a:fld>
            <a:endParaRPr lang="en-CA">
              <a:solidFill>
                <a:prstClr val="black"/>
              </a:solidFill>
            </a:endParaRPr>
          </a:p>
        </p:txBody>
      </p:sp>
    </p:spTree>
    <p:extLst>
      <p:ext uri="{BB962C8B-B14F-4D97-AF65-F5344CB8AC3E}">
        <p14:creationId xmlns:p14="http://schemas.microsoft.com/office/powerpoint/2010/main" val="2431204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TechReady 16</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57E11C3-F3E3-4FBB-A802-499588411E60}" type="datetime1">
              <a:rPr lang="en-US" smtClean="0">
                <a:solidFill>
                  <a:prstClr val="black"/>
                </a:solidFill>
              </a:rPr>
              <a:pPr/>
              <a:t>4/11/2015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437098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1"/>
            <a:r>
              <a:rPr lang="en-US" sz="2800" dirty="0" smtClean="0">
                <a:solidFill>
                  <a:schemeClr val="accent4"/>
                </a:solidFill>
                <a:latin typeface="+mn-lt"/>
              </a:rPr>
              <a:t>Provide additional benefits</a:t>
            </a:r>
          </a:p>
          <a:p>
            <a:pPr marL="224039" lvl="2"/>
            <a:r>
              <a:rPr lang="en-US" sz="2000" dirty="0" smtClean="0">
                <a:latin typeface="+mn-lt"/>
              </a:rPr>
              <a:t>	Integrated HA/DR</a:t>
            </a:r>
          </a:p>
          <a:p>
            <a:pPr marL="224039" lvl="2"/>
            <a:r>
              <a:rPr lang="en-US" sz="2000" dirty="0" smtClean="0">
                <a:latin typeface="+mn-lt"/>
              </a:rPr>
              <a:t>	Offload Read workloads to Azure</a:t>
            </a:r>
          </a:p>
          <a:p>
            <a:pPr marL="448079" lvl="3"/>
            <a:r>
              <a:rPr lang="en-US" sz="2000" dirty="0" smtClean="0">
                <a:latin typeface="+mn-lt"/>
              </a:rPr>
              <a:t>	Connect reporting/BI apps</a:t>
            </a:r>
          </a:p>
          <a:p>
            <a:pPr marL="448079" lvl="3"/>
            <a:r>
              <a:rPr lang="en-US" sz="2000" dirty="0" smtClean="0">
                <a:latin typeface="+mn-lt"/>
              </a:rPr>
              <a:t>	Migrate apps and run against local </a:t>
            </a:r>
            <a:r>
              <a:rPr lang="en-US" sz="2000" dirty="0" err="1" smtClean="0">
                <a:latin typeface="+mn-lt"/>
              </a:rPr>
              <a:t>secondaries</a:t>
            </a:r>
            <a:endParaRPr lang="en-US" sz="2000" dirty="0" smtClean="0">
              <a:latin typeface="+mn-lt"/>
            </a:endParaRPr>
          </a:p>
          <a:p>
            <a:pPr marL="224039" lvl="2"/>
            <a:r>
              <a:rPr lang="en-US" sz="2000" dirty="0" smtClean="0">
                <a:latin typeface="+mn-lt"/>
              </a:rPr>
              <a:t>	Offload Backups to Azure</a:t>
            </a:r>
          </a:p>
          <a:p>
            <a:pPr marL="448079" lvl="3"/>
            <a:r>
              <a:rPr lang="en-US" sz="2000" dirty="0" smtClean="0">
                <a:latin typeface="+mn-lt"/>
              </a:rPr>
              <a:t>	A solution for policy compliance</a:t>
            </a:r>
          </a:p>
          <a:p>
            <a:pPr lvl="1"/>
            <a:endParaRPr lang="en-US" dirty="0" smtClean="0">
              <a:latin typeface="+mn-lt"/>
            </a:endParaRPr>
          </a:p>
          <a:p>
            <a:pPr lvl="1"/>
            <a:r>
              <a:rPr lang="en-US" sz="2800" dirty="0" smtClean="0">
                <a:solidFill>
                  <a:schemeClr val="accent4"/>
                </a:solidFill>
                <a:latin typeface="+mn-lt"/>
              </a:rPr>
              <a:t>Remember it requires</a:t>
            </a:r>
          </a:p>
          <a:p>
            <a:pPr marL="224039" lvl="2"/>
            <a:r>
              <a:rPr lang="en-US" sz="2000" dirty="0" smtClean="0">
                <a:latin typeface="+mn-lt"/>
              </a:rPr>
              <a:t>	Same Windows Domain</a:t>
            </a:r>
          </a:p>
          <a:p>
            <a:pPr marL="448079" lvl="3"/>
            <a:r>
              <a:rPr lang="en-US" sz="2000" dirty="0" smtClean="0">
                <a:latin typeface="+mn-lt"/>
              </a:rPr>
              <a:t>	Needs an Active Directory Domain Controller</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1884574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Stuff</a:t>
            </a:r>
            <a:r>
              <a:rPr lang="en-US" baseline="0" dirty="0" smtClean="0"/>
              <a:t> in Orange is not new.</a:t>
            </a:r>
            <a:endParaRPr lang="en-US" dirty="0"/>
          </a:p>
        </p:txBody>
      </p:sp>
      <p:sp>
        <p:nvSpPr>
          <p:cNvPr id="4" name="Slide Number Placeholder 3"/>
          <p:cNvSpPr>
            <a:spLocks noGrp="1"/>
          </p:cNvSpPr>
          <p:nvPr>
            <p:ph type="sldNum" sz="quarter" idx="10"/>
          </p:nvPr>
        </p:nvSpPr>
        <p:spPr/>
        <p:txBody>
          <a:bodyPr/>
          <a:lstStyle/>
          <a:p>
            <a:fld id="{38A147FA-3FD6-4031-95DE-04146A18DB50}" type="slidenum">
              <a:rPr lang="en-CA" smtClean="0">
                <a:solidFill>
                  <a:prstClr val="black"/>
                </a:solidFill>
              </a:rPr>
              <a:pPr/>
              <a:t>15</a:t>
            </a:fld>
            <a:endParaRPr lang="en-CA">
              <a:solidFill>
                <a:prstClr val="black"/>
              </a:solidFill>
            </a:endParaRPr>
          </a:p>
        </p:txBody>
      </p:sp>
    </p:spTree>
    <p:extLst>
      <p:ext uri="{BB962C8B-B14F-4D97-AF65-F5344CB8AC3E}">
        <p14:creationId xmlns:p14="http://schemas.microsoft.com/office/powerpoint/2010/main" val="2869507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It is a single connection point for an availability group.</a:t>
            </a:r>
          </a:p>
          <a:p>
            <a:r>
              <a:rPr lang="en-US" baseline="0" dirty="0" smtClean="0"/>
              <a:t>It always connects application to the primary replica.</a:t>
            </a:r>
          </a:p>
          <a:p>
            <a:endParaRPr lang="en-US" baseline="0" dirty="0" smtClean="0"/>
          </a:p>
          <a:p>
            <a:r>
              <a:rPr lang="en-US" dirty="0" smtClean="0"/>
              <a:t>The dependency</a:t>
            </a:r>
            <a:r>
              <a:rPr lang="en-US" baseline="0" dirty="0" smtClean="0"/>
              <a:t> ensures that both resources failover together.</a:t>
            </a:r>
          </a:p>
          <a:p>
            <a:endParaRPr lang="en-US" baseline="0" dirty="0" smtClean="0"/>
          </a:p>
          <a:p>
            <a:r>
              <a:rPr lang="en-US" dirty="0" smtClean="0"/>
              <a:t>Completes</a:t>
            </a:r>
            <a:r>
              <a:rPr lang="en-US" baseline="0" dirty="0" smtClean="0"/>
              <a:t> the high availability story.</a:t>
            </a:r>
          </a:p>
          <a:p>
            <a:r>
              <a:rPr lang="en-US" baseline="0" dirty="0" smtClean="0"/>
              <a:t>Following failover, applications redirected to new production server </a:t>
            </a:r>
            <a:endParaRPr lang="en-US" dirty="0" smtClean="0"/>
          </a:p>
          <a:p>
            <a:endParaRPr lang="en-US" dirty="0"/>
          </a:p>
        </p:txBody>
      </p:sp>
      <p:sp>
        <p:nvSpPr>
          <p:cNvPr id="4" name="Slide Number Placeholder 3"/>
          <p:cNvSpPr>
            <a:spLocks noGrp="1"/>
          </p:cNvSpPr>
          <p:nvPr>
            <p:ph type="sldNum" sz="quarter" idx="10"/>
          </p:nvPr>
        </p:nvSpPr>
        <p:spPr/>
        <p:txBody>
          <a:bodyPr/>
          <a:lstStyle/>
          <a:p>
            <a:fld id="{DDD65AC4-17B0-4E19-8496-B264E70A18D3}" type="slidenum">
              <a:rPr lang="en-US" smtClean="0"/>
              <a:t>16</a:t>
            </a:fld>
            <a:endParaRPr lang="en-US"/>
          </a:p>
        </p:txBody>
      </p:sp>
    </p:spTree>
    <p:extLst>
      <p:ext uri="{BB962C8B-B14F-4D97-AF65-F5344CB8AC3E}">
        <p14:creationId xmlns:p14="http://schemas.microsoft.com/office/powerpoint/2010/main" val="2282519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AlwaysOn Dynamic Management Views </a:t>
            </a:r>
          </a:p>
          <a:p>
            <a:endParaRPr lang="en-US" baseline="0" dirty="0" smtClean="0"/>
          </a:p>
          <a:p>
            <a:r>
              <a:rPr lang="en-US" baseline="0" dirty="0" smtClean="0"/>
              <a:t> - Provides real-time state and performance details.</a:t>
            </a:r>
          </a:p>
          <a:p>
            <a:r>
              <a:rPr lang="en-US" baseline="0" dirty="0" smtClean="0"/>
              <a:t> - T-SQL to query state, performance </a:t>
            </a:r>
          </a:p>
          <a:p>
            <a:r>
              <a:rPr lang="en-US" baseline="0" dirty="0" smtClean="0"/>
              <a:t>	Use in alerts, jobs</a:t>
            </a:r>
          </a:p>
          <a:p>
            <a:r>
              <a:rPr lang="en-US" baseline="0" dirty="0" smtClean="0"/>
              <a:t>- No historical data</a:t>
            </a:r>
          </a:p>
          <a:p>
            <a:endParaRPr lang="en-US" baseline="0" dirty="0" smtClean="0"/>
          </a:p>
        </p:txBody>
      </p:sp>
      <p:sp>
        <p:nvSpPr>
          <p:cNvPr id="4" name="Slide Number Placeholder 3"/>
          <p:cNvSpPr>
            <a:spLocks noGrp="1"/>
          </p:cNvSpPr>
          <p:nvPr>
            <p:ph type="sldNum" sz="quarter" idx="10"/>
          </p:nvPr>
        </p:nvSpPr>
        <p:spPr/>
        <p:txBody>
          <a:bodyPr/>
          <a:lstStyle/>
          <a:p>
            <a:fld id="{DDD65AC4-17B0-4E19-8496-B264E70A18D3}" type="slidenum">
              <a:rPr lang="en-US" smtClean="0"/>
              <a:t>20</a:t>
            </a:fld>
            <a:endParaRPr lang="en-US"/>
          </a:p>
        </p:txBody>
      </p:sp>
    </p:spTree>
    <p:extLst>
      <p:ext uri="{BB962C8B-B14F-4D97-AF65-F5344CB8AC3E}">
        <p14:creationId xmlns:p14="http://schemas.microsoft.com/office/powerpoint/2010/main" val="210102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E1F6323-61ED-4434-9EE5-94D401F9F67D}" type="datetimeFigureOut">
              <a:rPr lang="en-US" smtClean="0"/>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FEEA3-650F-47C5-BFCF-A34EDD4F8EB4}" type="slidenum">
              <a:rPr lang="en-US" smtClean="0"/>
              <a:t>‹#›</a:t>
            </a:fld>
            <a:endParaRPr lang="en-US"/>
          </a:p>
        </p:txBody>
      </p:sp>
    </p:spTree>
    <p:extLst>
      <p:ext uri="{BB962C8B-B14F-4D97-AF65-F5344CB8AC3E}">
        <p14:creationId xmlns:p14="http://schemas.microsoft.com/office/powerpoint/2010/main" val="438876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1F6323-61ED-4434-9EE5-94D401F9F67D}" type="datetimeFigureOut">
              <a:rPr lang="en-US" smtClean="0"/>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FEEA3-650F-47C5-BFCF-A34EDD4F8EB4}" type="slidenum">
              <a:rPr lang="en-US" smtClean="0"/>
              <a:t>‹#›</a:t>
            </a:fld>
            <a:endParaRPr lang="en-US"/>
          </a:p>
        </p:txBody>
      </p:sp>
    </p:spTree>
    <p:extLst>
      <p:ext uri="{BB962C8B-B14F-4D97-AF65-F5344CB8AC3E}">
        <p14:creationId xmlns:p14="http://schemas.microsoft.com/office/powerpoint/2010/main" val="1047023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1F6323-61ED-4434-9EE5-94D401F9F67D}" type="datetimeFigureOut">
              <a:rPr lang="en-US" smtClean="0"/>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FEEA3-650F-47C5-BFCF-A34EDD4F8EB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97991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1F6323-61ED-4434-9EE5-94D401F9F67D}" type="datetimeFigureOut">
              <a:rPr lang="en-US" smtClean="0"/>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FEEA3-650F-47C5-BFCF-A34EDD4F8EB4}" type="slidenum">
              <a:rPr lang="en-US" smtClean="0"/>
              <a:t>‹#›</a:t>
            </a:fld>
            <a:endParaRPr lang="en-US"/>
          </a:p>
        </p:txBody>
      </p:sp>
    </p:spTree>
    <p:extLst>
      <p:ext uri="{BB962C8B-B14F-4D97-AF65-F5344CB8AC3E}">
        <p14:creationId xmlns:p14="http://schemas.microsoft.com/office/powerpoint/2010/main" val="2436175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1F6323-61ED-4434-9EE5-94D401F9F67D}" type="datetimeFigureOut">
              <a:rPr lang="en-US" smtClean="0"/>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FEEA3-650F-47C5-BFCF-A34EDD4F8EB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17846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1F6323-61ED-4434-9EE5-94D401F9F67D}" type="datetimeFigureOut">
              <a:rPr lang="en-US" smtClean="0"/>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FEEA3-650F-47C5-BFCF-A34EDD4F8EB4}" type="slidenum">
              <a:rPr lang="en-US" smtClean="0"/>
              <a:t>‹#›</a:t>
            </a:fld>
            <a:endParaRPr lang="en-US"/>
          </a:p>
        </p:txBody>
      </p:sp>
    </p:spTree>
    <p:extLst>
      <p:ext uri="{BB962C8B-B14F-4D97-AF65-F5344CB8AC3E}">
        <p14:creationId xmlns:p14="http://schemas.microsoft.com/office/powerpoint/2010/main" val="1795284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1F6323-61ED-4434-9EE5-94D401F9F67D}" type="datetimeFigureOut">
              <a:rPr lang="en-US" smtClean="0"/>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FEEA3-650F-47C5-BFCF-A34EDD4F8EB4}" type="slidenum">
              <a:rPr lang="en-US" smtClean="0"/>
              <a:t>‹#›</a:t>
            </a:fld>
            <a:endParaRPr lang="en-US"/>
          </a:p>
        </p:txBody>
      </p:sp>
    </p:spTree>
    <p:extLst>
      <p:ext uri="{BB962C8B-B14F-4D97-AF65-F5344CB8AC3E}">
        <p14:creationId xmlns:p14="http://schemas.microsoft.com/office/powerpoint/2010/main" val="2347092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1F6323-61ED-4434-9EE5-94D401F9F67D}" type="datetimeFigureOut">
              <a:rPr lang="en-US" smtClean="0"/>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FEEA3-650F-47C5-BFCF-A34EDD4F8EB4}" type="slidenum">
              <a:rPr lang="en-US" smtClean="0"/>
              <a:t>‹#›</a:t>
            </a:fld>
            <a:endParaRPr lang="en-US"/>
          </a:p>
        </p:txBody>
      </p:sp>
    </p:spTree>
    <p:extLst>
      <p:ext uri="{BB962C8B-B14F-4D97-AF65-F5344CB8AC3E}">
        <p14:creationId xmlns:p14="http://schemas.microsoft.com/office/powerpoint/2010/main" val="1406581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364066" y="228600"/>
            <a:ext cx="11459633" cy="498598"/>
          </a:xfrm>
          <a:prstGeom prst="rect">
            <a:avLst/>
          </a:prstGeom>
        </p:spPr>
        <p:txBody>
          <a:bodyPr>
            <a:scene3d>
              <a:camera prst="orthographicFront"/>
              <a:lightRig rig="soft" dir="t">
                <a:rot lat="0" lon="0" rev="10800000"/>
              </a:lightRig>
            </a:scene3d>
            <a:sp3d>
              <a:bevelT w="27940" h="12700"/>
              <a:contourClr>
                <a:srgbClr val="DDDDDD"/>
              </a:contourClr>
            </a:sp3d>
          </a:bodyPr>
          <a:lstStyle>
            <a:lvl1pPr>
              <a:defRPr b="1" cap="none" spc="150">
                <a:ln w="11430"/>
                <a:solidFill>
                  <a:srgbClr val="F8F8F8"/>
                </a:solidFill>
                <a:effectLst>
                  <a:outerShdw blurRad="25400" algn="tl" rotWithShape="0">
                    <a:srgbClr val="000000">
                      <a:alpha val="43000"/>
                    </a:srgbClr>
                  </a:outerShdw>
                </a:effectLst>
              </a:defRPr>
            </a:lvl1pPr>
          </a:lstStyle>
          <a:p>
            <a:r>
              <a:rPr lang="en-US" dirty="0" smtClean="0"/>
              <a:t>Click to edit Master title style</a:t>
            </a:r>
            <a:endParaRPr lang="en-IN" dirty="0"/>
          </a:p>
        </p:txBody>
      </p:sp>
      <p:sp>
        <p:nvSpPr>
          <p:cNvPr id="6" name="Text Placeholder 5"/>
          <p:cNvSpPr>
            <a:spLocks noGrp="1"/>
          </p:cNvSpPr>
          <p:nvPr>
            <p:ph type="body" sz="quarter" idx="10"/>
          </p:nvPr>
        </p:nvSpPr>
        <p:spPr>
          <a:xfrm>
            <a:off x="364067" y="1447800"/>
            <a:ext cx="11460480" cy="1713290"/>
          </a:xfrm>
          <a:prstGeom prst="rect">
            <a:avLst/>
          </a:prstGeom>
        </p:spPr>
        <p:txBody>
          <a:bodyPr>
            <a:sp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12871436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1" y="1189183"/>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471"/>
            </a:lvl2pPr>
            <a:lvl3pPr marL="168069" indent="0">
              <a:buNone/>
              <a:defRPr/>
            </a:lvl3pPr>
            <a:lvl4pPr marL="336137" indent="0">
              <a:buNone/>
              <a:defRPr/>
            </a:lvl4pPr>
            <a:lvl5pPr marL="50420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7"/>
          <p:cNvSpPr txBox="1"/>
          <p:nvPr userDrawn="1"/>
        </p:nvSpPr>
        <p:spPr bwMode="white">
          <a:xfrm>
            <a:off x="4705077" y="6586711"/>
            <a:ext cx="2781851" cy="118815"/>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772" b="0" spc="110" baseline="0" dirty="0" smtClean="0">
                <a:gradFill>
                  <a:gsLst>
                    <a:gs pos="0">
                      <a:schemeClr val="tx1">
                        <a:alpha val="50000"/>
                      </a:schemeClr>
                    </a:gs>
                    <a:gs pos="86000">
                      <a:schemeClr val="tx1">
                        <a:alpha val="50000"/>
                      </a:scheme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199367720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1F6323-61ED-4434-9EE5-94D401F9F67D}" type="datetimeFigureOut">
              <a:rPr lang="en-US" smtClean="0"/>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FEEA3-650F-47C5-BFCF-A34EDD4F8EB4}" type="slidenum">
              <a:rPr lang="en-US" smtClean="0"/>
              <a:t>‹#›</a:t>
            </a:fld>
            <a:endParaRPr lang="en-US"/>
          </a:p>
        </p:txBody>
      </p:sp>
    </p:spTree>
    <p:extLst>
      <p:ext uri="{BB962C8B-B14F-4D97-AF65-F5344CB8AC3E}">
        <p14:creationId xmlns:p14="http://schemas.microsoft.com/office/powerpoint/2010/main" val="3838569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1F6323-61ED-4434-9EE5-94D401F9F67D}" type="datetimeFigureOut">
              <a:rPr lang="en-US" smtClean="0"/>
              <a:t>4/11/2015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FEEA3-650F-47C5-BFCF-A34EDD4F8EB4}" type="slidenum">
              <a:rPr lang="en-US" smtClean="0"/>
              <a:t>‹#›</a:t>
            </a:fld>
            <a:endParaRPr lang="en-US"/>
          </a:p>
        </p:txBody>
      </p:sp>
    </p:spTree>
    <p:extLst>
      <p:ext uri="{BB962C8B-B14F-4D97-AF65-F5344CB8AC3E}">
        <p14:creationId xmlns:p14="http://schemas.microsoft.com/office/powerpoint/2010/main" val="157740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E1F6323-61ED-4434-9EE5-94D401F9F67D}" type="datetimeFigureOut">
              <a:rPr lang="en-US" smtClean="0"/>
              <a:t>4/11/2015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7FEEA3-650F-47C5-BFCF-A34EDD4F8EB4}" type="slidenum">
              <a:rPr lang="en-US" smtClean="0"/>
              <a:t>‹#›</a:t>
            </a:fld>
            <a:endParaRPr lang="en-US"/>
          </a:p>
        </p:txBody>
      </p:sp>
    </p:spTree>
    <p:extLst>
      <p:ext uri="{BB962C8B-B14F-4D97-AF65-F5344CB8AC3E}">
        <p14:creationId xmlns:p14="http://schemas.microsoft.com/office/powerpoint/2010/main" val="317527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1F6323-61ED-4434-9EE5-94D401F9F67D}" type="datetimeFigureOut">
              <a:rPr lang="en-US" smtClean="0"/>
              <a:t>4/11/2015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7FEEA3-650F-47C5-BFCF-A34EDD4F8EB4}" type="slidenum">
              <a:rPr lang="en-US" smtClean="0"/>
              <a:t>‹#›</a:t>
            </a:fld>
            <a:endParaRPr lang="en-US"/>
          </a:p>
        </p:txBody>
      </p:sp>
    </p:spTree>
    <p:extLst>
      <p:ext uri="{BB962C8B-B14F-4D97-AF65-F5344CB8AC3E}">
        <p14:creationId xmlns:p14="http://schemas.microsoft.com/office/powerpoint/2010/main" val="1209148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E1F6323-61ED-4434-9EE5-94D401F9F67D}" type="datetimeFigureOut">
              <a:rPr lang="en-US" smtClean="0"/>
              <a:t>4/11/2015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7FEEA3-650F-47C5-BFCF-A34EDD4F8EB4}" type="slidenum">
              <a:rPr lang="en-US" smtClean="0"/>
              <a:t>‹#›</a:t>
            </a:fld>
            <a:endParaRPr lang="en-US"/>
          </a:p>
        </p:txBody>
      </p:sp>
    </p:spTree>
    <p:extLst>
      <p:ext uri="{BB962C8B-B14F-4D97-AF65-F5344CB8AC3E}">
        <p14:creationId xmlns:p14="http://schemas.microsoft.com/office/powerpoint/2010/main" val="2877695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1F6323-61ED-4434-9EE5-94D401F9F67D}" type="datetimeFigureOut">
              <a:rPr lang="en-US" smtClean="0"/>
              <a:t>4/11/2015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7FEEA3-650F-47C5-BFCF-A34EDD4F8EB4}" type="slidenum">
              <a:rPr lang="en-US" smtClean="0"/>
              <a:t>‹#›</a:t>
            </a:fld>
            <a:endParaRPr lang="en-US"/>
          </a:p>
        </p:txBody>
      </p:sp>
    </p:spTree>
    <p:extLst>
      <p:ext uri="{BB962C8B-B14F-4D97-AF65-F5344CB8AC3E}">
        <p14:creationId xmlns:p14="http://schemas.microsoft.com/office/powerpoint/2010/main" val="1178218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1F6323-61ED-4434-9EE5-94D401F9F67D}" type="datetimeFigureOut">
              <a:rPr lang="en-US" smtClean="0"/>
              <a:t>4/11/2015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7FEEA3-650F-47C5-BFCF-A34EDD4F8EB4}" type="slidenum">
              <a:rPr lang="en-US" smtClean="0"/>
              <a:t>‹#›</a:t>
            </a:fld>
            <a:endParaRPr lang="en-US"/>
          </a:p>
        </p:txBody>
      </p:sp>
    </p:spTree>
    <p:extLst>
      <p:ext uri="{BB962C8B-B14F-4D97-AF65-F5344CB8AC3E}">
        <p14:creationId xmlns:p14="http://schemas.microsoft.com/office/powerpoint/2010/main" val="3241688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1F6323-61ED-4434-9EE5-94D401F9F67D}" type="datetimeFigureOut">
              <a:rPr lang="en-US" smtClean="0"/>
              <a:t>4/11/2015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7FEEA3-650F-47C5-BFCF-A34EDD4F8EB4}" type="slidenum">
              <a:rPr lang="en-US" smtClean="0"/>
              <a:t>‹#›</a:t>
            </a:fld>
            <a:endParaRPr lang="en-US"/>
          </a:p>
        </p:txBody>
      </p:sp>
    </p:spTree>
    <p:extLst>
      <p:ext uri="{BB962C8B-B14F-4D97-AF65-F5344CB8AC3E}">
        <p14:creationId xmlns:p14="http://schemas.microsoft.com/office/powerpoint/2010/main" val="2221781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1F6323-61ED-4434-9EE5-94D401F9F67D}" type="datetimeFigureOut">
              <a:rPr lang="en-US" smtClean="0"/>
              <a:t>4/11/2015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07FEEA3-650F-47C5-BFCF-A34EDD4F8EB4}" type="slidenum">
              <a:rPr lang="en-US" smtClean="0"/>
              <a:t>‹#›</a:t>
            </a:fld>
            <a:endParaRPr lang="en-US"/>
          </a:p>
        </p:txBody>
      </p:sp>
    </p:spTree>
    <p:extLst>
      <p:ext uri="{BB962C8B-B14F-4D97-AF65-F5344CB8AC3E}">
        <p14:creationId xmlns:p14="http://schemas.microsoft.com/office/powerpoint/2010/main" val="144526392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 id="2147483727"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www.percyreyes.com/" TargetMode="External"/><Relationship Id="rId3" Type="http://schemas.openxmlformats.org/officeDocument/2006/relationships/diagramLayout" Target="../diagrams/layout1.xml"/><Relationship Id="rId7" Type="http://schemas.openxmlformats.org/officeDocument/2006/relationships/hyperlink" Target="http://mssqltips.com/" TargetMode="Externa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6.xml"/><Relationship Id="rId7" Type="http://schemas.openxmlformats.org/officeDocument/2006/relationships/image" Target="../media/image4.emf"/><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notesSlide" Target="../notesSlides/notesSlide3.xml"/><Relationship Id="rId4" Type="http://schemas.openxmlformats.org/officeDocument/2006/relationships/slideLayout" Target="../slideLayouts/slideLayout6.xml"/><Relationship Id="rId9" Type="http://schemas.openxmlformats.org/officeDocument/2006/relationships/image" Target="../media/image9.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0.pn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image" Target="../media/image13.png"/><Relationship Id="rId3" Type="http://schemas.openxmlformats.org/officeDocument/2006/relationships/tags" Target="../tags/tag9.xml"/><Relationship Id="rId7" Type="http://schemas.openxmlformats.org/officeDocument/2006/relationships/tags" Target="../tags/tag13.xml"/><Relationship Id="rId12" Type="http://schemas.microsoft.com/office/2007/relationships/hdphoto" Target="../media/hdphoto1.wdp"/><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12.png"/><Relationship Id="rId5" Type="http://schemas.openxmlformats.org/officeDocument/2006/relationships/tags" Target="../tags/tag11.xml"/><Relationship Id="rId15" Type="http://schemas.openxmlformats.org/officeDocument/2006/relationships/image" Target="../media/image15.png"/><Relationship Id="rId10" Type="http://schemas.openxmlformats.org/officeDocument/2006/relationships/slideLayout" Target="../slideLayouts/slideLayout17.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2.xml"/><Relationship Id="rId7" Type="http://schemas.openxmlformats.org/officeDocument/2006/relationships/image" Target="../media/image4.emf"/><Relationship Id="rId2" Type="http://schemas.openxmlformats.org/officeDocument/2006/relationships/tags" Target="../tags/tag1.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notesSlide" Target="../notesSlides/notesSlide1.xml"/><Relationship Id="rId10" Type="http://schemas.openxmlformats.org/officeDocument/2006/relationships/image" Target="../media/image5.emf"/><Relationship Id="rId4" Type="http://schemas.openxmlformats.org/officeDocument/2006/relationships/slideLayout" Target="../slideLayouts/slideLayout6.xml"/><Relationship Id="rId9"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4.xml"/><Relationship Id="rId7" Type="http://schemas.openxmlformats.org/officeDocument/2006/relationships/image" Target="../media/image4.emf"/><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7.emf"/><Relationship Id="rId5" Type="http://schemas.openxmlformats.org/officeDocument/2006/relationships/notesSlide" Target="../notesSlides/notesSlide2.xml"/><Relationship Id="rId10" Type="http://schemas.openxmlformats.org/officeDocument/2006/relationships/oleObject" Target="../embeddings/oleObject5.bin"/><Relationship Id="rId4" Type="http://schemas.openxmlformats.org/officeDocument/2006/relationships/slideLayout" Target="../slideLayouts/slideLayout6.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4283229763"/>
              </p:ext>
            </p:extLst>
          </p:nvPr>
        </p:nvGraphicFramePr>
        <p:xfrm>
          <a:off x="936173" y="2146128"/>
          <a:ext cx="7400519" cy="875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ubtitle 2"/>
          <p:cNvSpPr>
            <a:spLocks noGrp="1"/>
          </p:cNvSpPr>
          <p:nvPr>
            <p:ph type="subTitle" idx="1"/>
          </p:nvPr>
        </p:nvSpPr>
        <p:spPr>
          <a:xfrm>
            <a:off x="0" y="4693298"/>
            <a:ext cx="6503437" cy="1875453"/>
          </a:xfrm>
        </p:spPr>
        <p:txBody>
          <a:bodyPr>
            <a:normAutofit fontScale="70000" lnSpcReduction="20000"/>
          </a:bodyPr>
          <a:lstStyle/>
          <a:p>
            <a:pPr algn="r">
              <a:spcBef>
                <a:spcPct val="0"/>
              </a:spcBef>
            </a:pPr>
            <a:r>
              <a:rPr lang="en-US" sz="4600" dirty="0">
                <a:solidFill>
                  <a:schemeClr val="accent1"/>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Percy Reyes   </a:t>
            </a:r>
          </a:p>
          <a:p>
            <a:pPr>
              <a:spcBef>
                <a:spcPct val="0"/>
              </a:spcBef>
            </a:pPr>
            <a:r>
              <a:rPr lang="en-US" sz="2900" dirty="0" smtClean="0">
                <a:solidFill>
                  <a:schemeClr val="tx1">
                    <a:lumMod val="75000"/>
                    <a:lumOff val="25000"/>
                  </a:schemeClr>
                </a:solidFill>
                <a:latin typeface="+mj-lt"/>
                <a:cs typeface="Aharoni" panose="02010803020104030203" pitchFamily="2" charset="-79"/>
              </a:rPr>
              <a:t>Sr</a:t>
            </a:r>
            <a:r>
              <a:rPr lang="en-US" sz="2900" dirty="0">
                <a:solidFill>
                  <a:schemeClr val="tx1">
                    <a:lumMod val="75000"/>
                    <a:lumOff val="25000"/>
                  </a:schemeClr>
                </a:solidFill>
                <a:latin typeface="+mj-lt"/>
                <a:cs typeface="Aharoni" panose="02010803020104030203" pitchFamily="2" charset="-79"/>
              </a:rPr>
              <a:t>. SQL DBA with over 10 years</a:t>
            </a:r>
            <a:endParaRPr lang="en-US" sz="2900" dirty="0" smtClean="0">
              <a:solidFill>
                <a:schemeClr val="tx1">
                  <a:lumMod val="75000"/>
                  <a:lumOff val="25000"/>
                </a:schemeClr>
              </a:solidFill>
              <a:latin typeface="+mj-lt"/>
              <a:ea typeface="+mj-ea"/>
              <a:cs typeface="Aharoni" panose="02010803020104030203" pitchFamily="2" charset="-79"/>
            </a:endParaRPr>
          </a:p>
          <a:p>
            <a:pPr>
              <a:spcBef>
                <a:spcPct val="0"/>
              </a:spcBef>
            </a:pPr>
            <a:r>
              <a:rPr lang="en-US" sz="2900" dirty="0" smtClean="0">
                <a:solidFill>
                  <a:schemeClr val="tx1">
                    <a:lumMod val="75000"/>
                    <a:lumOff val="25000"/>
                  </a:schemeClr>
                </a:solidFill>
                <a:latin typeface="+mj-lt"/>
                <a:ea typeface="+mj-ea"/>
                <a:cs typeface="Aharoni" panose="02010803020104030203" pitchFamily="2" charset="-79"/>
              </a:rPr>
              <a:t>SQL </a:t>
            </a:r>
            <a:r>
              <a:rPr lang="en-US" sz="2900" dirty="0">
                <a:solidFill>
                  <a:schemeClr val="tx1">
                    <a:lumMod val="75000"/>
                    <a:lumOff val="25000"/>
                  </a:schemeClr>
                </a:solidFill>
                <a:latin typeface="+mj-lt"/>
                <a:ea typeface="+mj-ea"/>
                <a:cs typeface="Aharoni" panose="02010803020104030203" pitchFamily="2" charset="-79"/>
              </a:rPr>
              <a:t>Server </a:t>
            </a:r>
            <a:r>
              <a:rPr lang="en-US" sz="2900" dirty="0" smtClean="0">
                <a:solidFill>
                  <a:schemeClr val="tx1">
                    <a:lumMod val="75000"/>
                    <a:lumOff val="25000"/>
                  </a:schemeClr>
                </a:solidFill>
                <a:latin typeface="+mj-lt"/>
                <a:ea typeface="+mj-ea"/>
                <a:cs typeface="Aharoni" panose="02010803020104030203" pitchFamily="2" charset="-79"/>
              </a:rPr>
              <a:t>MVP, </a:t>
            </a:r>
            <a:r>
              <a:rPr lang="en-US" sz="2900" dirty="0">
                <a:solidFill>
                  <a:schemeClr val="tx1">
                    <a:lumMod val="75000"/>
                    <a:lumOff val="25000"/>
                  </a:schemeClr>
                </a:solidFill>
                <a:latin typeface="+mj-lt"/>
                <a:cs typeface="Aharoni" panose="02010803020104030203" pitchFamily="2" charset="-79"/>
              </a:rPr>
              <a:t>MCITP DBA, MCITP Dev, MCTS, </a:t>
            </a:r>
            <a:r>
              <a:rPr lang="en-US" sz="2900" dirty="0" smtClean="0">
                <a:solidFill>
                  <a:schemeClr val="tx1">
                    <a:lumMod val="75000"/>
                    <a:lumOff val="25000"/>
                  </a:schemeClr>
                </a:solidFill>
                <a:latin typeface="+mj-lt"/>
                <a:cs typeface="Aharoni" panose="02010803020104030203" pitchFamily="2" charset="-79"/>
              </a:rPr>
              <a:t>MCP</a:t>
            </a:r>
            <a:r>
              <a:rPr lang="en-US" sz="2900" dirty="0" smtClean="0">
                <a:solidFill>
                  <a:schemeClr val="tx1">
                    <a:lumMod val="75000"/>
                    <a:lumOff val="25000"/>
                  </a:schemeClr>
                </a:solidFill>
                <a:latin typeface="+mj-lt"/>
                <a:ea typeface="+mj-ea"/>
                <a:cs typeface="Aharoni" panose="02010803020104030203" pitchFamily="2" charset="-79"/>
              </a:rPr>
              <a:t> </a:t>
            </a:r>
          </a:p>
          <a:p>
            <a:pPr>
              <a:spcBef>
                <a:spcPct val="0"/>
              </a:spcBef>
            </a:pPr>
            <a:r>
              <a:rPr lang="en-US" sz="2900" dirty="0" smtClean="0">
                <a:solidFill>
                  <a:schemeClr val="tx1">
                    <a:lumMod val="75000"/>
                    <a:lumOff val="25000"/>
                  </a:schemeClr>
                </a:solidFill>
                <a:latin typeface="+mj-lt"/>
                <a:ea typeface="+mj-ea"/>
                <a:cs typeface="Aharoni" panose="02010803020104030203" pitchFamily="2" charset="-79"/>
              </a:rPr>
              <a:t>Author </a:t>
            </a:r>
            <a:r>
              <a:rPr lang="en-US" sz="2900" dirty="0">
                <a:solidFill>
                  <a:schemeClr val="tx1">
                    <a:lumMod val="75000"/>
                    <a:lumOff val="25000"/>
                  </a:schemeClr>
                </a:solidFill>
                <a:latin typeface="+mj-lt"/>
                <a:ea typeface="+mj-ea"/>
                <a:cs typeface="Aharoni" panose="02010803020104030203" pitchFamily="2" charset="-79"/>
              </a:rPr>
              <a:t>at </a:t>
            </a:r>
            <a:r>
              <a:rPr lang="en-US" sz="2900" dirty="0" smtClean="0">
                <a:solidFill>
                  <a:schemeClr val="tx1">
                    <a:lumMod val="75000"/>
                    <a:lumOff val="25000"/>
                  </a:schemeClr>
                </a:solidFill>
                <a:latin typeface="+mj-lt"/>
                <a:ea typeface="+mj-ea"/>
                <a:cs typeface="Aharoni" panose="02010803020104030203" pitchFamily="2" charset="-79"/>
                <a:hlinkClick r:id="rId7"/>
              </a:rPr>
              <a:t>MSSQLTips.com</a:t>
            </a:r>
            <a:r>
              <a:rPr lang="en-US" sz="2900" dirty="0" smtClean="0">
                <a:solidFill>
                  <a:schemeClr val="tx1">
                    <a:lumMod val="75000"/>
                    <a:lumOff val="25000"/>
                  </a:schemeClr>
                </a:solidFill>
                <a:latin typeface="+mj-lt"/>
                <a:ea typeface="+mj-ea"/>
                <a:cs typeface="Aharoni" panose="02010803020104030203" pitchFamily="2" charset="-79"/>
              </a:rPr>
              <a:t>   </a:t>
            </a:r>
            <a:endParaRPr lang="en-US" sz="2900" dirty="0">
              <a:solidFill>
                <a:schemeClr val="tx1">
                  <a:lumMod val="75000"/>
                  <a:lumOff val="25000"/>
                </a:schemeClr>
              </a:solidFill>
              <a:latin typeface="+mj-lt"/>
              <a:ea typeface="+mj-ea"/>
              <a:cs typeface="Aharoni" panose="02010803020104030203" pitchFamily="2" charset="-79"/>
            </a:endParaRPr>
          </a:p>
          <a:p>
            <a:pPr>
              <a:spcBef>
                <a:spcPct val="0"/>
              </a:spcBef>
            </a:pPr>
            <a:r>
              <a:rPr lang="en-US" sz="2900" dirty="0" smtClean="0">
                <a:solidFill>
                  <a:schemeClr val="tx1">
                    <a:lumMod val="75000"/>
                    <a:lumOff val="25000"/>
                  </a:schemeClr>
                </a:solidFill>
                <a:latin typeface="+mj-lt"/>
                <a:ea typeface="+mj-ea"/>
                <a:cs typeface="Aharoni" panose="02010803020104030203" pitchFamily="2" charset="-79"/>
              </a:rPr>
              <a:t>SQL </a:t>
            </a:r>
            <a:r>
              <a:rPr lang="en-US" sz="2900" dirty="0">
                <a:solidFill>
                  <a:schemeClr val="tx1">
                    <a:lumMod val="75000"/>
                    <a:lumOff val="25000"/>
                  </a:schemeClr>
                </a:solidFill>
                <a:latin typeface="+mj-lt"/>
                <a:ea typeface="+mj-ea"/>
                <a:cs typeface="Aharoni" panose="02010803020104030203" pitchFamily="2" charset="-79"/>
              </a:rPr>
              <a:t>PASS Peru Chapter Leader</a:t>
            </a:r>
            <a:r>
              <a:rPr lang="en-US" sz="2900" dirty="0">
                <a:solidFill>
                  <a:schemeClr val="bg1">
                    <a:lumMod val="50000"/>
                  </a:schemeClr>
                </a:solidFill>
                <a:latin typeface="+mj-lt"/>
                <a:ea typeface="+mj-ea"/>
                <a:cs typeface="Aharoni" panose="02010803020104030203" pitchFamily="2" charset="-79"/>
              </a:rPr>
              <a:t> </a:t>
            </a:r>
            <a:endParaRPr lang="en-US" sz="2900" dirty="0" smtClean="0">
              <a:solidFill>
                <a:schemeClr val="bg1">
                  <a:lumMod val="50000"/>
                </a:schemeClr>
              </a:solidFill>
              <a:latin typeface="+mj-lt"/>
              <a:ea typeface="+mj-ea"/>
              <a:cs typeface="Aharoni" panose="02010803020104030203" pitchFamily="2" charset="-79"/>
            </a:endParaRPr>
          </a:p>
          <a:p>
            <a:pPr>
              <a:spcBef>
                <a:spcPct val="0"/>
              </a:spcBef>
            </a:pPr>
            <a:r>
              <a:rPr lang="en-US" sz="2900" dirty="0" smtClean="0">
                <a:solidFill>
                  <a:schemeClr val="accent1"/>
                </a:solidFill>
                <a:latin typeface="+mj-lt"/>
                <a:ea typeface="+mj-ea"/>
                <a:cs typeface="Aharoni" panose="02010803020104030203" pitchFamily="2" charset="-79"/>
                <a:hlinkClick r:id="rId8"/>
              </a:rPr>
              <a:t>www.percyreyes.com</a:t>
            </a:r>
            <a:r>
              <a:rPr lang="en-US" sz="2900" b="1" dirty="0" smtClean="0">
                <a:solidFill>
                  <a:schemeClr val="accent1"/>
                </a:solidFill>
                <a:effectLst>
                  <a:outerShdw blurRad="38100" dist="38100" dir="2700000" algn="tl">
                    <a:srgbClr val="000000">
                      <a:alpha val="43137"/>
                    </a:srgbClr>
                  </a:outerShdw>
                </a:effectLst>
                <a:latin typeface="Aharoni" panose="02010803020104030203" pitchFamily="2" charset="-79"/>
                <a:ea typeface="+mj-ea"/>
                <a:cs typeface="Aharoni" panose="02010803020104030203" pitchFamily="2" charset="-79"/>
              </a:rPr>
              <a:t> </a:t>
            </a:r>
            <a:endParaRPr lang="en-US" sz="2900"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endParaRPr>
          </a:p>
        </p:txBody>
      </p:sp>
      <p:sp>
        <p:nvSpPr>
          <p:cNvPr id="6" name="Title 1"/>
          <p:cNvSpPr txBox="1">
            <a:spLocks/>
          </p:cNvSpPr>
          <p:nvPr/>
        </p:nvSpPr>
        <p:spPr>
          <a:xfrm>
            <a:off x="963827" y="1352938"/>
            <a:ext cx="7339914" cy="859602"/>
          </a:xfrm>
          <a:prstGeom prst="rect">
            <a:avLst/>
          </a:prstGeom>
        </p:spPr>
        <p:txBody>
          <a:bodyPr vert="horz" lIns="91440" tIns="45720" rIns="91440" bIns="45720" rtlCol="0" anchor="b">
            <a:normAutofit fontScale="975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200" b="1" dirty="0" smtClean="0">
                <a:solidFill>
                  <a:schemeClr val="tx2">
                    <a:lumMod val="60000"/>
                    <a:lumOff val="40000"/>
                  </a:schemeClr>
                </a:solidFill>
                <a:effectLst>
                  <a:outerShdw blurRad="38100" dist="38100" dir="2700000" algn="tl">
                    <a:srgbClr val="000000">
                      <a:alpha val="43137"/>
                    </a:srgbClr>
                  </a:outerShdw>
                </a:effectLst>
              </a:rPr>
              <a:t>Microsoft SQL Server 2014</a:t>
            </a:r>
            <a:endParaRPr lang="en-US" sz="4200" b="1" dirty="0">
              <a:solidFill>
                <a:schemeClr val="tx2">
                  <a:lumMod val="60000"/>
                  <a:lumOff val="40000"/>
                </a:schemeClr>
              </a:solidFill>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90492" y="4827373"/>
            <a:ext cx="977139" cy="1529434"/>
          </a:xfrm>
          <a:prstGeom prst="rect">
            <a:avLst/>
          </a:prstGeom>
        </p:spPr>
      </p:pic>
    </p:spTree>
    <p:extLst>
      <p:ext uri="{BB962C8B-B14F-4D97-AF65-F5344CB8AC3E}">
        <p14:creationId xmlns:p14="http://schemas.microsoft.com/office/powerpoint/2010/main" val="2795934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Object 21" hidden="1"/>
          <p:cNvGraphicFramePr>
            <a:graphicFrameLocks noChangeAspect="1"/>
          </p:cNvGraphicFramePr>
          <p:nvPr>
            <p:custDataLst>
              <p:tags r:id="rId2"/>
            </p:custDataLst>
            <p:extLst/>
          </p:nvPr>
        </p:nvGraphicFramePr>
        <p:xfrm>
          <a:off x="1524000" y="0"/>
          <a:ext cx="158750" cy="158750"/>
        </p:xfrm>
        <a:graphic>
          <a:graphicData uri="http://schemas.openxmlformats.org/presentationml/2006/ole">
            <mc:AlternateContent xmlns:mc="http://schemas.openxmlformats.org/markup-compatibility/2006">
              <mc:Choice xmlns:v="urn:schemas-microsoft-com:vml" Requires="v">
                <p:oleObj spid="_x0000_s3110"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24000" y="0"/>
                        <a:ext cx="158750" cy="158750"/>
                      </a:xfrm>
                      <a:prstGeom prst="rect">
                        <a:avLst/>
                      </a:prstGeom>
                    </p:spPr>
                  </p:pic>
                </p:oleObj>
              </mc:Fallback>
            </mc:AlternateContent>
          </a:graphicData>
        </a:graphic>
      </p:graphicFrame>
      <p:sp>
        <p:nvSpPr>
          <p:cNvPr id="4" name="Title 3"/>
          <p:cNvSpPr>
            <a:spLocks noGrp="1"/>
          </p:cNvSpPr>
          <p:nvPr>
            <p:ph type="title"/>
            <p:custDataLst>
              <p:tags r:id="rId3"/>
            </p:custDataLst>
          </p:nvPr>
        </p:nvSpPr>
        <p:spPr>
          <a:xfrm>
            <a:off x="826666" y="364899"/>
            <a:ext cx="8594725" cy="803297"/>
          </a:xfrm>
        </p:spPr>
        <p:txBody>
          <a:bodyPr>
            <a:normAutofit fontScale="90000"/>
          </a:bodyPr>
          <a:lstStyle/>
          <a:p>
            <a:r>
              <a:rPr lang="en-US" dirty="0">
                <a:effectLst>
                  <a:outerShdw blurRad="38100" dist="38100" dir="2700000" algn="tl">
                    <a:srgbClr val="000000">
                      <a:alpha val="43137"/>
                    </a:srgbClr>
                  </a:outerShdw>
                </a:effectLst>
              </a:rPr>
              <a:t>SQL Server </a:t>
            </a:r>
            <a:r>
              <a:rPr lang="en-US" dirty="0" smtClean="0">
                <a:effectLst>
                  <a:outerShdw blurRad="38100" dist="38100" dir="2700000" algn="tl">
                    <a:srgbClr val="000000">
                      <a:alpha val="43137"/>
                    </a:srgbClr>
                  </a:outerShdw>
                </a:effectLst>
              </a:rPr>
              <a:t>AlwaysOn </a:t>
            </a:r>
            <a:r>
              <a:rPr lang="en-US" dirty="0">
                <a:effectLst>
                  <a:outerShdw blurRad="38100" dist="38100" dir="2700000" algn="tl">
                    <a:srgbClr val="000000">
                      <a:alpha val="43137"/>
                    </a:srgbClr>
                  </a:outerShdw>
                </a:effectLst>
              </a:rPr>
              <a:t>Solutions</a:t>
            </a:r>
            <a:r>
              <a:rPr lang="en-IN" cap="all" dirty="0">
                <a:latin typeface="Segoe Light" pitchFamily="34" charset="0"/>
                <a:ea typeface="+mj-ea"/>
                <a:cs typeface="+mj-cs"/>
              </a:rPr>
              <a:t/>
            </a:r>
            <a:br>
              <a:rPr lang="en-IN" cap="all" dirty="0">
                <a:latin typeface="Segoe Light" pitchFamily="34" charset="0"/>
                <a:ea typeface="+mj-ea"/>
                <a:cs typeface="+mj-cs"/>
              </a:rPr>
            </a:br>
            <a:r>
              <a:rPr lang="en-IN" sz="2200" dirty="0"/>
              <a:t>Maximize uptime for mission critical applications</a:t>
            </a:r>
          </a:p>
        </p:txBody>
      </p:sp>
      <p:sp>
        <p:nvSpPr>
          <p:cNvPr id="17" name="Text Placeholder 2"/>
          <p:cNvSpPr txBox="1">
            <a:spLocks/>
          </p:cNvSpPr>
          <p:nvPr/>
        </p:nvSpPr>
        <p:spPr>
          <a:xfrm>
            <a:off x="1797050" y="766548"/>
            <a:ext cx="8594725" cy="249299"/>
          </a:xfrm>
          <a:prstGeom prst="rect">
            <a:avLst/>
          </a:prstGeom>
        </p:spPr>
        <p:txBody>
          <a:bodyPr/>
          <a:lstStyle>
            <a:lvl1pPr marL="460375" indent="-460375" algn="l" defTabSz="914363" rtl="0" eaLnBrk="1" latinLnBrk="0" hangingPunct="1">
              <a:lnSpc>
                <a:spcPct val="90000"/>
              </a:lnSpc>
              <a:spcBef>
                <a:spcPct val="20000"/>
              </a:spcBef>
              <a:buSzPct val="80000"/>
              <a:buFontTx/>
              <a:buBlip>
                <a:blip r:embed="rId8"/>
              </a:buBlip>
              <a:defRPr sz="3200" kern="1200">
                <a:solidFill>
                  <a:schemeClr val="tx1">
                    <a:alpha val="99000"/>
                  </a:schemeClr>
                </a:solidFill>
                <a:latin typeface="+mn-lt"/>
                <a:ea typeface="+mn-ea"/>
                <a:cs typeface="+mn-cs"/>
              </a:defRPr>
            </a:lvl1pPr>
            <a:lvl2pPr marL="855663" indent="-395288" algn="l" defTabSz="914363" rtl="0" eaLnBrk="1" latinLnBrk="0" hangingPunct="1">
              <a:lnSpc>
                <a:spcPct val="90000"/>
              </a:lnSpc>
              <a:spcBef>
                <a:spcPct val="20000"/>
              </a:spcBef>
              <a:buSzPct val="80000"/>
              <a:buFontTx/>
              <a:buBlip>
                <a:blip r:embed="rId8"/>
              </a:buBlip>
              <a:defRPr sz="2800" kern="1200">
                <a:solidFill>
                  <a:schemeClr val="tx1">
                    <a:alpha val="99000"/>
                  </a:schemeClr>
                </a:soli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8"/>
              </a:buBlip>
              <a:defRPr sz="2400" kern="1200">
                <a:solidFill>
                  <a:schemeClr val="tx1">
                    <a:alpha val="99000"/>
                  </a:schemeClr>
                </a:soli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8"/>
              </a:buBlip>
              <a:defRPr sz="2000" kern="1200">
                <a:solidFill>
                  <a:schemeClr val="tx1">
                    <a:alpha val="99000"/>
                  </a:schemeClr>
                </a:soli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8"/>
              </a:buBlip>
              <a:defRPr sz="2000" kern="120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800" dirty="0"/>
          </a:p>
        </p:txBody>
      </p:sp>
      <p:pic>
        <p:nvPicPr>
          <p:cNvPr id="6" name="Picture 5"/>
          <p:cNvPicPr/>
          <p:nvPr/>
        </p:nvPicPr>
        <p:blipFill>
          <a:blip r:embed="rId9">
            <a:extLst>
              <a:ext uri="{28A0092B-C50C-407E-A947-70E740481C1C}">
                <a14:useLocalDpi xmlns:a14="http://schemas.microsoft.com/office/drawing/2010/main" val="0"/>
              </a:ext>
            </a:extLst>
          </a:blip>
          <a:srcRect/>
          <a:stretch>
            <a:fillRect/>
          </a:stretch>
        </p:blipFill>
        <p:spPr bwMode="auto">
          <a:xfrm>
            <a:off x="1105700" y="1569845"/>
            <a:ext cx="7658520" cy="4731138"/>
          </a:xfrm>
          <a:prstGeom prst="rect">
            <a:avLst/>
          </a:prstGeom>
          <a:noFill/>
          <a:ln>
            <a:noFill/>
          </a:ln>
        </p:spPr>
      </p:pic>
    </p:spTree>
    <p:extLst>
      <p:ext uri="{BB962C8B-B14F-4D97-AF65-F5344CB8AC3E}">
        <p14:creationId xmlns:p14="http://schemas.microsoft.com/office/powerpoint/2010/main" val="264797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6922365" y="1221410"/>
            <a:ext cx="3474720" cy="442464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rgbClr val="FFFFFF"/>
                </a:solidFill>
              </a:rPr>
              <a:t>Secondary</a:t>
            </a:r>
          </a:p>
        </p:txBody>
      </p:sp>
      <p:sp>
        <p:nvSpPr>
          <p:cNvPr id="5" name="Rectangle 4"/>
          <p:cNvSpPr/>
          <p:nvPr/>
        </p:nvSpPr>
        <p:spPr>
          <a:xfrm>
            <a:off x="1807737" y="1221410"/>
            <a:ext cx="3474720" cy="442464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rgbClr val="FFFFFF"/>
                </a:solidFill>
              </a:rPr>
              <a:t>Primary</a:t>
            </a:r>
          </a:p>
        </p:txBody>
      </p:sp>
      <p:sp>
        <p:nvSpPr>
          <p:cNvPr id="36" name="Rectangle 35"/>
          <p:cNvSpPr/>
          <p:nvPr/>
        </p:nvSpPr>
        <p:spPr>
          <a:xfrm>
            <a:off x="7140154" y="3826723"/>
            <a:ext cx="1097280" cy="45720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Log Cache</a:t>
            </a:r>
          </a:p>
        </p:txBody>
      </p:sp>
      <p:sp>
        <p:nvSpPr>
          <p:cNvPr id="35" name="Rectangle 34"/>
          <p:cNvSpPr/>
          <p:nvPr/>
        </p:nvSpPr>
        <p:spPr>
          <a:xfrm>
            <a:off x="2628356" y="3826723"/>
            <a:ext cx="1097280" cy="45720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Log Cache</a:t>
            </a:r>
          </a:p>
        </p:txBody>
      </p:sp>
      <p:sp>
        <p:nvSpPr>
          <p:cNvPr id="4" name="Title 3"/>
          <p:cNvSpPr>
            <a:spLocks noGrp="1"/>
          </p:cNvSpPr>
          <p:nvPr>
            <p:ph type="title"/>
          </p:nvPr>
        </p:nvSpPr>
        <p:spPr>
          <a:xfrm>
            <a:off x="1918378" y="216465"/>
            <a:ext cx="8229600" cy="980668"/>
          </a:xfrm>
        </p:spPr>
        <p:txBody>
          <a:bodyPr>
            <a:normAutofit/>
          </a:bodyPr>
          <a:lstStyle/>
          <a:p>
            <a:r>
              <a:rPr lang="en-US" sz="3000" cap="all" dirty="0">
                <a:effectLst>
                  <a:outerShdw blurRad="38100" dist="38100" dir="2700000" algn="tl">
                    <a:srgbClr val="000000">
                      <a:alpha val="43137"/>
                    </a:srgbClr>
                  </a:outerShdw>
                </a:effectLst>
                <a:latin typeface="Segoe Light" pitchFamily="34" charset="0"/>
              </a:rPr>
              <a:t>Readable Secondary – Data Latency</a:t>
            </a:r>
          </a:p>
        </p:txBody>
      </p:sp>
      <p:sp>
        <p:nvSpPr>
          <p:cNvPr id="3" name="Content Placeholder 2"/>
          <p:cNvSpPr>
            <a:spLocks noGrp="1"/>
          </p:cNvSpPr>
          <p:nvPr>
            <p:ph idx="4294967295"/>
          </p:nvPr>
        </p:nvSpPr>
        <p:spPr>
          <a:xfrm>
            <a:off x="1807737" y="5638801"/>
            <a:ext cx="8609439" cy="452437"/>
          </a:xfrm>
          <a:prstGeom prst="rect">
            <a:avLst/>
          </a:prstGeom>
        </p:spPr>
        <p:txBody>
          <a:bodyPr anchor="ctr">
            <a:noAutofit/>
          </a:bodyPr>
          <a:lstStyle/>
          <a:p>
            <a:pPr marL="3175" lvl="1" indent="0" algn="ctr">
              <a:buNone/>
            </a:pPr>
            <a:r>
              <a:rPr lang="en-US" sz="2000" b="1" dirty="0">
                <a:solidFill>
                  <a:schemeClr val="tx1"/>
                </a:solidFill>
              </a:rPr>
              <a:t>Secondary read is always behind primary during transaction activity</a:t>
            </a:r>
          </a:p>
        </p:txBody>
      </p:sp>
      <p:sp>
        <p:nvSpPr>
          <p:cNvPr id="7" name="Flowchart: Magnetic Disk 6"/>
          <p:cNvSpPr/>
          <p:nvPr/>
        </p:nvSpPr>
        <p:spPr>
          <a:xfrm>
            <a:off x="2592503" y="1774788"/>
            <a:ext cx="1175369" cy="1113905"/>
          </a:xfrm>
          <a:prstGeom prst="flowChartMagneticDisk">
            <a:avLst/>
          </a:prstGeom>
          <a:solidFill>
            <a:schemeClr val="accent1"/>
          </a:solidFill>
          <a:ln>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DB1</a:t>
            </a:r>
          </a:p>
        </p:txBody>
      </p:sp>
      <p:sp>
        <p:nvSpPr>
          <p:cNvPr id="8" name="Rectangle 7"/>
          <p:cNvSpPr/>
          <p:nvPr/>
        </p:nvSpPr>
        <p:spPr>
          <a:xfrm>
            <a:off x="2628356" y="4892135"/>
            <a:ext cx="1097280" cy="45720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DB1 Log</a:t>
            </a:r>
          </a:p>
        </p:txBody>
      </p:sp>
      <p:sp>
        <p:nvSpPr>
          <p:cNvPr id="9" name="Flowchart: Magnetic Disk 8"/>
          <p:cNvSpPr/>
          <p:nvPr/>
        </p:nvSpPr>
        <p:spPr>
          <a:xfrm>
            <a:off x="8358855" y="1777635"/>
            <a:ext cx="1175369" cy="1064029"/>
          </a:xfrm>
          <a:prstGeom prst="flowChartMagneticDisk">
            <a:avLst/>
          </a:prstGeom>
          <a:solidFill>
            <a:schemeClr val="accent1"/>
          </a:solidFill>
          <a:ln>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DB1</a:t>
            </a:r>
          </a:p>
        </p:txBody>
      </p:sp>
      <p:sp>
        <p:nvSpPr>
          <p:cNvPr id="13" name="Rectangle 12"/>
          <p:cNvSpPr/>
          <p:nvPr/>
        </p:nvSpPr>
        <p:spPr>
          <a:xfrm>
            <a:off x="3945300" y="1845383"/>
            <a:ext cx="1097279" cy="489204"/>
          </a:xfrm>
          <a:prstGeom prst="rect">
            <a:avLst/>
          </a:prstGeom>
          <a:solidFill>
            <a:schemeClr val="accent1">
              <a:lumMod val="20000"/>
              <a:lumOff val="80000"/>
            </a:schemeClr>
          </a:solidFill>
          <a:ln>
            <a:solidFill>
              <a:schemeClr val="accent1"/>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dirty="0">
                <a:solidFill>
                  <a:srgbClr val="333333"/>
                </a:solidFill>
              </a:rPr>
              <a:t>Log Capture</a:t>
            </a:r>
          </a:p>
        </p:txBody>
      </p:sp>
      <p:sp>
        <p:nvSpPr>
          <p:cNvPr id="15" name="Rectangle 14"/>
          <p:cNvSpPr/>
          <p:nvPr/>
        </p:nvSpPr>
        <p:spPr>
          <a:xfrm>
            <a:off x="7023780" y="1968826"/>
            <a:ext cx="1213655" cy="489205"/>
          </a:xfrm>
          <a:prstGeom prst="rect">
            <a:avLst/>
          </a:prstGeom>
          <a:solidFill>
            <a:schemeClr val="accent1">
              <a:lumMod val="20000"/>
              <a:lumOff val="80000"/>
            </a:schemeClr>
          </a:solidFill>
          <a:ln>
            <a:solidFill>
              <a:schemeClr val="accent1"/>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b="1" dirty="0">
                <a:solidFill>
                  <a:srgbClr val="333333"/>
                </a:solidFill>
              </a:rPr>
              <a:t>Log Receive</a:t>
            </a:r>
          </a:p>
        </p:txBody>
      </p:sp>
      <p:sp>
        <p:nvSpPr>
          <p:cNvPr id="16" name="Rectangle 15"/>
          <p:cNvSpPr/>
          <p:nvPr/>
        </p:nvSpPr>
        <p:spPr>
          <a:xfrm>
            <a:off x="4030813" y="4892135"/>
            <a:ext cx="1097280" cy="45720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DB1 Data</a:t>
            </a:r>
          </a:p>
        </p:txBody>
      </p:sp>
      <p:sp>
        <p:nvSpPr>
          <p:cNvPr id="19" name="Cloud Callout 18"/>
          <p:cNvSpPr/>
          <p:nvPr/>
        </p:nvSpPr>
        <p:spPr>
          <a:xfrm>
            <a:off x="5183592" y="1845383"/>
            <a:ext cx="1759913" cy="763523"/>
          </a:xfrm>
          <a:prstGeom prst="cloudCallout">
            <a:avLst/>
          </a:prstGeom>
          <a:solidFill>
            <a:schemeClr val="accent1"/>
          </a:solidFill>
          <a:ln>
            <a:solidFill>
              <a:schemeClr val="tx1">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000" dirty="0">
                <a:gradFill>
                  <a:gsLst>
                    <a:gs pos="0">
                      <a:srgbClr val="FFFFFF"/>
                    </a:gs>
                    <a:gs pos="100000">
                      <a:srgbClr val="FFFFFF"/>
                    </a:gs>
                  </a:gsLst>
                  <a:lin ang="5400000" scaled="0"/>
                </a:gradFill>
              </a:rPr>
              <a:t>Network</a:t>
            </a:r>
          </a:p>
        </p:txBody>
      </p:sp>
      <p:sp>
        <p:nvSpPr>
          <p:cNvPr id="22" name="Rectangle 21"/>
          <p:cNvSpPr/>
          <p:nvPr/>
        </p:nvSpPr>
        <p:spPr>
          <a:xfrm>
            <a:off x="9252554" y="3159912"/>
            <a:ext cx="1097279" cy="544483"/>
          </a:xfrm>
          <a:prstGeom prst="rect">
            <a:avLst/>
          </a:prstGeom>
          <a:solidFill>
            <a:schemeClr val="accent1">
              <a:lumMod val="20000"/>
              <a:lumOff val="80000"/>
            </a:schemeClr>
          </a:solidFill>
          <a:ln>
            <a:solidFill>
              <a:schemeClr val="accent1"/>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b="1" dirty="0">
                <a:solidFill>
                  <a:srgbClr val="333333"/>
                </a:solidFill>
              </a:rPr>
              <a:t>Redo Thread</a:t>
            </a:r>
          </a:p>
        </p:txBody>
      </p:sp>
      <p:sp>
        <p:nvSpPr>
          <p:cNvPr id="31" name="Rectangle 30"/>
          <p:cNvSpPr/>
          <p:nvPr/>
        </p:nvSpPr>
        <p:spPr>
          <a:xfrm>
            <a:off x="9252554" y="3826723"/>
            <a:ext cx="1097279" cy="45720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r>
              <a:rPr lang="en-US" sz="1400" dirty="0">
                <a:solidFill>
                  <a:srgbClr val="333333"/>
                </a:solidFill>
              </a:rPr>
              <a:t>Redo Pages</a:t>
            </a:r>
          </a:p>
        </p:txBody>
      </p:sp>
      <p:sp>
        <p:nvSpPr>
          <p:cNvPr id="37" name="Rectangle 36"/>
          <p:cNvSpPr/>
          <p:nvPr/>
        </p:nvSpPr>
        <p:spPr>
          <a:xfrm>
            <a:off x="7126580" y="4892135"/>
            <a:ext cx="1097280" cy="45720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DB1 Log</a:t>
            </a:r>
          </a:p>
        </p:txBody>
      </p:sp>
      <p:sp>
        <p:nvSpPr>
          <p:cNvPr id="38" name="Rectangle 37"/>
          <p:cNvSpPr/>
          <p:nvPr/>
        </p:nvSpPr>
        <p:spPr>
          <a:xfrm>
            <a:off x="9041003" y="4892135"/>
            <a:ext cx="1033644" cy="45720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dirty="0">
                <a:solidFill>
                  <a:srgbClr val="333333"/>
                </a:solidFill>
              </a:rPr>
              <a:t>DB1 Data</a:t>
            </a:r>
          </a:p>
        </p:txBody>
      </p:sp>
      <p:cxnSp>
        <p:nvCxnSpPr>
          <p:cNvPr id="44" name="Straight Arrow Connector 43"/>
          <p:cNvCxnSpPr/>
          <p:nvPr/>
        </p:nvCxnSpPr>
        <p:spPr>
          <a:xfrm>
            <a:off x="7572418" y="4283923"/>
            <a:ext cx="0" cy="598516"/>
          </a:xfrm>
          <a:prstGeom prst="straightConnector1">
            <a:avLst/>
          </a:prstGeom>
          <a:ln w="6350">
            <a:solidFill>
              <a:schemeClr val="tx1">
                <a:alpha val="50000"/>
              </a:schemeClr>
            </a:solidFill>
            <a:tailEnd type="stealth"/>
          </a:ln>
          <a:effectLst/>
        </p:spPr>
        <p:style>
          <a:lnRef idx="3">
            <a:schemeClr val="accent4"/>
          </a:lnRef>
          <a:fillRef idx="0">
            <a:schemeClr val="accent4"/>
          </a:fillRef>
          <a:effectRef idx="2">
            <a:schemeClr val="accent4"/>
          </a:effectRef>
          <a:fontRef idx="minor">
            <a:schemeClr val="tx1"/>
          </a:fontRef>
        </p:style>
      </p:cxnSp>
      <p:sp>
        <p:nvSpPr>
          <p:cNvPr id="45" name="Rectangle 44"/>
          <p:cNvSpPr/>
          <p:nvPr/>
        </p:nvSpPr>
        <p:spPr>
          <a:xfrm>
            <a:off x="7611744" y="4434938"/>
            <a:ext cx="1367492" cy="365760"/>
          </a:xfrm>
          <a:prstGeom prst="rect">
            <a:avLst/>
          </a:prstGeom>
          <a:noFill/>
          <a:ln>
            <a:noFill/>
          </a:ln>
          <a:effectLst/>
        </p:spPr>
        <p:style>
          <a:lnRef idx="1">
            <a:schemeClr val="accent6"/>
          </a:lnRef>
          <a:fillRef idx="2">
            <a:schemeClr val="accent6"/>
          </a:fillRef>
          <a:effectRef idx="1">
            <a:schemeClr val="accent6"/>
          </a:effectRef>
          <a:fontRef idx="minor">
            <a:schemeClr val="dk1"/>
          </a:fontRef>
        </p:style>
        <p:txBody>
          <a:bodyPr lIns="0" rIns="0" rtlCol="0" anchor="ctr"/>
          <a:lstStyle/>
          <a:p>
            <a:r>
              <a:rPr lang="en-US" sz="1400" dirty="0">
                <a:solidFill>
                  <a:srgbClr val="FFFFFF"/>
                </a:solidFill>
              </a:rPr>
              <a:t>Log Hardened</a:t>
            </a:r>
          </a:p>
        </p:txBody>
      </p:sp>
      <p:sp>
        <p:nvSpPr>
          <p:cNvPr id="46" name="Rectangle 45"/>
          <p:cNvSpPr/>
          <p:nvPr/>
        </p:nvSpPr>
        <p:spPr>
          <a:xfrm>
            <a:off x="1923047" y="4362893"/>
            <a:ext cx="1167492" cy="392084"/>
          </a:xfrm>
          <a:prstGeom prst="rect">
            <a:avLst/>
          </a:prstGeom>
          <a:noFill/>
          <a:ln>
            <a:noFill/>
          </a:ln>
          <a:effectLst/>
        </p:spPr>
        <p:style>
          <a:lnRef idx="1">
            <a:schemeClr val="accent6"/>
          </a:lnRef>
          <a:fillRef idx="2">
            <a:schemeClr val="accent6"/>
          </a:fillRef>
          <a:effectRef idx="1">
            <a:schemeClr val="accent6"/>
          </a:effectRef>
          <a:fontRef idx="minor">
            <a:schemeClr val="dk1"/>
          </a:fontRef>
        </p:style>
        <p:txBody>
          <a:bodyPr rtlCol="0" anchor="ctr"/>
          <a:lstStyle/>
          <a:p>
            <a:pPr algn="r"/>
            <a:r>
              <a:rPr lang="en-US" sz="1400" dirty="0">
                <a:solidFill>
                  <a:srgbClr val="FFFFFF"/>
                </a:solidFill>
              </a:rPr>
              <a:t>Log Flush</a:t>
            </a:r>
          </a:p>
        </p:txBody>
      </p:sp>
      <p:cxnSp>
        <p:nvCxnSpPr>
          <p:cNvPr id="47" name="Straight Arrow Connector 46"/>
          <p:cNvCxnSpPr>
            <a:stCxn id="35" idx="2"/>
            <a:endCxn id="8" idx="0"/>
          </p:cNvCxnSpPr>
          <p:nvPr/>
        </p:nvCxnSpPr>
        <p:spPr>
          <a:xfrm>
            <a:off x="3176996" y="4283923"/>
            <a:ext cx="0" cy="608212"/>
          </a:xfrm>
          <a:prstGeom prst="straightConnector1">
            <a:avLst/>
          </a:prstGeom>
          <a:ln w="6350">
            <a:solidFill>
              <a:schemeClr val="tx1">
                <a:alpha val="50000"/>
              </a:schemeClr>
            </a:solidFill>
            <a:tailEnd type="stealth"/>
          </a:ln>
          <a:effectLst/>
        </p:spPr>
        <p:style>
          <a:lnRef idx="3">
            <a:schemeClr val="accent4"/>
          </a:lnRef>
          <a:fillRef idx="0">
            <a:schemeClr val="accent4"/>
          </a:fillRef>
          <a:effectRef idx="2">
            <a:schemeClr val="accent4"/>
          </a:effectRef>
          <a:fontRef idx="minor">
            <a:schemeClr val="tx1"/>
          </a:fontRef>
        </p:style>
      </p:cxnSp>
      <p:cxnSp>
        <p:nvCxnSpPr>
          <p:cNvPr id="6" name="Elbow Connector 5"/>
          <p:cNvCxnSpPr>
            <a:stCxn id="35" idx="3"/>
            <a:endCxn id="40" idx="2"/>
          </p:cNvCxnSpPr>
          <p:nvPr/>
        </p:nvCxnSpPr>
        <p:spPr>
          <a:xfrm flipV="1">
            <a:off x="3725637" y="2398533"/>
            <a:ext cx="865287" cy="1656791"/>
          </a:xfrm>
          <a:prstGeom prst="bentConnector2">
            <a:avLst/>
          </a:prstGeom>
          <a:ln w="6350">
            <a:solidFill>
              <a:schemeClr val="tx1">
                <a:alpha val="50000"/>
              </a:schemeClr>
            </a:solidFill>
            <a:tailEnd type="stealth"/>
          </a:ln>
          <a:effectLst/>
        </p:spPr>
        <p:style>
          <a:lnRef idx="3">
            <a:schemeClr val="accent4"/>
          </a:lnRef>
          <a:fillRef idx="0">
            <a:schemeClr val="accent4"/>
          </a:fillRef>
          <a:effectRef idx="2">
            <a:schemeClr val="accent4"/>
          </a:effectRef>
          <a:fontRef idx="minor">
            <a:schemeClr val="tx1"/>
          </a:fontRef>
        </p:style>
      </p:cxnSp>
      <p:sp>
        <p:nvSpPr>
          <p:cNvPr id="39" name="Rectangle 38"/>
          <p:cNvSpPr/>
          <p:nvPr/>
        </p:nvSpPr>
        <p:spPr>
          <a:xfrm>
            <a:off x="2191070" y="3165860"/>
            <a:ext cx="969625" cy="40821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sz="1400" dirty="0">
                <a:solidFill>
                  <a:srgbClr val="FFFFFF"/>
                </a:solidFill>
              </a:rPr>
              <a:t>Commit</a:t>
            </a:r>
          </a:p>
        </p:txBody>
      </p:sp>
      <p:cxnSp>
        <p:nvCxnSpPr>
          <p:cNvPr id="43" name="Straight Arrow Connector 42"/>
          <p:cNvCxnSpPr/>
          <p:nvPr/>
        </p:nvCxnSpPr>
        <p:spPr>
          <a:xfrm>
            <a:off x="7572418" y="2362298"/>
            <a:ext cx="0" cy="1444335"/>
          </a:xfrm>
          <a:prstGeom prst="straightConnector1">
            <a:avLst/>
          </a:prstGeom>
          <a:ln w="6350">
            <a:solidFill>
              <a:schemeClr val="tx1">
                <a:alpha val="50000"/>
              </a:schemeClr>
            </a:solidFill>
            <a:tailEnd type="stealth"/>
          </a:ln>
          <a:effectLst/>
        </p:spPr>
        <p:style>
          <a:lnRef idx="3">
            <a:schemeClr val="accent4"/>
          </a:lnRef>
          <a:fillRef idx="0">
            <a:schemeClr val="accent4"/>
          </a:fillRef>
          <a:effectRef idx="2">
            <a:schemeClr val="accent4"/>
          </a:effectRef>
          <a:fontRef idx="minor">
            <a:schemeClr val="tx1"/>
          </a:fontRef>
        </p:style>
      </p:cxnSp>
      <p:cxnSp>
        <p:nvCxnSpPr>
          <p:cNvPr id="30" name="Straight Arrow Connector 29"/>
          <p:cNvCxnSpPr/>
          <p:nvPr/>
        </p:nvCxnSpPr>
        <p:spPr>
          <a:xfrm flipV="1">
            <a:off x="6972978" y="4264527"/>
            <a:ext cx="0" cy="617912"/>
          </a:xfrm>
          <a:prstGeom prst="straightConnector1">
            <a:avLst/>
          </a:prstGeom>
          <a:ln w="6350">
            <a:solidFill>
              <a:schemeClr val="tx1">
                <a:alpha val="50000"/>
              </a:schemeClr>
            </a:solidFill>
            <a:tailEnd type="stealth"/>
          </a:ln>
          <a:effectLst/>
        </p:spPr>
        <p:style>
          <a:lnRef idx="3">
            <a:schemeClr val="accent4"/>
          </a:lnRef>
          <a:fillRef idx="0">
            <a:schemeClr val="accent4"/>
          </a:fillRef>
          <a:effectRef idx="2">
            <a:schemeClr val="accent4"/>
          </a:effectRef>
          <a:fontRef idx="minor">
            <a:schemeClr val="tx1"/>
          </a:fontRef>
        </p:style>
      </p:cxnSp>
      <p:sp>
        <p:nvSpPr>
          <p:cNvPr id="48" name="Rectangle 47"/>
          <p:cNvSpPr/>
          <p:nvPr/>
        </p:nvSpPr>
        <p:spPr>
          <a:xfrm>
            <a:off x="5434947" y="4847802"/>
            <a:ext cx="1588832" cy="565957"/>
          </a:xfrm>
          <a:prstGeom prst="rect">
            <a:avLst/>
          </a:prstGeom>
          <a:solidFill>
            <a:schemeClr val="accent1">
              <a:lumMod val="20000"/>
              <a:lumOff val="80000"/>
            </a:schemeClr>
          </a:solidFill>
          <a:ln>
            <a:solidFill>
              <a:schemeClr val="accent1"/>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b="1" dirty="0">
                <a:solidFill>
                  <a:srgbClr val="333333"/>
                </a:solidFill>
              </a:rPr>
              <a:t>Acknowledge Commit</a:t>
            </a:r>
          </a:p>
        </p:txBody>
      </p:sp>
      <p:sp>
        <p:nvSpPr>
          <p:cNvPr id="32" name="Rectangle 31"/>
          <p:cNvSpPr/>
          <p:nvPr/>
        </p:nvSpPr>
        <p:spPr>
          <a:xfrm>
            <a:off x="3978550" y="3030773"/>
            <a:ext cx="1097280" cy="433650"/>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333333"/>
                </a:solidFill>
              </a:rPr>
              <a:t>Log Pool</a:t>
            </a:r>
          </a:p>
        </p:txBody>
      </p:sp>
      <p:cxnSp>
        <p:nvCxnSpPr>
          <p:cNvPr id="33" name="Straight Arrow Connector 32"/>
          <p:cNvCxnSpPr>
            <a:endCxn id="22" idx="1"/>
          </p:cNvCxnSpPr>
          <p:nvPr/>
        </p:nvCxnSpPr>
        <p:spPr>
          <a:xfrm flipV="1">
            <a:off x="8237435" y="3432154"/>
            <a:ext cx="1015119" cy="657807"/>
          </a:xfrm>
          <a:prstGeom prst="straightConnector1">
            <a:avLst/>
          </a:prstGeom>
          <a:ln w="6350">
            <a:solidFill>
              <a:schemeClr val="tx1">
                <a:alpha val="50000"/>
              </a:schemeClr>
            </a:solidFill>
            <a:tailEnd type="stealth"/>
          </a:ln>
          <a:effectLst/>
        </p:spPr>
        <p:style>
          <a:lnRef idx="3">
            <a:schemeClr val="accent4"/>
          </a:lnRef>
          <a:fillRef idx="0">
            <a:schemeClr val="accent4"/>
          </a:fillRef>
          <a:effectRef idx="2">
            <a:schemeClr val="accent4"/>
          </a:effectRef>
          <a:fontRef idx="minor">
            <a:schemeClr val="tx1"/>
          </a:fontRef>
        </p:style>
      </p:cxnSp>
      <p:sp>
        <p:nvSpPr>
          <p:cNvPr id="40" name="Rectangle 39"/>
          <p:cNvSpPr/>
          <p:nvPr/>
        </p:nvSpPr>
        <p:spPr>
          <a:xfrm>
            <a:off x="4042284" y="1909328"/>
            <a:ext cx="1097279" cy="489204"/>
          </a:xfrm>
          <a:prstGeom prst="rect">
            <a:avLst/>
          </a:prstGeom>
          <a:solidFill>
            <a:schemeClr val="accent1">
              <a:lumMod val="20000"/>
              <a:lumOff val="80000"/>
            </a:schemeClr>
          </a:solidFill>
          <a:ln>
            <a:solidFill>
              <a:schemeClr val="accent1"/>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b="1" dirty="0">
                <a:solidFill>
                  <a:srgbClr val="333333"/>
                </a:solidFill>
              </a:rPr>
              <a:t>Log Capture</a:t>
            </a:r>
          </a:p>
        </p:txBody>
      </p:sp>
      <p:cxnSp>
        <p:nvCxnSpPr>
          <p:cNvPr id="41" name="Straight Arrow Connector 40"/>
          <p:cNvCxnSpPr>
            <a:stCxn id="7" idx="3"/>
            <a:endCxn id="35" idx="0"/>
          </p:cNvCxnSpPr>
          <p:nvPr/>
        </p:nvCxnSpPr>
        <p:spPr>
          <a:xfrm flipH="1">
            <a:off x="3176997" y="2888693"/>
            <a:ext cx="3191" cy="938031"/>
          </a:xfrm>
          <a:prstGeom prst="straightConnector1">
            <a:avLst/>
          </a:prstGeom>
          <a:ln w="6350">
            <a:solidFill>
              <a:schemeClr val="tx1">
                <a:alpha val="50000"/>
              </a:schemeClr>
            </a:solidFill>
            <a:tailEnd type="stealth"/>
          </a:ln>
          <a:effectLst/>
        </p:spPr>
        <p:style>
          <a:lnRef idx="3">
            <a:schemeClr val="accent4"/>
          </a:lnRef>
          <a:fillRef idx="0">
            <a:schemeClr val="accent4"/>
          </a:fillRef>
          <a:effectRef idx="2">
            <a:schemeClr val="accent4"/>
          </a:effectRef>
          <a:fontRef idx="minor">
            <a:schemeClr val="tx1"/>
          </a:fontRef>
        </p:style>
      </p:cxnSp>
      <p:cxnSp>
        <p:nvCxnSpPr>
          <p:cNvPr id="49" name="Straight Arrow Connector 48"/>
          <p:cNvCxnSpPr/>
          <p:nvPr/>
        </p:nvCxnSpPr>
        <p:spPr>
          <a:xfrm flipV="1">
            <a:off x="8223861" y="3574077"/>
            <a:ext cx="1028693" cy="1513409"/>
          </a:xfrm>
          <a:prstGeom prst="straightConnector1">
            <a:avLst/>
          </a:prstGeom>
          <a:ln w="6350">
            <a:solidFill>
              <a:schemeClr val="tx1">
                <a:alpha val="50000"/>
              </a:schemeClr>
            </a:solidFill>
            <a:prstDash val="dash"/>
            <a:tailEnd type="stealth"/>
          </a:ln>
          <a:effectLst/>
        </p:spPr>
        <p:style>
          <a:lnRef idx="3">
            <a:schemeClr val="accent4"/>
          </a:lnRef>
          <a:fillRef idx="0">
            <a:schemeClr val="accent4"/>
          </a:fillRef>
          <a:effectRef idx="2">
            <a:schemeClr val="accent4"/>
          </a:effectRef>
          <a:fontRef idx="minor">
            <a:schemeClr val="tx1"/>
          </a:fontRef>
        </p:style>
      </p:cxnSp>
      <p:cxnSp>
        <p:nvCxnSpPr>
          <p:cNvPr id="21" name="Straight Arrow Connector 20"/>
          <p:cNvCxnSpPr/>
          <p:nvPr/>
        </p:nvCxnSpPr>
        <p:spPr>
          <a:xfrm>
            <a:off x="5042579" y="2351172"/>
            <a:ext cx="1981201" cy="0"/>
          </a:xfrm>
          <a:prstGeom prst="straightConnector1">
            <a:avLst/>
          </a:prstGeom>
          <a:ln w="6350">
            <a:solidFill>
              <a:schemeClr val="tx1">
                <a:alpha val="50000"/>
              </a:schemeClr>
            </a:solidFill>
            <a:tailEnd type="stealth"/>
          </a:ln>
          <a:effec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4055918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animBg="1"/>
      <p:bldP spid="15" grpId="0" animBg="1"/>
      <p:bldP spid="22" grpId="0" animBg="1"/>
      <p:bldP spid="31" grpId="0" animBg="1"/>
      <p:bldP spid="45" grpId="0"/>
      <p:bldP spid="46" grpId="0"/>
      <p:bldP spid="39" grpId="0"/>
      <p:bldP spid="48" grpId="0" animBg="1"/>
      <p:bldP spid="4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14383" y="563724"/>
            <a:ext cx="8229600" cy="798545"/>
          </a:xfrm>
        </p:spPr>
        <p:txBody>
          <a:bodyPr>
            <a:normAutofit/>
          </a:bodyPr>
          <a:lstStyle/>
          <a:p>
            <a:r>
              <a:rPr lang="en-US" sz="3200" dirty="0"/>
              <a:t>SQL Server 2012/2014 HA &amp; DR Solutions</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2883761671"/>
              </p:ext>
            </p:extLst>
          </p:nvPr>
        </p:nvGraphicFramePr>
        <p:xfrm>
          <a:off x="807690" y="1800194"/>
          <a:ext cx="8595360" cy="3688080"/>
        </p:xfrm>
        <a:graphic>
          <a:graphicData uri="http://schemas.openxmlformats.org/drawingml/2006/table">
            <a:tbl>
              <a:tblPr firstRow="1" firstCol="1" bandRow="1">
                <a:tableStyleId>{5C22544A-7EE6-4342-B048-85BDC9FD1C3A}</a:tableStyleId>
              </a:tblPr>
              <a:tblGrid>
                <a:gridCol w="365760"/>
                <a:gridCol w="2701290"/>
                <a:gridCol w="5528310"/>
              </a:tblGrid>
              <a:tr h="705942">
                <a:tc>
                  <a:txBody>
                    <a:bodyPr/>
                    <a:lstStyle/>
                    <a:p>
                      <a:pPr marL="0" marR="0" algn="ctr">
                        <a:lnSpc>
                          <a:spcPct val="100000"/>
                        </a:lnSpc>
                        <a:spcBef>
                          <a:spcPts val="0"/>
                        </a:spcBef>
                        <a:spcAft>
                          <a:spcPts val="0"/>
                        </a:spcAft>
                      </a:pPr>
                      <a:r>
                        <a:rPr lang="en-US" sz="2000" b="1" kern="1200" dirty="0" smtClean="0">
                          <a:ln>
                            <a:solidFill>
                              <a:schemeClr val="tx1">
                                <a:alpha val="0"/>
                              </a:schemeClr>
                            </a:solidFill>
                          </a:ln>
                          <a:solidFill>
                            <a:schemeClr val="bg1"/>
                          </a:solidFill>
                          <a:latin typeface="Segoe Condensed" pitchFamily="34" charset="0"/>
                          <a:ea typeface="+mn-ea"/>
                          <a:cs typeface="+mn-cs"/>
                        </a:rPr>
                        <a:t>1</a:t>
                      </a:r>
                      <a:endParaRPr lang="en-US" sz="2000" b="1" kern="1200" dirty="0">
                        <a:ln>
                          <a:solidFill>
                            <a:schemeClr val="tx1">
                              <a:alpha val="0"/>
                            </a:schemeClr>
                          </a:solidFill>
                        </a:ln>
                        <a:solidFill>
                          <a:schemeClr val="bg1"/>
                        </a:solidFill>
                        <a:latin typeface="Segoe Condensed"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dkUpDiag">
                      <a:fgClr>
                        <a:schemeClr val="accent1">
                          <a:lumMod val="75000"/>
                        </a:schemeClr>
                      </a:fgClr>
                      <a:bgClr>
                        <a:schemeClr val="accent1"/>
                      </a:bgClr>
                    </a:pattFill>
                  </a:tcPr>
                </a:tc>
                <a:tc>
                  <a:txBody>
                    <a:bodyPr/>
                    <a:lstStyle/>
                    <a:p>
                      <a:pPr marL="0" marR="0">
                        <a:lnSpc>
                          <a:spcPct val="100000"/>
                        </a:lnSpc>
                        <a:spcBef>
                          <a:spcPts val="0"/>
                        </a:spcBef>
                        <a:spcAft>
                          <a:spcPts val="0"/>
                        </a:spcAft>
                      </a:pPr>
                      <a:r>
                        <a:rPr lang="en-US" sz="1600" b="1" kern="1200" dirty="0">
                          <a:ln>
                            <a:noFill/>
                          </a:ln>
                          <a:solidFill>
                            <a:schemeClr val="accent1"/>
                          </a:solidFill>
                          <a:effectLst>
                            <a:outerShdw blurRad="190500" algn="ctr" rotWithShape="0">
                              <a:schemeClr val="tx1">
                                <a:alpha val="40000"/>
                              </a:schemeClr>
                            </a:outerShdw>
                          </a:effectLst>
                          <a:latin typeface="+mn-lt"/>
                          <a:ea typeface="+mn-ea"/>
                          <a:cs typeface="+mn-cs"/>
                        </a:rPr>
                        <a:t>Multi-site </a:t>
                      </a:r>
                      <a:r>
                        <a:rPr lang="en-US" sz="1600" b="1" kern="1200" dirty="0" smtClean="0">
                          <a:ln>
                            <a:noFill/>
                          </a:ln>
                          <a:solidFill>
                            <a:schemeClr val="accent1"/>
                          </a:solidFill>
                          <a:effectLst>
                            <a:outerShdw blurRad="190500" algn="ctr" rotWithShape="0">
                              <a:schemeClr val="tx1">
                                <a:alpha val="40000"/>
                              </a:schemeClr>
                            </a:outerShdw>
                          </a:effectLst>
                          <a:latin typeface="+mn-lt"/>
                          <a:ea typeface="+mn-ea"/>
                          <a:cs typeface="+mn-cs"/>
                        </a:rPr>
                        <a:t>Failover </a:t>
                      </a:r>
                      <a:r>
                        <a:rPr lang="en-US" sz="1600" b="1" kern="1200" dirty="0">
                          <a:ln>
                            <a:noFill/>
                          </a:ln>
                          <a:solidFill>
                            <a:schemeClr val="accent1"/>
                          </a:solidFill>
                          <a:effectLst>
                            <a:outerShdw blurRad="190500" algn="ctr" rotWithShape="0">
                              <a:schemeClr val="tx1">
                                <a:alpha val="40000"/>
                              </a:schemeClr>
                            </a:outerShdw>
                          </a:effectLst>
                          <a:latin typeface="+mn-lt"/>
                          <a:ea typeface="+mn-ea"/>
                          <a:cs typeface="+mn-cs"/>
                        </a:rPr>
                        <a:t>C</a:t>
                      </a:r>
                      <a:r>
                        <a:rPr lang="en-US" sz="1600" b="1" kern="1200" dirty="0" smtClean="0">
                          <a:ln>
                            <a:noFill/>
                          </a:ln>
                          <a:solidFill>
                            <a:schemeClr val="accent1"/>
                          </a:solidFill>
                          <a:effectLst>
                            <a:outerShdw blurRad="190500" algn="ctr" rotWithShape="0">
                              <a:schemeClr val="tx1">
                                <a:alpha val="40000"/>
                              </a:schemeClr>
                            </a:outerShdw>
                          </a:effectLst>
                          <a:latin typeface="+mn-lt"/>
                          <a:ea typeface="+mn-ea"/>
                          <a:cs typeface="+mn-cs"/>
                        </a:rPr>
                        <a:t>luster Instance (FCI) </a:t>
                      </a:r>
                      <a:r>
                        <a:rPr lang="en-US" sz="1600" b="1" kern="0" dirty="0" smtClean="0">
                          <a:solidFill>
                            <a:schemeClr val="tx1"/>
                          </a:solidFill>
                          <a:latin typeface="+mn-lt"/>
                          <a:ea typeface="+mn-ea"/>
                          <a:cs typeface="+mn-cs"/>
                        </a:rPr>
                        <a:t/>
                      </a:r>
                      <a:br>
                        <a:rPr lang="en-US" sz="1600" b="1" kern="0" dirty="0" smtClean="0">
                          <a:solidFill>
                            <a:schemeClr val="tx1"/>
                          </a:solidFill>
                          <a:latin typeface="+mn-lt"/>
                          <a:ea typeface="+mn-ea"/>
                          <a:cs typeface="+mn-cs"/>
                        </a:rPr>
                      </a:br>
                      <a:r>
                        <a:rPr lang="en-US" sz="1600" b="1" kern="0" dirty="0" smtClean="0">
                          <a:solidFill>
                            <a:schemeClr val="tx1">
                              <a:lumMod val="75000"/>
                              <a:lumOff val="25000"/>
                            </a:schemeClr>
                          </a:solidFill>
                          <a:latin typeface="+mn-lt"/>
                          <a:ea typeface="+mn-ea"/>
                          <a:cs typeface="+mn-cs"/>
                        </a:rPr>
                        <a:t>for </a:t>
                      </a:r>
                      <a:r>
                        <a:rPr lang="en-US" sz="1600" b="1" kern="0" dirty="0">
                          <a:solidFill>
                            <a:schemeClr val="tx1">
                              <a:lumMod val="75000"/>
                              <a:lumOff val="25000"/>
                            </a:schemeClr>
                          </a:solidFill>
                          <a:latin typeface="+mn-lt"/>
                          <a:ea typeface="+mn-ea"/>
                          <a:cs typeface="+mn-cs"/>
                        </a:rPr>
                        <a:t>HA </a:t>
                      </a:r>
                      <a:r>
                        <a:rPr lang="en-US" sz="1600" b="1" kern="0" dirty="0" smtClean="0">
                          <a:solidFill>
                            <a:schemeClr val="tx1">
                              <a:lumMod val="75000"/>
                              <a:lumOff val="25000"/>
                            </a:schemeClr>
                          </a:solidFill>
                          <a:latin typeface="+mn-lt"/>
                          <a:ea typeface="+mn-ea"/>
                          <a:cs typeface="+mn-cs"/>
                        </a:rPr>
                        <a:t>&amp; </a:t>
                      </a:r>
                      <a:r>
                        <a:rPr lang="en-US" sz="1600" b="1" kern="0" dirty="0">
                          <a:solidFill>
                            <a:schemeClr val="tx1">
                              <a:lumMod val="75000"/>
                              <a:lumOff val="25000"/>
                            </a:schemeClr>
                          </a:solidFill>
                          <a:latin typeface="+mn-lt"/>
                          <a:ea typeface="+mn-ea"/>
                          <a:cs typeface="+mn-cs"/>
                        </a:rPr>
                        <a:t>DR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28600" marR="0" lvl="0" indent="-228600" algn="l" defTabSz="444500" rtl="0" eaLnBrk="1" fontAlgn="ctr" latinLnBrk="0" hangingPunct="1">
                        <a:lnSpc>
                          <a:spcPct val="100000"/>
                        </a:lnSpc>
                        <a:spcBef>
                          <a:spcPts val="0"/>
                        </a:spcBef>
                        <a:spcAft>
                          <a:spcPts val="0"/>
                        </a:spcAft>
                        <a:buClrTx/>
                        <a:buSzPct val="100000"/>
                        <a:buFont typeface="Arial" pitchFamily="34" charset="0"/>
                        <a:buChar char="•"/>
                      </a:pPr>
                      <a:r>
                        <a:rPr lang="en-US" sz="1600" b="0" kern="0" dirty="0" smtClean="0">
                          <a:solidFill>
                            <a:schemeClr val="tx1">
                              <a:lumMod val="75000"/>
                              <a:lumOff val="25000"/>
                            </a:schemeClr>
                          </a:solidFill>
                          <a:latin typeface="+mn-lt"/>
                          <a:ea typeface="+mn-ea"/>
                          <a:cs typeface="+mn-cs"/>
                        </a:rPr>
                        <a:t>Shared Storage solution</a:t>
                      </a:r>
                    </a:p>
                    <a:p>
                      <a:pPr marL="228600" marR="0" lvl="0" indent="-228600" algn="l" defTabSz="444500" rtl="0" eaLnBrk="1" fontAlgn="ctr" latinLnBrk="0" hangingPunct="1">
                        <a:lnSpc>
                          <a:spcPct val="100000"/>
                        </a:lnSpc>
                        <a:spcBef>
                          <a:spcPts val="0"/>
                        </a:spcBef>
                        <a:spcAft>
                          <a:spcPts val="0"/>
                        </a:spcAft>
                        <a:buClrTx/>
                        <a:buSzPct val="100000"/>
                        <a:buFont typeface="Arial" pitchFamily="34" charset="0"/>
                        <a:buChar char="•"/>
                      </a:pPr>
                      <a:r>
                        <a:rPr lang="en-US" sz="1600" b="0" kern="0" dirty="0" smtClean="0">
                          <a:solidFill>
                            <a:schemeClr val="tx1">
                              <a:lumMod val="75000"/>
                              <a:lumOff val="25000"/>
                            </a:schemeClr>
                          </a:solidFill>
                          <a:latin typeface="+mn-lt"/>
                          <a:ea typeface="+mn-ea"/>
                          <a:cs typeface="+mn-cs"/>
                        </a:rPr>
                        <a:t>Instance Level HA </a:t>
                      </a:r>
                    </a:p>
                    <a:p>
                      <a:pPr marL="228600" marR="0" lvl="0" indent="-228600" algn="l" defTabSz="444500" rtl="0" eaLnBrk="1" fontAlgn="ctr" latinLnBrk="0" hangingPunct="1">
                        <a:lnSpc>
                          <a:spcPct val="100000"/>
                        </a:lnSpc>
                        <a:spcBef>
                          <a:spcPts val="0"/>
                        </a:spcBef>
                        <a:spcAft>
                          <a:spcPts val="0"/>
                        </a:spcAft>
                        <a:buClrTx/>
                        <a:buSzPct val="100000"/>
                        <a:buFont typeface="Arial" pitchFamily="34" charset="0"/>
                        <a:buChar char="•"/>
                      </a:pPr>
                      <a:r>
                        <a:rPr lang="en-US" sz="1600" b="0" kern="0" dirty="0" smtClean="0">
                          <a:solidFill>
                            <a:schemeClr val="tx1">
                              <a:lumMod val="75000"/>
                              <a:lumOff val="25000"/>
                            </a:schemeClr>
                          </a:solidFill>
                          <a:latin typeface="+mn-lt"/>
                          <a:ea typeface="+mn-ea"/>
                          <a:cs typeface="+mn-cs"/>
                        </a:rPr>
                        <a:t>Instance Level DR</a:t>
                      </a:r>
                    </a:p>
                    <a:p>
                      <a:pPr marL="228600" marR="0" lvl="0" indent="-228600" algn="l" defTabSz="444500" rtl="0" eaLnBrk="1" fontAlgn="ctr" latinLnBrk="0" hangingPunct="1">
                        <a:lnSpc>
                          <a:spcPct val="100000"/>
                        </a:lnSpc>
                        <a:spcBef>
                          <a:spcPts val="0"/>
                        </a:spcBef>
                        <a:spcAft>
                          <a:spcPts val="0"/>
                        </a:spcAft>
                        <a:buClrTx/>
                        <a:buSzPct val="100000"/>
                        <a:buFont typeface="Arial" pitchFamily="34" charset="0"/>
                        <a:buChar char="•"/>
                      </a:pPr>
                      <a:r>
                        <a:rPr lang="en-US" sz="1600" b="0" kern="0" dirty="0" smtClean="0">
                          <a:solidFill>
                            <a:schemeClr val="tx1">
                              <a:lumMod val="75000"/>
                              <a:lumOff val="25000"/>
                            </a:schemeClr>
                          </a:solidFill>
                          <a:latin typeface="+mn-lt"/>
                          <a:ea typeface="+mn-ea"/>
                          <a:cs typeface="+mn-cs"/>
                        </a:rPr>
                        <a:t>Doesn’t require database to be in FULL recovery model</a:t>
                      </a:r>
                      <a:endParaRPr lang="en-US" sz="1600" b="0" kern="0" dirty="0">
                        <a:solidFill>
                          <a:schemeClr val="tx1">
                            <a:lumMod val="75000"/>
                            <a:lumOff val="25000"/>
                          </a:schemeClr>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38306">
                <a:tc>
                  <a:txBody>
                    <a:bodyPr/>
                    <a:lstStyle/>
                    <a:p>
                      <a:pPr marL="0" marR="0" algn="ctr">
                        <a:lnSpc>
                          <a:spcPct val="100000"/>
                        </a:lnSpc>
                        <a:spcBef>
                          <a:spcPts val="0"/>
                        </a:spcBef>
                        <a:spcAft>
                          <a:spcPts val="0"/>
                        </a:spcAft>
                      </a:pPr>
                      <a:r>
                        <a:rPr lang="en-US" sz="2000" b="1" kern="1200" dirty="0" smtClean="0">
                          <a:ln>
                            <a:solidFill>
                              <a:schemeClr val="tx1">
                                <a:alpha val="0"/>
                              </a:schemeClr>
                            </a:solidFill>
                          </a:ln>
                          <a:solidFill>
                            <a:schemeClr val="bg1"/>
                          </a:solidFill>
                          <a:latin typeface="Segoe Condensed" pitchFamily="34" charset="0"/>
                          <a:ea typeface="+mn-ea"/>
                          <a:cs typeface="+mn-cs"/>
                        </a:rPr>
                        <a:t>2</a:t>
                      </a:r>
                      <a:endParaRPr lang="en-US" sz="2000" b="1" kern="1200" dirty="0">
                        <a:ln>
                          <a:solidFill>
                            <a:schemeClr val="tx1">
                              <a:alpha val="0"/>
                            </a:schemeClr>
                          </a:solidFill>
                        </a:ln>
                        <a:solidFill>
                          <a:schemeClr val="bg1"/>
                        </a:solidFill>
                        <a:latin typeface="Segoe Condensed"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dkUpDiag">
                      <a:fgClr>
                        <a:schemeClr val="accent1">
                          <a:lumMod val="75000"/>
                        </a:schemeClr>
                      </a:fgClr>
                      <a:bgClr>
                        <a:schemeClr val="accent1"/>
                      </a:bgClr>
                    </a:pattFill>
                  </a:tcPr>
                </a:tc>
                <a:tc>
                  <a:txBody>
                    <a:bodyPr/>
                    <a:lstStyle/>
                    <a:p>
                      <a:pPr marL="0" marR="0">
                        <a:lnSpc>
                          <a:spcPct val="100000"/>
                        </a:lnSpc>
                        <a:spcBef>
                          <a:spcPts val="0"/>
                        </a:spcBef>
                        <a:spcAft>
                          <a:spcPts val="0"/>
                        </a:spcAft>
                      </a:pPr>
                      <a:r>
                        <a:rPr lang="en-US" sz="1600" b="1" kern="1200" dirty="0" smtClean="0">
                          <a:ln>
                            <a:noFill/>
                          </a:ln>
                          <a:solidFill>
                            <a:schemeClr val="accent1"/>
                          </a:solidFill>
                          <a:effectLst>
                            <a:outerShdw blurRad="190500" algn="ctr" rotWithShape="0">
                              <a:schemeClr val="tx1">
                                <a:alpha val="40000"/>
                              </a:schemeClr>
                            </a:outerShdw>
                          </a:effectLst>
                          <a:latin typeface="+mn-lt"/>
                          <a:ea typeface="+mn-ea"/>
                          <a:cs typeface="+mn-cs"/>
                        </a:rPr>
                        <a:t>Availability Group </a:t>
                      </a:r>
                      <a:r>
                        <a:rPr lang="en-US" sz="1600" b="1" kern="0" dirty="0" smtClean="0">
                          <a:solidFill>
                            <a:schemeClr val="accent1"/>
                          </a:solidFill>
                          <a:effectLst>
                            <a:outerShdw blurRad="711200" algn="ctr" rotWithShape="0">
                              <a:srgbClr val="FFFFFF">
                                <a:alpha val="39000"/>
                              </a:srgbClr>
                            </a:outerShdw>
                          </a:effectLst>
                          <a:latin typeface="+mn-lt"/>
                          <a:ea typeface="+mn-ea"/>
                          <a:cs typeface="+mn-cs"/>
                        </a:rPr>
                        <a:t/>
                      </a:r>
                      <a:br>
                        <a:rPr lang="en-US" sz="1600" b="1" kern="0" dirty="0" smtClean="0">
                          <a:solidFill>
                            <a:schemeClr val="accent1"/>
                          </a:solidFill>
                          <a:effectLst>
                            <a:outerShdw blurRad="711200" algn="ctr" rotWithShape="0">
                              <a:srgbClr val="FFFFFF">
                                <a:alpha val="39000"/>
                              </a:srgbClr>
                            </a:outerShdw>
                          </a:effectLst>
                          <a:latin typeface="+mn-lt"/>
                          <a:ea typeface="+mn-ea"/>
                          <a:cs typeface="+mn-cs"/>
                        </a:rPr>
                      </a:br>
                      <a:r>
                        <a:rPr lang="en-US" sz="1600" b="1" kern="0" dirty="0" smtClean="0">
                          <a:solidFill>
                            <a:schemeClr val="tx1">
                              <a:lumMod val="75000"/>
                              <a:lumOff val="25000"/>
                            </a:schemeClr>
                          </a:solidFill>
                          <a:latin typeface="+mn-lt"/>
                          <a:ea typeface="+mn-ea"/>
                          <a:cs typeface="+mn-cs"/>
                        </a:rPr>
                        <a:t>for HA &amp; DR</a:t>
                      </a:r>
                      <a:endParaRPr lang="en-US" sz="1600" b="1" kern="0" dirty="0">
                        <a:solidFill>
                          <a:schemeClr val="tx1">
                            <a:lumMod val="75000"/>
                            <a:lumOff val="25000"/>
                          </a:schemeClr>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28600" marR="0" lvl="0" indent="-228600" algn="l" defTabSz="444500" rtl="0" eaLnBrk="1" fontAlgn="ctr" latinLnBrk="0" hangingPunct="1">
                        <a:lnSpc>
                          <a:spcPct val="100000"/>
                        </a:lnSpc>
                        <a:spcBef>
                          <a:spcPts val="0"/>
                        </a:spcBef>
                        <a:spcAft>
                          <a:spcPts val="0"/>
                        </a:spcAft>
                        <a:buClrTx/>
                        <a:buSzPct val="100000"/>
                        <a:buFont typeface="Arial" pitchFamily="34" charset="0"/>
                        <a:buChar char="•"/>
                      </a:pPr>
                      <a:r>
                        <a:rPr lang="en-US" sz="1600" b="0" kern="0" dirty="0" smtClean="0">
                          <a:solidFill>
                            <a:schemeClr val="tx1">
                              <a:lumMod val="75000"/>
                              <a:lumOff val="25000"/>
                            </a:schemeClr>
                          </a:solidFill>
                          <a:latin typeface="+mn-lt"/>
                          <a:ea typeface="+mn-ea"/>
                          <a:cs typeface="+mn-cs"/>
                        </a:rPr>
                        <a:t>Non-Shared Storage solution</a:t>
                      </a:r>
                    </a:p>
                    <a:p>
                      <a:pPr marL="228600" marR="0" lvl="0" indent="-228600" algn="l" defTabSz="444500" rtl="0" eaLnBrk="1" fontAlgn="ctr" latinLnBrk="0" hangingPunct="1">
                        <a:lnSpc>
                          <a:spcPct val="100000"/>
                        </a:lnSpc>
                        <a:spcBef>
                          <a:spcPts val="0"/>
                        </a:spcBef>
                        <a:spcAft>
                          <a:spcPts val="0"/>
                        </a:spcAft>
                        <a:buClrTx/>
                        <a:buSzPct val="100000"/>
                        <a:buFont typeface="Arial" pitchFamily="34" charset="0"/>
                        <a:buChar char="•"/>
                      </a:pPr>
                      <a:r>
                        <a:rPr lang="en-US" sz="1600" b="0" kern="0" dirty="0" smtClean="0">
                          <a:solidFill>
                            <a:schemeClr val="tx1">
                              <a:lumMod val="75000"/>
                              <a:lumOff val="25000"/>
                            </a:schemeClr>
                          </a:solidFill>
                          <a:latin typeface="+mn-lt"/>
                          <a:ea typeface="+mn-ea"/>
                          <a:cs typeface="+mn-cs"/>
                        </a:rPr>
                        <a:t>(Group of) Database Level HA</a:t>
                      </a:r>
                    </a:p>
                    <a:p>
                      <a:pPr marL="228600" marR="0" lvl="0" indent="-228600" algn="l" defTabSz="444500" rtl="0" eaLnBrk="1" fontAlgn="ctr" latinLnBrk="0" hangingPunct="1">
                        <a:lnSpc>
                          <a:spcPct val="100000"/>
                        </a:lnSpc>
                        <a:spcBef>
                          <a:spcPts val="0"/>
                        </a:spcBef>
                        <a:spcAft>
                          <a:spcPts val="0"/>
                        </a:spcAft>
                        <a:buClrTx/>
                        <a:buSzPct val="100000"/>
                        <a:buFont typeface="Arial" pitchFamily="34" charset="0"/>
                        <a:buChar char="•"/>
                      </a:pPr>
                      <a:r>
                        <a:rPr lang="en-US" sz="1600" b="0" kern="0" dirty="0" smtClean="0">
                          <a:solidFill>
                            <a:schemeClr val="tx1">
                              <a:lumMod val="75000"/>
                              <a:lumOff val="25000"/>
                            </a:schemeClr>
                          </a:solidFill>
                          <a:latin typeface="+mn-lt"/>
                          <a:ea typeface="+mn-ea"/>
                          <a:cs typeface="+mn-cs"/>
                        </a:rPr>
                        <a:t>(Group of) Database Level DR</a:t>
                      </a:r>
                    </a:p>
                    <a:p>
                      <a:pPr marL="228600" marR="0" lvl="0" indent="-228600" algn="l" defTabSz="444500" rtl="0" eaLnBrk="1" fontAlgn="ctr" latinLnBrk="0" hangingPunct="1">
                        <a:lnSpc>
                          <a:spcPct val="100000"/>
                        </a:lnSpc>
                        <a:spcBef>
                          <a:spcPts val="0"/>
                        </a:spcBef>
                        <a:spcAft>
                          <a:spcPts val="0"/>
                        </a:spcAft>
                        <a:buClrTx/>
                        <a:buSzPct val="100000"/>
                        <a:buFont typeface="Arial" pitchFamily="34" charset="0"/>
                        <a:buChar char="•"/>
                      </a:pPr>
                      <a:r>
                        <a:rPr lang="en-US" sz="1600" b="0" kern="0" dirty="0" smtClean="0">
                          <a:solidFill>
                            <a:schemeClr val="tx1">
                              <a:lumMod val="75000"/>
                              <a:lumOff val="25000"/>
                            </a:schemeClr>
                          </a:solidFill>
                          <a:latin typeface="+mn-lt"/>
                          <a:ea typeface="+mn-ea"/>
                          <a:cs typeface="+mn-cs"/>
                        </a:rPr>
                        <a:t>DR replica can be Active Secondary</a:t>
                      </a:r>
                    </a:p>
                    <a:p>
                      <a:pPr marL="228600" marR="0" lvl="0" indent="-228600" algn="l" defTabSz="444500" rtl="0" eaLnBrk="1" fontAlgn="ctr" latinLnBrk="0" hangingPunct="1">
                        <a:lnSpc>
                          <a:spcPct val="100000"/>
                        </a:lnSpc>
                        <a:spcBef>
                          <a:spcPts val="0"/>
                        </a:spcBef>
                        <a:spcAft>
                          <a:spcPts val="0"/>
                        </a:spcAft>
                        <a:buClrTx/>
                        <a:buSzPct val="100000"/>
                        <a:buFont typeface="Arial" pitchFamily="34" charset="0"/>
                        <a:buChar char="•"/>
                        <a:tabLst/>
                        <a:defRPr/>
                      </a:pPr>
                      <a:r>
                        <a:rPr lang="en-US" sz="1600" b="0" kern="0" dirty="0" smtClean="0">
                          <a:solidFill>
                            <a:schemeClr val="tx1">
                              <a:lumMod val="75000"/>
                              <a:lumOff val="25000"/>
                            </a:schemeClr>
                          </a:solidFill>
                          <a:latin typeface="+mn-lt"/>
                          <a:ea typeface="+mn-ea"/>
                          <a:cs typeface="+mn-cs"/>
                        </a:rPr>
                        <a:t>Requires database to be in FULL recovery 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70670">
                <a:tc>
                  <a:txBody>
                    <a:bodyPr/>
                    <a:lstStyle/>
                    <a:p>
                      <a:pPr marL="0" marR="0" algn="ctr">
                        <a:lnSpc>
                          <a:spcPct val="100000"/>
                        </a:lnSpc>
                        <a:spcBef>
                          <a:spcPts val="0"/>
                        </a:spcBef>
                        <a:spcAft>
                          <a:spcPts val="0"/>
                        </a:spcAft>
                      </a:pPr>
                      <a:r>
                        <a:rPr lang="en-US" sz="2000" b="1" kern="1200" dirty="0" smtClean="0">
                          <a:ln>
                            <a:solidFill>
                              <a:schemeClr val="tx1">
                                <a:alpha val="0"/>
                              </a:schemeClr>
                            </a:solidFill>
                          </a:ln>
                          <a:solidFill>
                            <a:schemeClr val="bg1"/>
                          </a:solidFill>
                          <a:latin typeface="Segoe Condensed" pitchFamily="34" charset="0"/>
                          <a:ea typeface="+mn-ea"/>
                          <a:cs typeface="+mn-cs"/>
                        </a:rPr>
                        <a:t>3</a:t>
                      </a:r>
                      <a:endParaRPr lang="en-US" sz="2000" b="1" kern="1200" dirty="0">
                        <a:ln>
                          <a:solidFill>
                            <a:schemeClr val="tx1">
                              <a:alpha val="0"/>
                            </a:schemeClr>
                          </a:solidFill>
                        </a:ln>
                        <a:solidFill>
                          <a:schemeClr val="bg1"/>
                        </a:solidFill>
                        <a:latin typeface="Segoe Condensed"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dkUpDiag">
                      <a:fgClr>
                        <a:schemeClr val="accent1">
                          <a:lumMod val="75000"/>
                        </a:schemeClr>
                      </a:fgClr>
                      <a:bgClr>
                        <a:schemeClr val="accent1"/>
                      </a:bgClr>
                    </a:pattFill>
                  </a:tcPr>
                </a:tc>
                <a:tc>
                  <a:txBody>
                    <a:bodyPr/>
                    <a:lstStyle/>
                    <a:p>
                      <a:pPr marL="0" marR="0">
                        <a:lnSpc>
                          <a:spcPct val="100000"/>
                        </a:lnSpc>
                        <a:spcBef>
                          <a:spcPts val="0"/>
                        </a:spcBef>
                        <a:spcAft>
                          <a:spcPts val="0"/>
                        </a:spcAft>
                      </a:pPr>
                      <a:r>
                        <a:rPr lang="en-US" sz="1600" b="1" kern="1200" dirty="0" smtClean="0">
                          <a:ln>
                            <a:noFill/>
                          </a:ln>
                          <a:solidFill>
                            <a:schemeClr val="accent1"/>
                          </a:solidFill>
                          <a:effectLst>
                            <a:outerShdw blurRad="190500" algn="ctr" rotWithShape="0">
                              <a:schemeClr val="tx1">
                                <a:alpha val="40000"/>
                              </a:schemeClr>
                            </a:outerShdw>
                          </a:effectLst>
                          <a:latin typeface="+mn-lt"/>
                          <a:ea typeface="+mn-ea"/>
                          <a:cs typeface="+mn-cs"/>
                        </a:rPr>
                        <a:t>Failover Cluster Instance </a:t>
                      </a:r>
                      <a:r>
                        <a:rPr lang="en-US" sz="1600" b="1" kern="0" dirty="0" smtClean="0">
                          <a:solidFill>
                            <a:schemeClr val="tx1">
                              <a:lumMod val="75000"/>
                              <a:lumOff val="25000"/>
                            </a:schemeClr>
                          </a:solidFill>
                          <a:latin typeface="+mn-lt"/>
                          <a:ea typeface="+mn-ea"/>
                          <a:cs typeface="+mn-cs"/>
                        </a:rPr>
                        <a:t>for </a:t>
                      </a:r>
                      <a:r>
                        <a:rPr lang="en-US" sz="1600" b="1" kern="0" dirty="0">
                          <a:solidFill>
                            <a:schemeClr val="tx1">
                              <a:lumMod val="75000"/>
                              <a:lumOff val="25000"/>
                            </a:schemeClr>
                          </a:solidFill>
                          <a:latin typeface="+mn-lt"/>
                          <a:ea typeface="+mn-ea"/>
                          <a:cs typeface="+mn-cs"/>
                        </a:rPr>
                        <a:t>local HA </a:t>
                      </a:r>
                      <a:r>
                        <a:rPr lang="en-US" sz="1600" b="1" kern="0" dirty="0" smtClean="0">
                          <a:solidFill>
                            <a:schemeClr val="tx1">
                              <a:lumMod val="75000"/>
                              <a:lumOff val="25000"/>
                            </a:schemeClr>
                          </a:solidFill>
                          <a:latin typeface="+mn-lt"/>
                          <a:ea typeface="+mn-ea"/>
                          <a:cs typeface="+mn-cs"/>
                        </a:rPr>
                        <a:t>&amp; Availability Group for </a:t>
                      </a:r>
                      <a:r>
                        <a:rPr lang="en-US" sz="1600" b="1" kern="0" dirty="0">
                          <a:solidFill>
                            <a:schemeClr val="tx1">
                              <a:lumMod val="75000"/>
                              <a:lumOff val="25000"/>
                            </a:schemeClr>
                          </a:solidFill>
                          <a:latin typeface="+mn-lt"/>
                          <a:ea typeface="+mn-ea"/>
                          <a:cs typeface="+mn-cs"/>
                        </a:rPr>
                        <a:t>DR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28600" marR="0" lvl="0" indent="-228600" algn="l" defTabSz="444500" rtl="0" eaLnBrk="1" fontAlgn="ctr" latinLnBrk="0" hangingPunct="1">
                        <a:lnSpc>
                          <a:spcPct val="100000"/>
                        </a:lnSpc>
                        <a:spcBef>
                          <a:spcPts val="0"/>
                        </a:spcBef>
                        <a:spcAft>
                          <a:spcPts val="0"/>
                        </a:spcAft>
                        <a:buClrTx/>
                        <a:buSzPct val="100000"/>
                        <a:buFont typeface="Arial" pitchFamily="34" charset="0"/>
                        <a:buChar char="•"/>
                      </a:pPr>
                      <a:r>
                        <a:rPr lang="en-US" sz="1600" b="0" kern="0" dirty="0" smtClean="0">
                          <a:solidFill>
                            <a:schemeClr val="tx1">
                              <a:lumMod val="75000"/>
                              <a:lumOff val="25000"/>
                            </a:schemeClr>
                          </a:solidFill>
                          <a:latin typeface="+mn-lt"/>
                          <a:ea typeface="+mn-ea"/>
                          <a:cs typeface="+mn-cs"/>
                        </a:rPr>
                        <a:t>Combined Shared Storage and Non-Shared Storage</a:t>
                      </a:r>
                    </a:p>
                    <a:p>
                      <a:pPr marL="228600" marR="0" lvl="0" indent="-228600" algn="l" defTabSz="444500" rtl="0" eaLnBrk="1" fontAlgn="ctr" latinLnBrk="0" hangingPunct="1">
                        <a:lnSpc>
                          <a:spcPct val="100000"/>
                        </a:lnSpc>
                        <a:spcBef>
                          <a:spcPts val="0"/>
                        </a:spcBef>
                        <a:spcAft>
                          <a:spcPts val="0"/>
                        </a:spcAft>
                        <a:buClrTx/>
                        <a:buSzPct val="100000"/>
                        <a:buFont typeface="Arial" pitchFamily="34" charset="0"/>
                        <a:buChar char="•"/>
                      </a:pPr>
                      <a:r>
                        <a:rPr lang="en-US" sz="1600" b="0" kern="0" dirty="0" smtClean="0">
                          <a:solidFill>
                            <a:schemeClr val="tx1">
                              <a:lumMod val="75000"/>
                              <a:lumOff val="25000"/>
                            </a:schemeClr>
                          </a:solidFill>
                          <a:latin typeface="+mn-lt"/>
                          <a:ea typeface="+mn-ea"/>
                          <a:cs typeface="+mn-cs"/>
                        </a:rPr>
                        <a:t>Instance Level HA </a:t>
                      </a:r>
                    </a:p>
                    <a:p>
                      <a:pPr marL="228600" marR="0" lvl="0" indent="-228600" algn="l" defTabSz="444500" rtl="0" eaLnBrk="1" fontAlgn="ctr" latinLnBrk="0" hangingPunct="1">
                        <a:lnSpc>
                          <a:spcPct val="100000"/>
                        </a:lnSpc>
                        <a:spcBef>
                          <a:spcPts val="0"/>
                        </a:spcBef>
                        <a:spcAft>
                          <a:spcPts val="0"/>
                        </a:spcAft>
                        <a:buClrTx/>
                        <a:buSzPct val="100000"/>
                        <a:buFont typeface="Arial" pitchFamily="34" charset="0"/>
                        <a:buChar char="•"/>
                      </a:pPr>
                      <a:r>
                        <a:rPr lang="en-US" sz="1600" b="0" kern="0" dirty="0" smtClean="0">
                          <a:solidFill>
                            <a:schemeClr val="tx1">
                              <a:lumMod val="75000"/>
                              <a:lumOff val="25000"/>
                            </a:schemeClr>
                          </a:solidFill>
                          <a:latin typeface="+mn-lt"/>
                          <a:ea typeface="+mn-ea"/>
                          <a:cs typeface="+mn-cs"/>
                        </a:rPr>
                        <a:t>(Group of) Database Level DR</a:t>
                      </a:r>
                    </a:p>
                    <a:p>
                      <a:pPr marL="228600" marR="0" lvl="0" indent="-228600" algn="l" defTabSz="444500" rtl="0" eaLnBrk="1" fontAlgn="ctr" latinLnBrk="0" hangingPunct="1">
                        <a:lnSpc>
                          <a:spcPct val="100000"/>
                        </a:lnSpc>
                        <a:spcBef>
                          <a:spcPts val="0"/>
                        </a:spcBef>
                        <a:spcAft>
                          <a:spcPts val="0"/>
                        </a:spcAft>
                        <a:buClrTx/>
                        <a:buSzPct val="100000"/>
                        <a:buFont typeface="Arial" pitchFamily="34" charset="0"/>
                        <a:buChar char="•"/>
                      </a:pPr>
                      <a:r>
                        <a:rPr lang="en-US" sz="1600" b="0" kern="0" dirty="0" smtClean="0">
                          <a:solidFill>
                            <a:schemeClr val="tx1">
                              <a:lumMod val="75000"/>
                              <a:lumOff val="25000"/>
                            </a:schemeClr>
                          </a:solidFill>
                          <a:latin typeface="+mn-lt"/>
                          <a:ea typeface="+mn-ea"/>
                          <a:cs typeface="+mn-cs"/>
                        </a:rPr>
                        <a:t>DR replica can be Active Secondary</a:t>
                      </a:r>
                    </a:p>
                    <a:p>
                      <a:pPr marL="228600" marR="0" lvl="0" indent="-228600" algn="l" defTabSz="444500" rtl="0" eaLnBrk="1" fontAlgn="ctr" latinLnBrk="0" hangingPunct="1">
                        <a:lnSpc>
                          <a:spcPct val="100000"/>
                        </a:lnSpc>
                        <a:spcBef>
                          <a:spcPts val="0"/>
                        </a:spcBef>
                        <a:spcAft>
                          <a:spcPts val="0"/>
                        </a:spcAft>
                        <a:buClrTx/>
                        <a:buSzPct val="100000"/>
                        <a:buFont typeface="Arial" pitchFamily="34" charset="0"/>
                        <a:buChar char="•"/>
                        <a:tabLst/>
                        <a:defRPr/>
                      </a:pPr>
                      <a:r>
                        <a:rPr lang="en-US" sz="1600" b="0" kern="0" dirty="0" smtClean="0">
                          <a:solidFill>
                            <a:schemeClr val="tx1">
                              <a:lumMod val="75000"/>
                              <a:lumOff val="25000"/>
                            </a:schemeClr>
                          </a:solidFill>
                          <a:latin typeface="+mn-lt"/>
                          <a:ea typeface="+mn-ea"/>
                          <a:cs typeface="+mn-cs"/>
                        </a:rPr>
                        <a:t>Requires database to be in FULL recovery 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233514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47571" y="384731"/>
            <a:ext cx="9316306" cy="1143000"/>
          </a:xfrm>
        </p:spPr>
        <p:txBody>
          <a:bodyPr>
            <a:normAutofit/>
          </a:bodyPr>
          <a:lstStyle/>
          <a:p>
            <a:r>
              <a:rPr lang="en-US" sz="3200" dirty="0"/>
              <a:t>Disaster Recovery between On Premise and Azure</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6123" y="2651259"/>
            <a:ext cx="5179008" cy="3648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Diagram 1"/>
          <p:cNvGraphicFramePr/>
          <p:nvPr>
            <p:extLst>
              <p:ext uri="{D42A27DB-BD31-4B8C-83A1-F6EECF244321}">
                <p14:modId xmlns:p14="http://schemas.microsoft.com/office/powerpoint/2010/main" val="2660953550"/>
              </p:ext>
            </p:extLst>
          </p:nvPr>
        </p:nvGraphicFramePr>
        <p:xfrm>
          <a:off x="735227" y="2892490"/>
          <a:ext cx="5012430" cy="35275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Cloud Callout 2"/>
          <p:cNvSpPr/>
          <p:nvPr/>
        </p:nvSpPr>
        <p:spPr>
          <a:xfrm>
            <a:off x="2839455" y="1369111"/>
            <a:ext cx="4333461" cy="1282148"/>
          </a:xfrm>
          <a:prstGeom prst="cloudCallout">
            <a:avLst>
              <a:gd name="adj1" fmla="val -49451"/>
              <a:gd name="adj2" fmla="val 6792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a:t>WHY?</a:t>
            </a:r>
          </a:p>
        </p:txBody>
      </p:sp>
    </p:spTree>
    <p:extLst>
      <p:ext uri="{BB962C8B-B14F-4D97-AF65-F5344CB8AC3E}">
        <p14:creationId xmlns:p14="http://schemas.microsoft.com/office/powerpoint/2010/main" val="335427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2"/>
          <p:cNvSpPr>
            <a:spLocks noGrp="1"/>
          </p:cNvSpPr>
          <p:nvPr>
            <p:ph type="title"/>
          </p:nvPr>
        </p:nvSpPr>
        <p:spPr>
          <a:xfrm>
            <a:off x="531845" y="370262"/>
            <a:ext cx="11066106" cy="674653"/>
          </a:xfrm>
        </p:spPr>
        <p:txBody>
          <a:bodyPr>
            <a:noAutofit/>
          </a:bodyPr>
          <a:lstStyle/>
          <a:p>
            <a:r>
              <a:rPr lang="en-US" sz="3200" dirty="0" smtClean="0"/>
              <a:t>Example of Availability Group spanning </a:t>
            </a:r>
            <a:br>
              <a:rPr lang="en-US" sz="3200" dirty="0" smtClean="0"/>
            </a:br>
            <a:r>
              <a:rPr lang="en-US" sz="3200" dirty="0" smtClean="0"/>
              <a:t>On-premise and Azure</a:t>
            </a:r>
            <a:endParaRPr lang="en-US" sz="3200" dirty="0">
              <a:solidFill>
                <a:srgbClr val="FFC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45" y="1850688"/>
            <a:ext cx="6669812" cy="4848225"/>
          </a:xfrm>
          <a:prstGeom prst="rect">
            <a:avLst/>
          </a:prstGeom>
        </p:spPr>
      </p:pic>
    </p:spTree>
    <p:extLst>
      <p:ext uri="{BB962C8B-B14F-4D97-AF65-F5344CB8AC3E}">
        <p14:creationId xmlns:p14="http://schemas.microsoft.com/office/powerpoint/2010/main" val="3342490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txBox="1">
            <a:spLocks/>
          </p:cNvSpPr>
          <p:nvPr/>
        </p:nvSpPr>
        <p:spPr>
          <a:xfrm>
            <a:off x="6667026" y="1405165"/>
            <a:ext cx="2743200" cy="4266754"/>
          </a:xfrm>
          <a:prstGeom prst="rect">
            <a:avLst/>
          </a:prstGeom>
          <a:noFill/>
          <a:ln w="6350" cap="flat" cmpd="sng" algn="ctr">
            <a:solidFill>
              <a:schemeClr val="tx1">
                <a:alpha val="50000"/>
              </a:schemeClr>
            </a:solidFill>
            <a:prstDash val="solid"/>
            <a:headEnd type="none" w="med" len="med"/>
            <a:tailEnd type="none" w="med" len="med"/>
          </a:ln>
          <a:effectLst/>
        </p:spPr>
        <p:txBody>
          <a:bodyPr vert="horz" wrap="square" lIns="91440" tIns="457200" rIns="91440" bIns="91440" numCol="1" spcCol="182880" rtlCol="0" anchor="t" anchorCtr="0" compatLnSpc="1">
            <a:prstTxWarp prst="textNoShape">
              <a:avLst/>
            </a:prstTxWarp>
            <a:noAutofit/>
          </a:bodyPr>
          <a:lstStyle>
            <a:defPPr>
              <a:defRPr lang="en-US"/>
            </a:defPPr>
            <a:lvl2pPr marL="0" lvl="1" algn="ctr">
              <a:buClr>
                <a:srgbClr val="FFFFFF"/>
              </a:buClr>
              <a:buSzPct val="100000"/>
              <a:defRPr sz="1600" kern="0">
                <a:solidFill>
                  <a:srgbClr val="FFFFFF"/>
                </a:solidFill>
              </a:defRPr>
            </a:lvl2pPr>
            <a:lvl3pPr lvl="2"/>
            <a:lvl4pPr lvl="3"/>
          </a:lstStyle>
          <a:p>
            <a:pPr marL="228600" lvl="1" indent="-228600" algn="l" defTabSz="444500" fontAlgn="ctr">
              <a:spcBef>
                <a:spcPts val="600"/>
              </a:spcBef>
              <a:buClrTx/>
              <a:buFont typeface="Arial" pitchFamily="34" charset="0"/>
              <a:buChar char="•"/>
            </a:pPr>
            <a:r>
              <a:rPr lang="en-US" dirty="0">
                <a:solidFill>
                  <a:schemeClr val="tx1">
                    <a:lumMod val="75000"/>
                    <a:lumOff val="25000"/>
                  </a:schemeClr>
                </a:solidFill>
              </a:rPr>
              <a:t>Active Secondary</a:t>
            </a:r>
          </a:p>
          <a:p>
            <a:pPr marL="514350" lvl="1" indent="-228600" algn="l" fontAlgn="ctr">
              <a:spcBef>
                <a:spcPts val="400"/>
              </a:spcBef>
              <a:buClrTx/>
              <a:buFont typeface="Arial" pitchFamily="34" charset="0"/>
              <a:buChar char="–"/>
            </a:pPr>
            <a:r>
              <a:rPr lang="en-US" sz="1400" kern="1200" dirty="0">
                <a:ln>
                  <a:solidFill>
                    <a:srgbClr val="333333">
                      <a:alpha val="0"/>
                    </a:srgbClr>
                  </a:solidFill>
                </a:ln>
                <a:solidFill>
                  <a:schemeClr val="tx1">
                    <a:lumMod val="75000"/>
                    <a:lumOff val="25000"/>
                  </a:schemeClr>
                </a:solidFill>
              </a:rPr>
              <a:t>Readable Secondary</a:t>
            </a:r>
          </a:p>
          <a:p>
            <a:pPr marL="514350" lvl="1" indent="-228600" algn="l" fontAlgn="ctr">
              <a:spcBef>
                <a:spcPts val="400"/>
              </a:spcBef>
              <a:buClrTx/>
              <a:buFont typeface="Arial" pitchFamily="34" charset="0"/>
              <a:buChar char="–"/>
            </a:pPr>
            <a:r>
              <a:rPr lang="en-US" sz="1400" kern="1200" dirty="0">
                <a:ln>
                  <a:solidFill>
                    <a:srgbClr val="333333">
                      <a:alpha val="0"/>
                    </a:srgbClr>
                  </a:solidFill>
                </a:ln>
                <a:solidFill>
                  <a:schemeClr val="tx1">
                    <a:lumMod val="75000"/>
                    <a:lumOff val="25000"/>
                  </a:schemeClr>
                </a:solidFill>
              </a:rPr>
              <a:t>Backup from Secondary</a:t>
            </a:r>
          </a:p>
          <a:p>
            <a:pPr marL="514350" lvl="1" indent="-228600" algn="l" fontAlgn="ctr">
              <a:spcBef>
                <a:spcPts val="400"/>
              </a:spcBef>
              <a:buClrTx/>
              <a:buFont typeface="Arial" pitchFamily="34" charset="0"/>
              <a:buChar char="–"/>
            </a:pPr>
            <a:r>
              <a:rPr lang="en-US" sz="1400" kern="1200" dirty="0">
                <a:ln>
                  <a:solidFill>
                    <a:srgbClr val="333333">
                      <a:alpha val="0"/>
                    </a:srgbClr>
                  </a:solidFill>
                </a:ln>
                <a:solidFill>
                  <a:schemeClr val="tx1">
                    <a:lumMod val="75000"/>
                    <a:lumOff val="25000"/>
                  </a:schemeClr>
                </a:solidFill>
              </a:rPr>
              <a:t>Improves primary server performance by offloading work to secondary</a:t>
            </a:r>
          </a:p>
          <a:p>
            <a:pPr marL="228600" lvl="1" indent="-228600" algn="l" defTabSz="444500" fontAlgn="ctr">
              <a:spcBef>
                <a:spcPts val="600"/>
              </a:spcBef>
              <a:buClrTx/>
              <a:buFont typeface="Arial" pitchFamily="34" charset="0"/>
              <a:buChar char="•"/>
            </a:pPr>
            <a:r>
              <a:rPr lang="en-US" dirty="0">
                <a:solidFill>
                  <a:schemeClr val="tx1">
                    <a:lumMod val="75000"/>
                    <a:lumOff val="25000"/>
                  </a:schemeClr>
                </a:solidFill>
              </a:rPr>
              <a:t>Monitoring and Troubleshooting enhanced</a:t>
            </a:r>
          </a:p>
          <a:p>
            <a:pPr marL="228600" lvl="1" indent="-228600" algn="l" defTabSz="444500" fontAlgn="ctr">
              <a:spcBef>
                <a:spcPts val="600"/>
              </a:spcBef>
              <a:buClrTx/>
              <a:buFont typeface="Arial" pitchFamily="34" charset="0"/>
              <a:buChar char="•"/>
            </a:pPr>
            <a:r>
              <a:rPr lang="en-US" dirty="0">
                <a:solidFill>
                  <a:schemeClr val="tx1">
                    <a:lumMod val="75000"/>
                    <a:lumOff val="25000"/>
                  </a:schemeClr>
                </a:solidFill>
              </a:rPr>
              <a:t>Automation using PowerShell</a:t>
            </a:r>
          </a:p>
        </p:txBody>
      </p:sp>
      <p:sp>
        <p:nvSpPr>
          <p:cNvPr id="2" name="Title 1"/>
          <p:cNvSpPr>
            <a:spLocks noGrp="1"/>
          </p:cNvSpPr>
          <p:nvPr>
            <p:ph type="title"/>
          </p:nvPr>
        </p:nvSpPr>
        <p:spPr>
          <a:xfrm>
            <a:off x="693576" y="414621"/>
            <a:ext cx="8229600" cy="893701"/>
          </a:xfrm>
        </p:spPr>
        <p:txBody>
          <a:bodyPr>
            <a:normAutofit/>
          </a:bodyPr>
          <a:lstStyle/>
          <a:p>
            <a:r>
              <a:rPr lang="en-US" sz="3200" dirty="0"/>
              <a:t>AlwaysOn Availability Groups</a:t>
            </a:r>
          </a:p>
        </p:txBody>
      </p:sp>
      <p:sp>
        <p:nvSpPr>
          <p:cNvPr id="4" name="Content Placeholder 2"/>
          <p:cNvSpPr txBox="1">
            <a:spLocks/>
          </p:cNvSpPr>
          <p:nvPr/>
        </p:nvSpPr>
        <p:spPr>
          <a:xfrm>
            <a:off x="814232" y="1405165"/>
            <a:ext cx="2743200" cy="4266754"/>
          </a:xfrm>
          <a:prstGeom prst="rect">
            <a:avLst/>
          </a:prstGeom>
          <a:noFill/>
          <a:ln w="6350" cap="flat" cmpd="sng" algn="ctr">
            <a:solidFill>
              <a:schemeClr val="tx1">
                <a:alpha val="50000"/>
              </a:schemeClr>
            </a:solidFill>
            <a:prstDash val="solid"/>
            <a:headEnd type="none" w="med" len="med"/>
            <a:tailEnd type="none" w="med" len="med"/>
          </a:ln>
          <a:effectLst/>
        </p:spPr>
        <p:txBody>
          <a:bodyPr vert="horz" wrap="square" lIns="91440" tIns="457200" rIns="91440" bIns="91440" numCol="1" spcCol="182880" rtlCol="0" anchor="t" anchorCtr="0" compatLnSpc="1">
            <a:prstTxWarp prst="textNoShape">
              <a:avLst/>
            </a:prstTxWarp>
            <a:noAutofit/>
          </a:bodyPr>
          <a:lstStyle>
            <a:defPPr>
              <a:defRPr lang="en-US"/>
            </a:defPPr>
            <a:lvl2pPr marL="0" lvl="1" algn="ctr">
              <a:buClr>
                <a:srgbClr val="FFFFFF"/>
              </a:buClr>
              <a:buSzPct val="100000"/>
              <a:defRPr sz="1600" kern="0">
                <a:solidFill>
                  <a:srgbClr val="FFFFFF"/>
                </a:solidFill>
              </a:defRPr>
            </a:lvl2pPr>
          </a:lstStyle>
          <a:p>
            <a:pPr marL="228600" lvl="1" indent="-228600" algn="l" defTabSz="444500" fontAlgn="ctr">
              <a:spcBef>
                <a:spcPts val="600"/>
              </a:spcBef>
              <a:buClrTx/>
              <a:buFont typeface="Arial" pitchFamily="34" charset="0"/>
              <a:buChar char="•"/>
            </a:pPr>
            <a:r>
              <a:rPr lang="en-US" sz="1400" dirty="0">
                <a:solidFill>
                  <a:schemeClr val="tx1">
                    <a:lumMod val="75000"/>
                    <a:lumOff val="25000"/>
                  </a:schemeClr>
                </a:solidFill>
              </a:rPr>
              <a:t>Multi-database failover</a:t>
            </a:r>
          </a:p>
          <a:p>
            <a:pPr marL="228600" lvl="1" indent="-228600" algn="l" defTabSz="444500" fontAlgn="ctr">
              <a:spcBef>
                <a:spcPts val="600"/>
              </a:spcBef>
              <a:buClrTx/>
              <a:buFont typeface="Arial" pitchFamily="34" charset="0"/>
              <a:buChar char="•"/>
            </a:pPr>
            <a:r>
              <a:rPr lang="en-US" sz="1400" dirty="0">
                <a:solidFill>
                  <a:schemeClr val="tx1">
                    <a:lumMod val="75000"/>
                    <a:lumOff val="25000"/>
                  </a:schemeClr>
                </a:solidFill>
              </a:rPr>
              <a:t>Multiple secondaries </a:t>
            </a:r>
          </a:p>
          <a:p>
            <a:pPr marL="514350" lvl="1" indent="-228600" algn="l" fontAlgn="ctr">
              <a:spcBef>
                <a:spcPts val="400"/>
              </a:spcBef>
              <a:buClrTx/>
              <a:buFont typeface="Arial" pitchFamily="34" charset="0"/>
              <a:buChar char="–"/>
            </a:pPr>
            <a:r>
              <a:rPr lang="en-US" sz="1200" kern="1200" dirty="0">
                <a:ln>
                  <a:solidFill>
                    <a:srgbClr val="333333">
                      <a:alpha val="0"/>
                    </a:srgbClr>
                  </a:solidFill>
                </a:ln>
                <a:solidFill>
                  <a:schemeClr val="tx1">
                    <a:lumMod val="75000"/>
                    <a:lumOff val="25000"/>
                  </a:schemeClr>
                </a:solidFill>
              </a:rPr>
              <a:t>Total of 8 secondaries</a:t>
            </a:r>
          </a:p>
          <a:p>
            <a:pPr marL="514350" lvl="1" indent="-228600" algn="l" fontAlgn="ctr">
              <a:spcBef>
                <a:spcPts val="400"/>
              </a:spcBef>
              <a:buClrTx/>
              <a:buFont typeface="Arial" pitchFamily="34" charset="0"/>
              <a:buChar char="–"/>
            </a:pPr>
            <a:r>
              <a:rPr lang="en-US" sz="1200" kern="1200" dirty="0">
                <a:ln>
                  <a:solidFill>
                    <a:srgbClr val="333333">
                      <a:alpha val="0"/>
                    </a:srgbClr>
                  </a:solidFill>
                </a:ln>
                <a:solidFill>
                  <a:schemeClr val="tx1">
                    <a:lumMod val="75000"/>
                    <a:lumOff val="25000"/>
                  </a:schemeClr>
                </a:solidFill>
              </a:rPr>
              <a:t>2 synchronous secondaries</a:t>
            </a:r>
          </a:p>
          <a:p>
            <a:pPr marL="800100" lvl="1" indent="-228600" algn="l" fontAlgn="ctr">
              <a:spcBef>
                <a:spcPts val="200"/>
              </a:spcBef>
              <a:buClrTx/>
              <a:buFont typeface="Arial" pitchFamily="34" charset="0"/>
              <a:buChar char="–"/>
            </a:pPr>
            <a:r>
              <a:rPr lang="en-US" sz="1100" kern="1200" dirty="0">
                <a:ln>
                  <a:solidFill>
                    <a:srgbClr val="333333">
                      <a:alpha val="0"/>
                    </a:srgbClr>
                  </a:solidFill>
                </a:ln>
                <a:solidFill>
                  <a:schemeClr val="tx1">
                    <a:lumMod val="75000"/>
                    <a:lumOff val="25000"/>
                  </a:schemeClr>
                </a:solidFill>
              </a:rPr>
              <a:t>1 automatic failover pair</a:t>
            </a:r>
          </a:p>
          <a:p>
            <a:pPr marL="228600" lvl="1" indent="-228600" algn="l" defTabSz="444500" fontAlgn="ctr">
              <a:spcBef>
                <a:spcPts val="600"/>
              </a:spcBef>
              <a:buClrTx/>
              <a:buFont typeface="Arial" pitchFamily="34" charset="0"/>
              <a:buChar char="•"/>
            </a:pPr>
            <a:r>
              <a:rPr lang="en-US" sz="1400" dirty="0">
                <a:solidFill>
                  <a:schemeClr val="tx1">
                    <a:lumMod val="75000"/>
                    <a:lumOff val="25000"/>
                  </a:schemeClr>
                </a:solidFill>
              </a:rPr>
              <a:t>Synchronous and asynchronous data movement</a:t>
            </a:r>
          </a:p>
          <a:p>
            <a:pPr marL="228600" lvl="1" indent="-228600" algn="l" defTabSz="444500" fontAlgn="ctr">
              <a:spcBef>
                <a:spcPts val="600"/>
              </a:spcBef>
              <a:buClrTx/>
              <a:buFont typeface="Arial" pitchFamily="34" charset="0"/>
              <a:buChar char="•"/>
            </a:pPr>
            <a:r>
              <a:rPr lang="en-US" sz="1400" dirty="0">
                <a:solidFill>
                  <a:schemeClr val="tx1">
                    <a:lumMod val="75000"/>
                    <a:lumOff val="25000"/>
                  </a:schemeClr>
                </a:solidFill>
              </a:rPr>
              <a:t>Built in compression and encryption</a:t>
            </a:r>
          </a:p>
          <a:p>
            <a:pPr marL="228600" lvl="1" indent="-228600" algn="l" defTabSz="444500" fontAlgn="ctr">
              <a:spcBef>
                <a:spcPts val="600"/>
              </a:spcBef>
              <a:buClrTx/>
              <a:buFont typeface="Arial" pitchFamily="34" charset="0"/>
              <a:buChar char="•"/>
            </a:pPr>
            <a:r>
              <a:rPr lang="en-US" sz="1400" dirty="0">
                <a:solidFill>
                  <a:schemeClr val="tx1">
                    <a:lumMod val="75000"/>
                    <a:lumOff val="25000"/>
                  </a:schemeClr>
                </a:solidFill>
              </a:rPr>
              <a:t>Auto-page repair</a:t>
            </a:r>
          </a:p>
          <a:p>
            <a:pPr marL="228600" lvl="1" indent="-228600" algn="l" defTabSz="444500" fontAlgn="ctr">
              <a:spcBef>
                <a:spcPts val="600"/>
              </a:spcBef>
              <a:buClrTx/>
              <a:buFont typeface="Arial" pitchFamily="34" charset="0"/>
              <a:buChar char="•"/>
            </a:pPr>
            <a:r>
              <a:rPr lang="en-US" sz="1400" dirty="0">
                <a:solidFill>
                  <a:schemeClr val="tx1">
                    <a:lumMod val="75000"/>
                    <a:lumOff val="25000"/>
                  </a:schemeClr>
                </a:solidFill>
              </a:rPr>
              <a:t>Automatic and manual failover (new design)</a:t>
            </a:r>
          </a:p>
          <a:p>
            <a:pPr marL="228600" lvl="1" indent="-228600" algn="l" defTabSz="444500" fontAlgn="ctr">
              <a:spcBef>
                <a:spcPts val="600"/>
              </a:spcBef>
              <a:buClrTx/>
              <a:buFont typeface="Arial" pitchFamily="34" charset="0"/>
              <a:buChar char="•"/>
            </a:pPr>
            <a:r>
              <a:rPr lang="en-US" sz="1400" dirty="0">
                <a:solidFill>
                  <a:schemeClr val="tx1">
                    <a:lumMod val="75000"/>
                    <a:lumOff val="25000"/>
                  </a:schemeClr>
                </a:solidFill>
              </a:rPr>
              <a:t>Flexible failover policy</a:t>
            </a:r>
          </a:p>
        </p:txBody>
      </p:sp>
      <p:sp>
        <p:nvSpPr>
          <p:cNvPr id="5" name="Content Placeholder 2"/>
          <p:cNvSpPr txBox="1">
            <a:spLocks/>
          </p:cNvSpPr>
          <p:nvPr/>
        </p:nvSpPr>
        <p:spPr>
          <a:xfrm>
            <a:off x="3740629" y="1405165"/>
            <a:ext cx="2743200" cy="4266754"/>
          </a:xfrm>
          <a:prstGeom prst="rect">
            <a:avLst/>
          </a:prstGeom>
          <a:noFill/>
          <a:ln w="6350" cap="flat" cmpd="sng" algn="ctr">
            <a:solidFill>
              <a:schemeClr val="tx1">
                <a:alpha val="50000"/>
              </a:schemeClr>
            </a:solidFill>
            <a:prstDash val="solid"/>
            <a:headEnd type="none" w="med" len="med"/>
            <a:tailEnd type="none" w="med" len="med"/>
          </a:ln>
          <a:effectLst/>
        </p:spPr>
        <p:txBody>
          <a:bodyPr vert="horz" wrap="square" lIns="91440" tIns="457200" rIns="91440" bIns="91440" numCol="1" spcCol="182880" rtlCol="0" anchor="t" anchorCtr="0" compatLnSpc="1">
            <a:prstTxWarp prst="textNoShape">
              <a:avLst/>
            </a:prstTxWarp>
            <a:noAutofit/>
          </a:bodyPr>
          <a:lstStyle>
            <a:defPPr>
              <a:defRPr lang="en-US"/>
            </a:defPPr>
            <a:lvl2pPr marL="0" lvl="1" algn="ctr">
              <a:buClr>
                <a:srgbClr val="FFFFFF"/>
              </a:buClr>
              <a:buSzPct val="100000"/>
              <a:defRPr sz="1600" kern="0">
                <a:solidFill>
                  <a:srgbClr val="FFFFFF"/>
                </a:solidFill>
              </a:defRPr>
            </a:lvl2pPr>
            <a:lvl3pPr lvl="2"/>
            <a:lvl4pPr lvl="3"/>
          </a:lstStyle>
          <a:p>
            <a:pPr marL="228600" lvl="1" indent="-228600" algn="l" defTabSz="444500" fontAlgn="ctr">
              <a:spcBef>
                <a:spcPts val="600"/>
              </a:spcBef>
              <a:buClrTx/>
              <a:buFont typeface="Arial" pitchFamily="34" charset="0"/>
              <a:buChar char="•"/>
            </a:pPr>
            <a:r>
              <a:rPr lang="en-US" dirty="0">
                <a:solidFill>
                  <a:schemeClr val="tx1">
                    <a:lumMod val="75000"/>
                    <a:lumOff val="25000"/>
                  </a:schemeClr>
                </a:solidFill>
              </a:rPr>
              <a:t>Application failover using virtual name</a:t>
            </a:r>
          </a:p>
          <a:p>
            <a:pPr marL="228600" lvl="1" indent="-228600" algn="l" defTabSz="444500" fontAlgn="ctr">
              <a:spcBef>
                <a:spcPts val="600"/>
              </a:spcBef>
              <a:buClrTx/>
              <a:buFont typeface="Arial" pitchFamily="34" charset="0"/>
              <a:buChar char="•"/>
            </a:pPr>
            <a:r>
              <a:rPr lang="en-US" dirty="0">
                <a:solidFill>
                  <a:schemeClr val="tx1">
                    <a:lumMod val="75000"/>
                    <a:lumOff val="25000"/>
                  </a:schemeClr>
                </a:solidFill>
              </a:rPr>
              <a:t>Configuration Wizard</a:t>
            </a:r>
          </a:p>
          <a:p>
            <a:pPr marL="228600" lvl="1" indent="-228600" algn="l" defTabSz="444500" fontAlgn="ctr">
              <a:spcBef>
                <a:spcPts val="600"/>
              </a:spcBef>
              <a:buClrTx/>
              <a:buFont typeface="Arial" pitchFamily="34" charset="0"/>
              <a:buChar char="•"/>
            </a:pPr>
            <a:r>
              <a:rPr lang="en-US" dirty="0">
                <a:solidFill>
                  <a:schemeClr val="tx1">
                    <a:lumMod val="75000"/>
                    <a:lumOff val="25000"/>
                  </a:schemeClr>
                </a:solidFill>
              </a:rPr>
              <a:t>Dashboard</a:t>
            </a:r>
          </a:p>
          <a:p>
            <a:pPr marL="228600" lvl="1" indent="-228600" algn="l" defTabSz="444500" fontAlgn="ctr">
              <a:spcBef>
                <a:spcPts val="600"/>
              </a:spcBef>
              <a:buClrTx/>
              <a:buFont typeface="Arial" pitchFamily="34" charset="0"/>
              <a:buChar char="•"/>
            </a:pPr>
            <a:r>
              <a:rPr lang="en-US" dirty="0">
                <a:solidFill>
                  <a:schemeClr val="tx1">
                    <a:lumMod val="75000"/>
                    <a:lumOff val="25000"/>
                  </a:schemeClr>
                </a:solidFill>
              </a:rPr>
              <a:t>System Center Integration</a:t>
            </a:r>
          </a:p>
          <a:p>
            <a:pPr marL="228600" lvl="1" indent="-228600" algn="l" defTabSz="444500" fontAlgn="ctr">
              <a:spcBef>
                <a:spcPts val="600"/>
              </a:spcBef>
              <a:buClrTx/>
              <a:buFont typeface="Arial" pitchFamily="34" charset="0"/>
              <a:buChar char="•"/>
            </a:pPr>
            <a:r>
              <a:rPr lang="en-US" dirty="0">
                <a:solidFill>
                  <a:schemeClr val="tx1">
                    <a:lumMod val="75000"/>
                    <a:lumOff val="25000"/>
                  </a:schemeClr>
                </a:solidFill>
              </a:rPr>
              <a:t>Rich diagnostic infrastructure</a:t>
            </a:r>
          </a:p>
          <a:p>
            <a:pPr marL="228600" lvl="1" indent="-228600" algn="l" defTabSz="444500" fontAlgn="ctr">
              <a:spcBef>
                <a:spcPts val="600"/>
              </a:spcBef>
              <a:buClrTx/>
              <a:buFont typeface="Arial" pitchFamily="34" charset="0"/>
              <a:buChar char="•"/>
            </a:pPr>
            <a:r>
              <a:rPr lang="en-US" dirty="0">
                <a:solidFill>
                  <a:schemeClr val="tx1">
                    <a:lumMod val="75000"/>
                    <a:lumOff val="25000"/>
                  </a:schemeClr>
                </a:solidFill>
              </a:rPr>
              <a:t>File-stream replication</a:t>
            </a:r>
          </a:p>
          <a:p>
            <a:pPr marL="228600" lvl="1" indent="-228600" algn="l" defTabSz="444500" fontAlgn="ctr">
              <a:spcBef>
                <a:spcPts val="600"/>
              </a:spcBef>
              <a:buClrTx/>
              <a:buFont typeface="Arial" pitchFamily="34" charset="0"/>
              <a:buChar char="•"/>
            </a:pPr>
            <a:r>
              <a:rPr lang="en-US" dirty="0">
                <a:solidFill>
                  <a:schemeClr val="tx1">
                    <a:lumMod val="75000"/>
                    <a:lumOff val="25000"/>
                  </a:schemeClr>
                </a:solidFill>
              </a:rPr>
              <a:t>Replication publisher failover</a:t>
            </a:r>
          </a:p>
        </p:txBody>
      </p:sp>
      <p:sp>
        <p:nvSpPr>
          <p:cNvPr id="6" name="TextBox 5"/>
          <p:cNvSpPr txBox="1"/>
          <p:nvPr/>
        </p:nvSpPr>
        <p:spPr>
          <a:xfrm>
            <a:off x="814232" y="1405165"/>
            <a:ext cx="2743200" cy="400110"/>
          </a:xfrm>
          <a:prstGeom prst="rect">
            <a:avLst/>
          </a:prstGeom>
          <a:pattFill prst="dkUpDiag">
            <a:fgClr>
              <a:schemeClr val="accent1">
                <a:lumMod val="75000"/>
              </a:schemeClr>
            </a:fgClr>
            <a:bgClr>
              <a:schemeClr val="accent1"/>
            </a:bgClr>
          </a:pattFill>
          <a:ln w="3175" cap="flat" cmpd="sng" algn="ctr">
            <a:noFill/>
            <a:prstDash val="solid"/>
            <a:headEnd type="none" w="med" len="med"/>
            <a:tailEnd type="none" w="med" len="med"/>
          </a:ln>
          <a:effectLst/>
        </p:spPr>
        <p:txBody>
          <a:bodyPr spcFirstLastPara="0" vert="horz" wrap="square" lIns="0" tIns="45720" rIns="0" bIns="45720" numCol="1" spcCol="1270" anchor="ctr" anchorCtr="0">
            <a:spAutoFit/>
          </a:bodyPr>
          <a:lstStyle>
            <a:defPPr>
              <a:defRPr lang="en-US"/>
            </a:defPPr>
            <a:lvl1pPr algn="ctr">
              <a:defRPr sz="2000" b="1" kern="0">
                <a:solidFill>
                  <a:schemeClr val="bg1"/>
                </a:solidFill>
                <a:latin typeface="Segoe Condensed" pitchFamily="34" charset="0"/>
              </a:defRPr>
            </a:lvl1pPr>
          </a:lstStyle>
          <a:p>
            <a:r>
              <a:rPr lang="en-US" dirty="0">
                <a:ln>
                  <a:solidFill>
                    <a:srgbClr val="FFFFFF">
                      <a:alpha val="0"/>
                    </a:srgbClr>
                  </a:solidFill>
                </a:ln>
              </a:rPr>
              <a:t>Flexible</a:t>
            </a:r>
          </a:p>
        </p:txBody>
      </p:sp>
      <p:sp>
        <p:nvSpPr>
          <p:cNvPr id="12" name="TextBox 11"/>
          <p:cNvSpPr txBox="1"/>
          <p:nvPr/>
        </p:nvSpPr>
        <p:spPr>
          <a:xfrm>
            <a:off x="3740629" y="1405165"/>
            <a:ext cx="2743200" cy="400110"/>
          </a:xfrm>
          <a:prstGeom prst="rect">
            <a:avLst/>
          </a:prstGeom>
          <a:pattFill prst="dkUpDiag">
            <a:fgClr>
              <a:schemeClr val="accent1">
                <a:lumMod val="75000"/>
              </a:schemeClr>
            </a:fgClr>
            <a:bgClr>
              <a:schemeClr val="accent1"/>
            </a:bgClr>
          </a:pattFill>
          <a:ln w="3175" cap="flat" cmpd="sng" algn="ctr">
            <a:noFill/>
            <a:prstDash val="solid"/>
            <a:headEnd type="none" w="med" len="med"/>
            <a:tailEnd type="none" w="med" len="med"/>
          </a:ln>
          <a:effectLst/>
        </p:spPr>
        <p:txBody>
          <a:bodyPr spcFirstLastPara="0" vert="horz" wrap="square" lIns="0" tIns="45720" rIns="0" bIns="45720" numCol="1" spcCol="1270" anchor="ctr" anchorCtr="0">
            <a:spAutoFit/>
          </a:bodyPr>
          <a:lstStyle>
            <a:defPPr>
              <a:defRPr lang="en-US"/>
            </a:defPPr>
            <a:lvl1pPr algn="ctr">
              <a:defRPr sz="2000" b="1" kern="0">
                <a:solidFill>
                  <a:schemeClr val="bg1"/>
                </a:solidFill>
                <a:latin typeface="Segoe Condensed" pitchFamily="34" charset="0"/>
              </a:defRPr>
            </a:lvl1pPr>
          </a:lstStyle>
          <a:p>
            <a:r>
              <a:rPr lang="en-US" dirty="0">
                <a:ln>
                  <a:solidFill>
                    <a:srgbClr val="FFFFFF">
                      <a:alpha val="0"/>
                    </a:srgbClr>
                  </a:solidFill>
                </a:ln>
              </a:rPr>
              <a:t>Integrated</a:t>
            </a:r>
          </a:p>
        </p:txBody>
      </p:sp>
      <p:sp>
        <p:nvSpPr>
          <p:cNvPr id="13" name="TextBox 12"/>
          <p:cNvSpPr txBox="1"/>
          <p:nvPr/>
        </p:nvSpPr>
        <p:spPr>
          <a:xfrm>
            <a:off x="6667027" y="1405165"/>
            <a:ext cx="2743200" cy="400110"/>
          </a:xfrm>
          <a:prstGeom prst="rect">
            <a:avLst/>
          </a:prstGeom>
          <a:pattFill prst="dkUpDiag">
            <a:fgClr>
              <a:schemeClr val="accent1">
                <a:lumMod val="75000"/>
              </a:schemeClr>
            </a:fgClr>
            <a:bgClr>
              <a:schemeClr val="accent1"/>
            </a:bgClr>
          </a:pattFill>
          <a:ln w="3175" cap="flat" cmpd="sng" algn="ctr">
            <a:noFill/>
            <a:prstDash val="solid"/>
            <a:headEnd type="none" w="med" len="med"/>
            <a:tailEnd type="none" w="med" len="med"/>
          </a:ln>
          <a:effectLst/>
        </p:spPr>
        <p:txBody>
          <a:bodyPr spcFirstLastPara="0" vert="horz" wrap="square" lIns="0" tIns="45720" rIns="0" bIns="45720" numCol="1" spcCol="1270" anchor="ctr" anchorCtr="0">
            <a:spAutoFit/>
          </a:bodyPr>
          <a:lstStyle>
            <a:defPPr>
              <a:defRPr lang="en-US"/>
            </a:defPPr>
            <a:lvl1pPr algn="ctr">
              <a:defRPr sz="2000" b="1" kern="0">
                <a:solidFill>
                  <a:schemeClr val="tx1">
                    <a:lumMod val="50000"/>
                  </a:schemeClr>
                </a:solidFill>
                <a:latin typeface="Segoe Condensed"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ln>
                  <a:solidFill>
                    <a:srgbClr val="FFFFFF">
                      <a:alpha val="0"/>
                    </a:srgbClr>
                  </a:solidFill>
                </a:ln>
                <a:solidFill>
                  <a:schemeClr val="bg1"/>
                </a:solidFill>
              </a:rPr>
              <a:t>Efficient</a:t>
            </a:r>
          </a:p>
        </p:txBody>
      </p:sp>
    </p:spTree>
    <p:extLst>
      <p:ext uri="{BB962C8B-B14F-4D97-AF65-F5344CB8AC3E}">
        <p14:creationId xmlns:p14="http://schemas.microsoft.com/office/powerpoint/2010/main" val="1911345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1752193" y="6286904"/>
            <a:ext cx="527746" cy="365125"/>
          </a:xfrm>
          <a:prstGeom prst="rect">
            <a:avLst/>
          </a:prstGeom>
        </p:spPr>
        <p:txBody>
          <a:bodyPr/>
          <a:lstStyle/>
          <a:p>
            <a:fld id="{D372AB51-BDCC-4F95-83CF-1CBB2D34E9E5}" type="slidenum">
              <a:rPr lang="en-US" smtClean="0"/>
              <a:pPr/>
              <a:t>16</a:t>
            </a:fld>
            <a:endParaRPr lang="en-US" dirty="0"/>
          </a:p>
        </p:txBody>
      </p:sp>
      <p:sp>
        <p:nvSpPr>
          <p:cNvPr id="3" name="Title 2"/>
          <p:cNvSpPr>
            <a:spLocks noGrp="1"/>
          </p:cNvSpPr>
          <p:nvPr>
            <p:ph type="title"/>
          </p:nvPr>
        </p:nvSpPr>
        <p:spPr>
          <a:xfrm>
            <a:off x="651589" y="322572"/>
            <a:ext cx="8229600" cy="857250"/>
          </a:xfrm>
        </p:spPr>
        <p:txBody>
          <a:bodyPr>
            <a:normAutofit/>
          </a:bodyPr>
          <a:lstStyle/>
          <a:p>
            <a:r>
              <a:rPr lang="en-US" sz="3200" dirty="0" smtClean="0"/>
              <a:t>Availability Group Listener</a:t>
            </a:r>
            <a:endParaRPr lang="en-US" sz="3200" dirty="0"/>
          </a:p>
        </p:txBody>
      </p:sp>
      <p:grpSp>
        <p:nvGrpSpPr>
          <p:cNvPr id="6" name="Group 5"/>
          <p:cNvGrpSpPr/>
          <p:nvPr/>
        </p:nvGrpSpPr>
        <p:grpSpPr>
          <a:xfrm>
            <a:off x="651589" y="1351182"/>
            <a:ext cx="8577470" cy="5121292"/>
            <a:chOff x="228601" y="1057197"/>
            <a:chExt cx="8577470" cy="5121292"/>
          </a:xfrm>
        </p:grpSpPr>
        <p:sp>
          <p:nvSpPr>
            <p:cNvPr id="8" name="Freeform 7"/>
            <p:cNvSpPr/>
            <p:nvPr/>
          </p:nvSpPr>
          <p:spPr>
            <a:xfrm>
              <a:off x="657474" y="1057197"/>
              <a:ext cx="6004229" cy="501840"/>
            </a:xfrm>
            <a:custGeom>
              <a:avLst/>
              <a:gdLst>
                <a:gd name="connsiteX0" fmla="*/ 0 w 6004229"/>
                <a:gd name="connsiteY0" fmla="*/ 83642 h 501840"/>
                <a:gd name="connsiteX1" fmla="*/ 83642 w 6004229"/>
                <a:gd name="connsiteY1" fmla="*/ 0 h 501840"/>
                <a:gd name="connsiteX2" fmla="*/ 5920587 w 6004229"/>
                <a:gd name="connsiteY2" fmla="*/ 0 h 501840"/>
                <a:gd name="connsiteX3" fmla="*/ 6004229 w 6004229"/>
                <a:gd name="connsiteY3" fmla="*/ 83642 h 501840"/>
                <a:gd name="connsiteX4" fmla="*/ 6004229 w 6004229"/>
                <a:gd name="connsiteY4" fmla="*/ 418198 h 501840"/>
                <a:gd name="connsiteX5" fmla="*/ 5920587 w 6004229"/>
                <a:gd name="connsiteY5" fmla="*/ 501840 h 501840"/>
                <a:gd name="connsiteX6" fmla="*/ 83642 w 6004229"/>
                <a:gd name="connsiteY6" fmla="*/ 501840 h 501840"/>
                <a:gd name="connsiteX7" fmla="*/ 0 w 6004229"/>
                <a:gd name="connsiteY7" fmla="*/ 418198 h 501840"/>
                <a:gd name="connsiteX8" fmla="*/ 0 w 6004229"/>
                <a:gd name="connsiteY8" fmla="*/ 83642 h 50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4229" h="501840">
                  <a:moveTo>
                    <a:pt x="0" y="83642"/>
                  </a:moveTo>
                  <a:cubicBezTo>
                    <a:pt x="0" y="37448"/>
                    <a:pt x="37448" y="0"/>
                    <a:pt x="83642" y="0"/>
                  </a:cubicBezTo>
                  <a:lnTo>
                    <a:pt x="5920587" y="0"/>
                  </a:lnTo>
                  <a:cubicBezTo>
                    <a:pt x="5966781" y="0"/>
                    <a:pt x="6004229" y="37448"/>
                    <a:pt x="6004229" y="83642"/>
                  </a:cubicBezTo>
                  <a:lnTo>
                    <a:pt x="6004229" y="418198"/>
                  </a:lnTo>
                  <a:cubicBezTo>
                    <a:pt x="6004229" y="464392"/>
                    <a:pt x="5966781" y="501840"/>
                    <a:pt x="5920587" y="501840"/>
                  </a:cubicBezTo>
                  <a:lnTo>
                    <a:pt x="83642" y="501840"/>
                  </a:lnTo>
                  <a:cubicBezTo>
                    <a:pt x="37448" y="501840"/>
                    <a:pt x="0" y="464392"/>
                    <a:pt x="0" y="418198"/>
                  </a:cubicBezTo>
                  <a:lnTo>
                    <a:pt x="0" y="83642"/>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251444" tIns="24498" rIns="251444" bIns="24498" numCol="1" spcCol="1270" anchor="ctr" anchorCtr="0">
              <a:noAutofit/>
            </a:bodyPr>
            <a:lstStyle/>
            <a:p>
              <a:pPr defTabSz="755650">
                <a:lnSpc>
                  <a:spcPct val="90000"/>
                </a:lnSpc>
                <a:spcBef>
                  <a:spcPct val="0"/>
                </a:spcBef>
                <a:spcAft>
                  <a:spcPct val="35000"/>
                </a:spcAft>
              </a:pPr>
              <a:r>
                <a:rPr lang="en-US" sz="1700" dirty="0"/>
                <a:t>Provide client connectivity to availability group databases</a:t>
              </a:r>
            </a:p>
          </p:txBody>
        </p:sp>
        <p:sp>
          <p:nvSpPr>
            <p:cNvPr id="9" name="Freeform 8"/>
            <p:cNvSpPr/>
            <p:nvPr/>
          </p:nvSpPr>
          <p:spPr>
            <a:xfrm>
              <a:off x="228601" y="2079237"/>
              <a:ext cx="8577470" cy="1338750"/>
            </a:xfrm>
            <a:custGeom>
              <a:avLst/>
              <a:gdLst>
                <a:gd name="connsiteX0" fmla="*/ 0 w 8577470"/>
                <a:gd name="connsiteY0" fmla="*/ 0 h 1338750"/>
                <a:gd name="connsiteX1" fmla="*/ 8577470 w 8577470"/>
                <a:gd name="connsiteY1" fmla="*/ 0 h 1338750"/>
                <a:gd name="connsiteX2" fmla="*/ 8577470 w 8577470"/>
                <a:gd name="connsiteY2" fmla="*/ 1338750 h 1338750"/>
                <a:gd name="connsiteX3" fmla="*/ 0 w 8577470"/>
                <a:gd name="connsiteY3" fmla="*/ 1338750 h 1338750"/>
                <a:gd name="connsiteX4" fmla="*/ 0 w 8577470"/>
                <a:gd name="connsiteY4" fmla="*/ 0 h 1338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7470" h="1338750">
                  <a:moveTo>
                    <a:pt x="0" y="0"/>
                  </a:moveTo>
                  <a:lnTo>
                    <a:pt x="8577470" y="0"/>
                  </a:lnTo>
                  <a:lnTo>
                    <a:pt x="8577470" y="1338750"/>
                  </a:lnTo>
                  <a:lnTo>
                    <a:pt x="0" y="1338750"/>
                  </a:lnTo>
                  <a:lnTo>
                    <a:pt x="0" y="0"/>
                  </a:lnTo>
                  <a:close/>
                </a:path>
              </a:pathLst>
            </a:cu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65707" tIns="354076" rIns="665707" bIns="120904" numCol="1" spcCol="1270" anchor="t" anchorCtr="0">
              <a:noAutofit/>
            </a:bodyPr>
            <a:lstStyle/>
            <a:p>
              <a:pPr marL="171450" lvl="1" indent="-171450" defTabSz="755650">
                <a:lnSpc>
                  <a:spcPct val="90000"/>
                </a:lnSpc>
                <a:spcBef>
                  <a:spcPct val="0"/>
                </a:spcBef>
                <a:spcAft>
                  <a:spcPct val="15000"/>
                </a:spcAft>
                <a:buChar char="••"/>
              </a:pPr>
              <a:r>
                <a:rPr lang="en-US" sz="1700" dirty="0">
                  <a:solidFill>
                    <a:schemeClr val="tx1">
                      <a:lumMod val="75000"/>
                      <a:lumOff val="25000"/>
                    </a:schemeClr>
                  </a:solidFill>
                </a:rPr>
                <a:t>DNS name</a:t>
              </a:r>
            </a:p>
            <a:p>
              <a:pPr marL="171450" lvl="1" indent="-171450" defTabSz="755650">
                <a:lnSpc>
                  <a:spcPct val="90000"/>
                </a:lnSpc>
                <a:spcBef>
                  <a:spcPct val="0"/>
                </a:spcBef>
                <a:spcAft>
                  <a:spcPct val="15000"/>
                </a:spcAft>
                <a:buChar char="••"/>
              </a:pPr>
              <a:r>
                <a:rPr lang="en-US" sz="1700" dirty="0">
                  <a:solidFill>
                    <a:schemeClr val="tx1">
                      <a:lumMod val="75000"/>
                      <a:lumOff val="25000"/>
                    </a:schemeClr>
                  </a:solidFill>
                </a:rPr>
                <a:t>One or more IP addresses</a:t>
              </a:r>
            </a:p>
            <a:p>
              <a:pPr marL="171450" lvl="1" indent="-171450" defTabSz="755650">
                <a:lnSpc>
                  <a:spcPct val="90000"/>
                </a:lnSpc>
                <a:spcBef>
                  <a:spcPct val="0"/>
                </a:spcBef>
                <a:spcAft>
                  <a:spcPct val="15000"/>
                </a:spcAft>
                <a:buChar char="••"/>
              </a:pPr>
              <a:r>
                <a:rPr lang="en-US" sz="1700" dirty="0">
                  <a:solidFill>
                    <a:schemeClr val="tx1">
                      <a:lumMod val="75000"/>
                      <a:lumOff val="25000"/>
                    </a:schemeClr>
                  </a:solidFill>
                </a:rPr>
                <a:t>Listener port</a:t>
              </a:r>
            </a:p>
          </p:txBody>
        </p:sp>
        <p:sp>
          <p:nvSpPr>
            <p:cNvPr id="10" name="Freeform 9"/>
            <p:cNvSpPr/>
            <p:nvPr/>
          </p:nvSpPr>
          <p:spPr>
            <a:xfrm>
              <a:off x="657474" y="1828317"/>
              <a:ext cx="6004229" cy="501840"/>
            </a:xfrm>
            <a:custGeom>
              <a:avLst/>
              <a:gdLst>
                <a:gd name="connsiteX0" fmla="*/ 0 w 6004229"/>
                <a:gd name="connsiteY0" fmla="*/ 83642 h 501840"/>
                <a:gd name="connsiteX1" fmla="*/ 83642 w 6004229"/>
                <a:gd name="connsiteY1" fmla="*/ 0 h 501840"/>
                <a:gd name="connsiteX2" fmla="*/ 5920587 w 6004229"/>
                <a:gd name="connsiteY2" fmla="*/ 0 h 501840"/>
                <a:gd name="connsiteX3" fmla="*/ 6004229 w 6004229"/>
                <a:gd name="connsiteY3" fmla="*/ 83642 h 501840"/>
                <a:gd name="connsiteX4" fmla="*/ 6004229 w 6004229"/>
                <a:gd name="connsiteY4" fmla="*/ 418198 h 501840"/>
                <a:gd name="connsiteX5" fmla="*/ 5920587 w 6004229"/>
                <a:gd name="connsiteY5" fmla="*/ 501840 h 501840"/>
                <a:gd name="connsiteX6" fmla="*/ 83642 w 6004229"/>
                <a:gd name="connsiteY6" fmla="*/ 501840 h 501840"/>
                <a:gd name="connsiteX7" fmla="*/ 0 w 6004229"/>
                <a:gd name="connsiteY7" fmla="*/ 418198 h 501840"/>
                <a:gd name="connsiteX8" fmla="*/ 0 w 6004229"/>
                <a:gd name="connsiteY8" fmla="*/ 83642 h 50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4229" h="501840">
                  <a:moveTo>
                    <a:pt x="0" y="83642"/>
                  </a:moveTo>
                  <a:cubicBezTo>
                    <a:pt x="0" y="37448"/>
                    <a:pt x="37448" y="0"/>
                    <a:pt x="83642" y="0"/>
                  </a:cubicBezTo>
                  <a:lnTo>
                    <a:pt x="5920587" y="0"/>
                  </a:lnTo>
                  <a:cubicBezTo>
                    <a:pt x="5966781" y="0"/>
                    <a:pt x="6004229" y="37448"/>
                    <a:pt x="6004229" y="83642"/>
                  </a:cubicBezTo>
                  <a:lnTo>
                    <a:pt x="6004229" y="418198"/>
                  </a:lnTo>
                  <a:cubicBezTo>
                    <a:pt x="6004229" y="464392"/>
                    <a:pt x="5966781" y="501840"/>
                    <a:pt x="5920587" y="501840"/>
                  </a:cubicBezTo>
                  <a:lnTo>
                    <a:pt x="83642" y="501840"/>
                  </a:lnTo>
                  <a:cubicBezTo>
                    <a:pt x="37448" y="501840"/>
                    <a:pt x="0" y="464392"/>
                    <a:pt x="0" y="418198"/>
                  </a:cubicBezTo>
                  <a:lnTo>
                    <a:pt x="0" y="83642"/>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251444" tIns="24498" rIns="251444" bIns="24498" numCol="1" spcCol="1270" anchor="ctr" anchorCtr="0">
              <a:noAutofit/>
            </a:bodyPr>
            <a:lstStyle/>
            <a:p>
              <a:pPr defTabSz="755650">
                <a:lnSpc>
                  <a:spcPct val="90000"/>
                </a:lnSpc>
                <a:spcBef>
                  <a:spcPct val="0"/>
                </a:spcBef>
                <a:spcAft>
                  <a:spcPct val="35000"/>
                </a:spcAft>
              </a:pPr>
              <a:r>
                <a:rPr lang="en-US" sz="1700"/>
                <a:t>Client Access Point Clustered Resource</a:t>
              </a:r>
            </a:p>
          </p:txBody>
        </p:sp>
        <p:sp>
          <p:nvSpPr>
            <p:cNvPr id="11" name="Freeform 10"/>
            <p:cNvSpPr/>
            <p:nvPr/>
          </p:nvSpPr>
          <p:spPr>
            <a:xfrm>
              <a:off x="228601" y="3760707"/>
              <a:ext cx="8577470" cy="736312"/>
            </a:xfrm>
            <a:custGeom>
              <a:avLst/>
              <a:gdLst>
                <a:gd name="connsiteX0" fmla="*/ 0 w 8577470"/>
                <a:gd name="connsiteY0" fmla="*/ 0 h 736312"/>
                <a:gd name="connsiteX1" fmla="*/ 8577470 w 8577470"/>
                <a:gd name="connsiteY1" fmla="*/ 0 h 736312"/>
                <a:gd name="connsiteX2" fmla="*/ 8577470 w 8577470"/>
                <a:gd name="connsiteY2" fmla="*/ 736312 h 736312"/>
                <a:gd name="connsiteX3" fmla="*/ 0 w 8577470"/>
                <a:gd name="connsiteY3" fmla="*/ 736312 h 736312"/>
                <a:gd name="connsiteX4" fmla="*/ 0 w 8577470"/>
                <a:gd name="connsiteY4" fmla="*/ 0 h 736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7470" h="736312">
                  <a:moveTo>
                    <a:pt x="0" y="0"/>
                  </a:moveTo>
                  <a:lnTo>
                    <a:pt x="8577470" y="0"/>
                  </a:lnTo>
                  <a:lnTo>
                    <a:pt x="8577470" y="736312"/>
                  </a:lnTo>
                  <a:lnTo>
                    <a:pt x="0" y="736312"/>
                  </a:lnTo>
                  <a:lnTo>
                    <a:pt x="0" y="0"/>
                  </a:lnTo>
                  <a:close/>
                </a:path>
              </a:pathLst>
            </a:cu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65707" tIns="354076" rIns="665707" bIns="120904" numCol="1" spcCol="1270" anchor="t" anchorCtr="0">
              <a:noAutofit/>
            </a:bodyPr>
            <a:lstStyle/>
            <a:p>
              <a:pPr marL="171450" lvl="1" indent="-171450" defTabSz="755650">
                <a:lnSpc>
                  <a:spcPct val="90000"/>
                </a:lnSpc>
                <a:spcBef>
                  <a:spcPct val="0"/>
                </a:spcBef>
                <a:spcAft>
                  <a:spcPct val="15000"/>
                </a:spcAft>
                <a:buChar char="••"/>
              </a:pPr>
              <a:r>
                <a:rPr lang="en-US" sz="1700" dirty="0">
                  <a:solidFill>
                    <a:schemeClr val="tx1">
                      <a:lumMod val="75000"/>
                      <a:lumOff val="25000"/>
                    </a:schemeClr>
                  </a:solidFill>
                </a:rPr>
                <a:t>Availability group resource dependency on listener resource</a:t>
              </a:r>
            </a:p>
          </p:txBody>
        </p:sp>
        <p:sp>
          <p:nvSpPr>
            <p:cNvPr id="12" name="Freeform 11"/>
            <p:cNvSpPr/>
            <p:nvPr/>
          </p:nvSpPr>
          <p:spPr>
            <a:xfrm>
              <a:off x="657474" y="3509787"/>
              <a:ext cx="6004229" cy="501840"/>
            </a:xfrm>
            <a:custGeom>
              <a:avLst/>
              <a:gdLst>
                <a:gd name="connsiteX0" fmla="*/ 0 w 6004229"/>
                <a:gd name="connsiteY0" fmla="*/ 83642 h 501840"/>
                <a:gd name="connsiteX1" fmla="*/ 83642 w 6004229"/>
                <a:gd name="connsiteY1" fmla="*/ 0 h 501840"/>
                <a:gd name="connsiteX2" fmla="*/ 5920587 w 6004229"/>
                <a:gd name="connsiteY2" fmla="*/ 0 h 501840"/>
                <a:gd name="connsiteX3" fmla="*/ 6004229 w 6004229"/>
                <a:gd name="connsiteY3" fmla="*/ 83642 h 501840"/>
                <a:gd name="connsiteX4" fmla="*/ 6004229 w 6004229"/>
                <a:gd name="connsiteY4" fmla="*/ 418198 h 501840"/>
                <a:gd name="connsiteX5" fmla="*/ 5920587 w 6004229"/>
                <a:gd name="connsiteY5" fmla="*/ 501840 h 501840"/>
                <a:gd name="connsiteX6" fmla="*/ 83642 w 6004229"/>
                <a:gd name="connsiteY6" fmla="*/ 501840 h 501840"/>
                <a:gd name="connsiteX7" fmla="*/ 0 w 6004229"/>
                <a:gd name="connsiteY7" fmla="*/ 418198 h 501840"/>
                <a:gd name="connsiteX8" fmla="*/ 0 w 6004229"/>
                <a:gd name="connsiteY8" fmla="*/ 83642 h 50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4229" h="501840">
                  <a:moveTo>
                    <a:pt x="0" y="83642"/>
                  </a:moveTo>
                  <a:cubicBezTo>
                    <a:pt x="0" y="37448"/>
                    <a:pt x="37448" y="0"/>
                    <a:pt x="83642" y="0"/>
                  </a:cubicBezTo>
                  <a:lnTo>
                    <a:pt x="5920587" y="0"/>
                  </a:lnTo>
                  <a:cubicBezTo>
                    <a:pt x="5966781" y="0"/>
                    <a:pt x="6004229" y="37448"/>
                    <a:pt x="6004229" y="83642"/>
                  </a:cubicBezTo>
                  <a:lnTo>
                    <a:pt x="6004229" y="418198"/>
                  </a:lnTo>
                  <a:cubicBezTo>
                    <a:pt x="6004229" y="464392"/>
                    <a:pt x="5966781" y="501840"/>
                    <a:pt x="5920587" y="501840"/>
                  </a:cubicBezTo>
                  <a:lnTo>
                    <a:pt x="83642" y="501840"/>
                  </a:lnTo>
                  <a:cubicBezTo>
                    <a:pt x="37448" y="501840"/>
                    <a:pt x="0" y="464392"/>
                    <a:pt x="0" y="418198"/>
                  </a:cubicBezTo>
                  <a:lnTo>
                    <a:pt x="0" y="83642"/>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251444" tIns="24498" rIns="251444" bIns="24498" numCol="1" spcCol="1270" anchor="ctr" anchorCtr="0">
              <a:noAutofit/>
            </a:bodyPr>
            <a:lstStyle/>
            <a:p>
              <a:pPr defTabSz="755650">
                <a:lnSpc>
                  <a:spcPct val="90000"/>
                </a:lnSpc>
                <a:spcBef>
                  <a:spcPct val="0"/>
                </a:spcBef>
                <a:spcAft>
                  <a:spcPct val="35000"/>
                </a:spcAft>
              </a:pPr>
              <a:r>
                <a:rPr lang="en-US" sz="1700"/>
                <a:t>Create listener for availability group in SQL Server</a:t>
              </a:r>
            </a:p>
          </p:txBody>
        </p:sp>
        <p:sp>
          <p:nvSpPr>
            <p:cNvPr id="13" name="Freeform 12"/>
            <p:cNvSpPr/>
            <p:nvPr/>
          </p:nvSpPr>
          <p:spPr>
            <a:xfrm>
              <a:off x="228601" y="4839739"/>
              <a:ext cx="8577470" cy="1338750"/>
            </a:xfrm>
            <a:custGeom>
              <a:avLst/>
              <a:gdLst>
                <a:gd name="connsiteX0" fmla="*/ 0 w 8577470"/>
                <a:gd name="connsiteY0" fmla="*/ 0 h 1338750"/>
                <a:gd name="connsiteX1" fmla="*/ 8577470 w 8577470"/>
                <a:gd name="connsiteY1" fmla="*/ 0 h 1338750"/>
                <a:gd name="connsiteX2" fmla="*/ 8577470 w 8577470"/>
                <a:gd name="connsiteY2" fmla="*/ 1338750 h 1338750"/>
                <a:gd name="connsiteX3" fmla="*/ 0 w 8577470"/>
                <a:gd name="connsiteY3" fmla="*/ 1338750 h 1338750"/>
                <a:gd name="connsiteX4" fmla="*/ 0 w 8577470"/>
                <a:gd name="connsiteY4" fmla="*/ 0 h 1338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7470" h="1338750">
                  <a:moveTo>
                    <a:pt x="0" y="0"/>
                  </a:moveTo>
                  <a:lnTo>
                    <a:pt x="8577470" y="0"/>
                  </a:lnTo>
                  <a:lnTo>
                    <a:pt x="8577470" y="1338750"/>
                  </a:lnTo>
                  <a:lnTo>
                    <a:pt x="0" y="1338750"/>
                  </a:lnTo>
                  <a:lnTo>
                    <a:pt x="0" y="0"/>
                  </a:lnTo>
                  <a:close/>
                </a:path>
              </a:pathLst>
            </a:custGeom>
            <a:scene3d>
              <a:camera prst="orthographicFront"/>
              <a:lightRig rig="flat" dir="t"/>
            </a:scene3d>
            <a:sp3d z="190500" extrusionH="12700" prstMaterial="plastic">
              <a:bevelT w="50800" h="50800"/>
            </a:sp3d>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65707" tIns="354076" rIns="665707" bIns="120904" numCol="1" spcCol="1270" anchor="t" anchorCtr="0">
              <a:noAutofit/>
            </a:bodyPr>
            <a:lstStyle/>
            <a:p>
              <a:pPr marL="171450" lvl="1" indent="-171450" defTabSz="755650">
                <a:lnSpc>
                  <a:spcPct val="90000"/>
                </a:lnSpc>
                <a:spcBef>
                  <a:spcPct val="0"/>
                </a:spcBef>
                <a:spcAft>
                  <a:spcPct val="15000"/>
                </a:spcAft>
                <a:buChar char="••"/>
              </a:pPr>
              <a:r>
                <a:rPr lang="en-US" sz="1700" dirty="0">
                  <a:solidFill>
                    <a:schemeClr val="tx1">
                      <a:lumMod val="75000"/>
                      <a:lumOff val="25000"/>
                    </a:schemeClr>
                  </a:solidFill>
                </a:rPr>
                <a:t>Connect to the primary replica (read/write)</a:t>
              </a:r>
            </a:p>
            <a:p>
              <a:pPr marL="171450" lvl="1" indent="-171450" defTabSz="755650">
                <a:lnSpc>
                  <a:spcPct val="90000"/>
                </a:lnSpc>
                <a:spcBef>
                  <a:spcPct val="0"/>
                </a:spcBef>
                <a:spcAft>
                  <a:spcPct val="15000"/>
                </a:spcAft>
                <a:buChar char="••"/>
              </a:pPr>
              <a:r>
                <a:rPr lang="en-US" sz="1700" dirty="0">
                  <a:solidFill>
                    <a:schemeClr val="tx1">
                      <a:lumMod val="75000"/>
                      <a:lumOff val="25000"/>
                    </a:schemeClr>
                  </a:solidFill>
                </a:rPr>
                <a:t>Read intent connection routed to secondary</a:t>
              </a:r>
            </a:p>
            <a:p>
              <a:pPr marL="171450" lvl="1" indent="-171450" defTabSz="755650">
                <a:lnSpc>
                  <a:spcPct val="90000"/>
                </a:lnSpc>
                <a:spcBef>
                  <a:spcPct val="0"/>
                </a:spcBef>
                <a:spcAft>
                  <a:spcPct val="15000"/>
                </a:spcAft>
                <a:buChar char="••"/>
              </a:pPr>
              <a:r>
                <a:rPr lang="en-US" sz="1700" dirty="0">
                  <a:solidFill>
                    <a:schemeClr val="tx1">
                      <a:lumMod val="75000"/>
                      <a:lumOff val="25000"/>
                    </a:schemeClr>
                  </a:solidFill>
                </a:rPr>
                <a:t>Multiple subnet Listener (stretch cluster, multi-site, remote site)</a:t>
              </a:r>
            </a:p>
          </p:txBody>
        </p:sp>
        <p:sp>
          <p:nvSpPr>
            <p:cNvPr id="14" name="Freeform 13"/>
            <p:cNvSpPr/>
            <p:nvPr/>
          </p:nvSpPr>
          <p:spPr>
            <a:xfrm>
              <a:off x="657474" y="4588819"/>
              <a:ext cx="6004229" cy="501840"/>
            </a:xfrm>
            <a:custGeom>
              <a:avLst/>
              <a:gdLst>
                <a:gd name="connsiteX0" fmla="*/ 0 w 6004229"/>
                <a:gd name="connsiteY0" fmla="*/ 83642 h 501840"/>
                <a:gd name="connsiteX1" fmla="*/ 83642 w 6004229"/>
                <a:gd name="connsiteY1" fmla="*/ 0 h 501840"/>
                <a:gd name="connsiteX2" fmla="*/ 5920587 w 6004229"/>
                <a:gd name="connsiteY2" fmla="*/ 0 h 501840"/>
                <a:gd name="connsiteX3" fmla="*/ 6004229 w 6004229"/>
                <a:gd name="connsiteY3" fmla="*/ 83642 h 501840"/>
                <a:gd name="connsiteX4" fmla="*/ 6004229 w 6004229"/>
                <a:gd name="connsiteY4" fmla="*/ 418198 h 501840"/>
                <a:gd name="connsiteX5" fmla="*/ 5920587 w 6004229"/>
                <a:gd name="connsiteY5" fmla="*/ 501840 h 501840"/>
                <a:gd name="connsiteX6" fmla="*/ 83642 w 6004229"/>
                <a:gd name="connsiteY6" fmla="*/ 501840 h 501840"/>
                <a:gd name="connsiteX7" fmla="*/ 0 w 6004229"/>
                <a:gd name="connsiteY7" fmla="*/ 418198 h 501840"/>
                <a:gd name="connsiteX8" fmla="*/ 0 w 6004229"/>
                <a:gd name="connsiteY8" fmla="*/ 83642 h 50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4229" h="501840">
                  <a:moveTo>
                    <a:pt x="0" y="83642"/>
                  </a:moveTo>
                  <a:cubicBezTo>
                    <a:pt x="0" y="37448"/>
                    <a:pt x="37448" y="0"/>
                    <a:pt x="83642" y="0"/>
                  </a:cubicBezTo>
                  <a:lnTo>
                    <a:pt x="5920587" y="0"/>
                  </a:lnTo>
                  <a:cubicBezTo>
                    <a:pt x="5966781" y="0"/>
                    <a:pt x="6004229" y="37448"/>
                    <a:pt x="6004229" y="83642"/>
                  </a:cubicBezTo>
                  <a:lnTo>
                    <a:pt x="6004229" y="418198"/>
                  </a:lnTo>
                  <a:cubicBezTo>
                    <a:pt x="6004229" y="464392"/>
                    <a:pt x="5966781" y="501840"/>
                    <a:pt x="5920587" y="501840"/>
                  </a:cubicBezTo>
                  <a:lnTo>
                    <a:pt x="83642" y="501840"/>
                  </a:lnTo>
                  <a:cubicBezTo>
                    <a:pt x="37448" y="501840"/>
                    <a:pt x="0" y="464392"/>
                    <a:pt x="0" y="418198"/>
                  </a:cubicBezTo>
                  <a:lnTo>
                    <a:pt x="0" y="83642"/>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251444" tIns="24498" rIns="251444" bIns="24498" numCol="1" spcCol="1270" anchor="ctr" anchorCtr="0">
              <a:noAutofit/>
            </a:bodyPr>
            <a:lstStyle/>
            <a:p>
              <a:pPr defTabSz="755650">
                <a:lnSpc>
                  <a:spcPct val="90000"/>
                </a:lnSpc>
                <a:spcBef>
                  <a:spcPct val="0"/>
                </a:spcBef>
                <a:spcAft>
                  <a:spcPct val="35000"/>
                </a:spcAft>
              </a:pPr>
              <a:r>
                <a:rPr lang="en-US" sz="1700"/>
                <a:t>Listener Advantages</a:t>
              </a:r>
            </a:p>
          </p:txBody>
        </p:sp>
      </p:grpSp>
    </p:spTree>
    <p:extLst>
      <p:ext uri="{BB962C8B-B14F-4D97-AF65-F5344CB8AC3E}">
        <p14:creationId xmlns:p14="http://schemas.microsoft.com/office/powerpoint/2010/main" val="17366311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066" y="517849"/>
            <a:ext cx="11459633" cy="498598"/>
          </a:xfrm>
        </p:spPr>
        <p:txBody>
          <a:bodyPr>
            <a:noAutofit/>
          </a:bodyPr>
          <a:lstStyle/>
          <a:p>
            <a:r>
              <a:rPr lang="en-US" sz="3200" dirty="0">
                <a:solidFill>
                  <a:schemeClr val="accent1"/>
                </a:solidFill>
              </a:rPr>
              <a:t>Client Connectivity</a:t>
            </a:r>
          </a:p>
        </p:txBody>
      </p:sp>
      <p:sp>
        <p:nvSpPr>
          <p:cNvPr id="4" name="Content Placeholder 2"/>
          <p:cNvSpPr txBox="1">
            <a:spLocks/>
          </p:cNvSpPr>
          <p:nvPr/>
        </p:nvSpPr>
        <p:spPr>
          <a:xfrm>
            <a:off x="364066" y="1547093"/>
            <a:ext cx="9199812" cy="2572374"/>
          </a:xfrm>
          <a:prstGeom prst="rect">
            <a:avLst/>
          </a:prstGeom>
        </p:spPr>
        <p:txBody>
          <a:bodyPr/>
          <a:lst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solidFill>
                  <a:schemeClr val="tx1">
                    <a:lumMod val="75000"/>
                    <a:lumOff val="25000"/>
                  </a:schemeClr>
                </a:solidFill>
              </a:rPr>
              <a:t>Client connection behavior determined by the Availability Group Replica option</a:t>
            </a:r>
          </a:p>
          <a:p>
            <a:pPr lvl="1">
              <a:spcBef>
                <a:spcPts val="441"/>
              </a:spcBef>
            </a:pPr>
            <a:r>
              <a:rPr lang="en-US" sz="1800" dirty="0">
                <a:solidFill>
                  <a:schemeClr val="tx1">
                    <a:lumMod val="75000"/>
                    <a:lumOff val="25000"/>
                  </a:schemeClr>
                </a:solidFill>
              </a:rPr>
              <a:t>Replica option determines whether a replica is enabled for read access when in a secondary role and which clients can connect to it</a:t>
            </a:r>
          </a:p>
          <a:p>
            <a:pPr lvl="1">
              <a:spcBef>
                <a:spcPts val="441"/>
              </a:spcBef>
            </a:pPr>
            <a:r>
              <a:rPr lang="en-US" sz="1800" dirty="0">
                <a:solidFill>
                  <a:schemeClr val="tx1">
                    <a:lumMod val="75000"/>
                    <a:lumOff val="25000"/>
                  </a:schemeClr>
                </a:solidFill>
              </a:rPr>
              <a:t>Choices are:</a:t>
            </a:r>
          </a:p>
          <a:p>
            <a:pPr lvl="2">
              <a:spcBef>
                <a:spcPts val="221"/>
              </a:spcBef>
            </a:pPr>
            <a:r>
              <a:rPr lang="en-US" sz="1800" dirty="0">
                <a:solidFill>
                  <a:schemeClr val="tx1">
                    <a:lumMod val="75000"/>
                    <a:lumOff val="25000"/>
                  </a:schemeClr>
                </a:solidFill>
              </a:rPr>
              <a:t>No connections</a:t>
            </a:r>
          </a:p>
          <a:p>
            <a:pPr lvl="2">
              <a:spcBef>
                <a:spcPts val="221"/>
              </a:spcBef>
            </a:pPr>
            <a:r>
              <a:rPr lang="en-US" sz="1800" dirty="0">
                <a:solidFill>
                  <a:schemeClr val="tx1">
                    <a:lumMod val="75000"/>
                    <a:lumOff val="25000"/>
                  </a:schemeClr>
                </a:solidFill>
              </a:rPr>
              <a:t>Only connections specifying Application Intent=</a:t>
            </a:r>
            <a:r>
              <a:rPr lang="en-US" sz="1800" dirty="0" err="1">
                <a:solidFill>
                  <a:schemeClr val="tx1">
                    <a:lumMod val="75000"/>
                    <a:lumOff val="25000"/>
                  </a:schemeClr>
                </a:solidFill>
              </a:rPr>
              <a:t>ReadOnly</a:t>
            </a:r>
            <a:r>
              <a:rPr lang="en-US" sz="1800" dirty="0">
                <a:solidFill>
                  <a:schemeClr val="tx1">
                    <a:lumMod val="75000"/>
                    <a:lumOff val="25000"/>
                  </a:schemeClr>
                </a:solidFill>
              </a:rPr>
              <a:t> connection property</a:t>
            </a:r>
          </a:p>
          <a:p>
            <a:pPr lvl="2">
              <a:spcBef>
                <a:spcPts val="221"/>
              </a:spcBef>
            </a:pPr>
            <a:r>
              <a:rPr lang="en-US" sz="1800" dirty="0">
                <a:solidFill>
                  <a:schemeClr val="tx1">
                    <a:lumMod val="75000"/>
                    <a:lumOff val="25000"/>
                  </a:schemeClr>
                </a:solidFill>
              </a:rPr>
              <a:t>All connections</a:t>
            </a:r>
          </a:p>
        </p:txBody>
      </p:sp>
    </p:spTree>
    <p:extLst>
      <p:ext uri="{BB962C8B-B14F-4D97-AF65-F5344CB8AC3E}">
        <p14:creationId xmlns:p14="http://schemas.microsoft.com/office/powerpoint/2010/main" val="371121022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062" y="499188"/>
            <a:ext cx="11459633" cy="498598"/>
          </a:xfrm>
        </p:spPr>
        <p:txBody>
          <a:bodyPr>
            <a:noAutofit/>
          </a:bodyPr>
          <a:lstStyle/>
          <a:p>
            <a:r>
              <a:rPr lang="en-US" sz="3200" dirty="0" err="1">
                <a:solidFill>
                  <a:schemeClr val="accent1"/>
                </a:solidFill>
              </a:rPr>
              <a:t>ReadOnly</a:t>
            </a:r>
            <a:r>
              <a:rPr lang="en-US" sz="3200" dirty="0">
                <a:solidFill>
                  <a:schemeClr val="accent1"/>
                </a:solidFill>
              </a:rPr>
              <a:t> Routing</a:t>
            </a:r>
          </a:p>
        </p:txBody>
      </p:sp>
      <p:sp>
        <p:nvSpPr>
          <p:cNvPr id="4" name="Content Placeholder 24"/>
          <p:cNvSpPr txBox="1">
            <a:spLocks/>
          </p:cNvSpPr>
          <p:nvPr/>
        </p:nvSpPr>
        <p:spPr>
          <a:xfrm>
            <a:off x="612062" y="1279706"/>
            <a:ext cx="8433206" cy="4118263"/>
          </a:xfrm>
          <a:prstGeom prst="rect">
            <a:avLst/>
          </a:prstGeom>
        </p:spPr>
        <p:txBody>
          <a:bodyPr/>
          <a:lst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solidFill>
                  <a:schemeClr val="tx1">
                    <a:lumMod val="75000"/>
                    <a:lumOff val="25000"/>
                  </a:schemeClr>
                </a:solidFill>
              </a:rPr>
              <a:t>Read-only Routing enables redirection of client connection to new readable secondary after a failover</a:t>
            </a:r>
          </a:p>
          <a:p>
            <a:pPr lvl="1">
              <a:spcBef>
                <a:spcPts val="441"/>
              </a:spcBef>
            </a:pPr>
            <a:r>
              <a:rPr lang="en-US" sz="1600" dirty="0">
                <a:solidFill>
                  <a:schemeClr val="tx1">
                    <a:lumMod val="75000"/>
                    <a:lumOff val="25000"/>
                  </a:schemeClr>
                </a:solidFill>
              </a:rPr>
              <a:t>Connection specifies the Availability Group Listener Virtual Name plus Application Intent=</a:t>
            </a:r>
            <a:r>
              <a:rPr lang="en-US" sz="1600" dirty="0" err="1">
                <a:solidFill>
                  <a:schemeClr val="tx1">
                    <a:lumMod val="75000"/>
                    <a:lumOff val="25000"/>
                  </a:schemeClr>
                </a:solidFill>
              </a:rPr>
              <a:t>ReadOnly</a:t>
            </a:r>
            <a:r>
              <a:rPr lang="en-US" sz="1600" dirty="0">
                <a:solidFill>
                  <a:schemeClr val="tx1">
                    <a:lumMod val="75000"/>
                    <a:lumOff val="25000"/>
                  </a:schemeClr>
                </a:solidFill>
              </a:rPr>
              <a:t> in the connection string</a:t>
            </a:r>
          </a:p>
          <a:p>
            <a:pPr lvl="1">
              <a:spcBef>
                <a:spcPts val="441"/>
              </a:spcBef>
            </a:pPr>
            <a:r>
              <a:rPr lang="en-US" sz="1600" dirty="0">
                <a:solidFill>
                  <a:schemeClr val="tx1">
                    <a:lumMod val="75000"/>
                    <a:lumOff val="25000"/>
                  </a:schemeClr>
                </a:solidFill>
              </a:rPr>
              <a:t>Possible for connections to go to different readable </a:t>
            </a:r>
            <a:r>
              <a:rPr lang="en-US" sz="1600" dirty="0" err="1">
                <a:solidFill>
                  <a:schemeClr val="tx1">
                    <a:lumMod val="75000"/>
                    <a:lumOff val="25000"/>
                  </a:schemeClr>
                </a:solidFill>
              </a:rPr>
              <a:t>secondaries</a:t>
            </a:r>
            <a:r>
              <a:rPr lang="en-US" sz="1600" dirty="0">
                <a:solidFill>
                  <a:schemeClr val="tx1">
                    <a:lumMod val="75000"/>
                    <a:lumOff val="25000"/>
                  </a:schemeClr>
                </a:solidFill>
              </a:rPr>
              <a:t> if available to balance read-only access</a:t>
            </a:r>
          </a:p>
          <a:p>
            <a:pPr lvl="1">
              <a:spcBef>
                <a:spcPts val="441"/>
              </a:spcBef>
            </a:pPr>
            <a:r>
              <a:rPr lang="en-US" sz="1800" dirty="0">
                <a:solidFill>
                  <a:schemeClr val="tx1">
                    <a:lumMod val="75000"/>
                    <a:lumOff val="25000"/>
                  </a:schemeClr>
                </a:solidFill>
              </a:rPr>
              <a:t>Standard connections are routed to the Primary server for read/write operations</a:t>
            </a:r>
          </a:p>
          <a:p>
            <a:pPr lvl="1"/>
            <a:r>
              <a:rPr lang="en-US" sz="1800" dirty="0" err="1">
                <a:solidFill>
                  <a:schemeClr val="tx1">
                    <a:lumMod val="75000"/>
                    <a:lumOff val="25000"/>
                  </a:schemeClr>
                </a:solidFill>
              </a:rPr>
              <a:t>ReadOnly</a:t>
            </a:r>
            <a:r>
              <a:rPr lang="en-US" sz="1800" dirty="0">
                <a:solidFill>
                  <a:schemeClr val="tx1">
                    <a:lumMod val="75000"/>
                    <a:lumOff val="25000"/>
                  </a:schemeClr>
                </a:solidFill>
              </a:rPr>
              <a:t> connections are routed to a readable secondary based on </a:t>
            </a:r>
            <a:r>
              <a:rPr lang="en-US" sz="1800" dirty="0" err="1">
                <a:solidFill>
                  <a:schemeClr val="tx1">
                    <a:lumMod val="75000"/>
                    <a:lumOff val="25000"/>
                  </a:schemeClr>
                </a:solidFill>
              </a:rPr>
              <a:t>ReadOnly</a:t>
            </a:r>
            <a:r>
              <a:rPr lang="en-US" sz="1800" dirty="0">
                <a:solidFill>
                  <a:schemeClr val="tx1">
                    <a:lumMod val="75000"/>
                    <a:lumOff val="25000"/>
                  </a:schemeClr>
                </a:solidFill>
              </a:rPr>
              <a:t> routing configuration</a:t>
            </a:r>
          </a:p>
        </p:txBody>
      </p:sp>
    </p:spTree>
    <p:extLst>
      <p:ext uri="{BB962C8B-B14F-4D97-AF65-F5344CB8AC3E}">
        <p14:creationId xmlns:p14="http://schemas.microsoft.com/office/powerpoint/2010/main" val="4162027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85364" y="227951"/>
            <a:ext cx="11459633" cy="498598"/>
          </a:xfrm>
        </p:spPr>
        <p:txBody>
          <a:bodyPr>
            <a:noAutofit/>
          </a:bodyPr>
          <a:lstStyle/>
          <a:p>
            <a:r>
              <a:rPr lang="en-US" sz="3200" dirty="0">
                <a:solidFill>
                  <a:schemeClr val="accent1"/>
                </a:solidFill>
              </a:rPr>
              <a:t>AlwaysOn Active Secondaries</a:t>
            </a:r>
          </a:p>
        </p:txBody>
      </p:sp>
      <p:sp>
        <p:nvSpPr>
          <p:cNvPr id="3" name="Text Placeholder 2"/>
          <p:cNvSpPr>
            <a:spLocks noGrp="1"/>
          </p:cNvSpPr>
          <p:nvPr>
            <p:ph type="body" sz="quarter" idx="10"/>
          </p:nvPr>
        </p:nvSpPr>
        <p:spPr>
          <a:xfrm>
            <a:off x="852111" y="2168854"/>
            <a:ext cx="5002638" cy="2436564"/>
          </a:xfrm>
        </p:spPr>
        <p:txBody>
          <a:bodyPr/>
          <a:lstStyle/>
          <a:p>
            <a:pPr marL="0" indent="0">
              <a:buNone/>
            </a:pPr>
            <a:r>
              <a:rPr lang="en-US" b="1" dirty="0">
                <a:solidFill>
                  <a:schemeClr val="tx1">
                    <a:lumMod val="75000"/>
                    <a:lumOff val="25000"/>
                  </a:schemeClr>
                </a:solidFill>
              </a:rPr>
              <a:t>IT EFFICIENCY AND COST-EFFECTIVENESS ARE CRITICAL FOR BUSINESSES</a:t>
            </a:r>
          </a:p>
          <a:p>
            <a:pPr marL="0" indent="0">
              <a:spcBef>
                <a:spcPts val="600"/>
              </a:spcBef>
              <a:buNone/>
            </a:pPr>
            <a:r>
              <a:rPr lang="en-US" b="1" dirty="0">
                <a:solidFill>
                  <a:schemeClr val="accent1"/>
                </a:solidFill>
                <a:effectLst>
                  <a:outerShdw blurRad="190500" algn="ctr" rotWithShape="0">
                    <a:schemeClr val="tx1">
                      <a:alpha val="40000"/>
                    </a:schemeClr>
                  </a:outerShdw>
                </a:effectLst>
              </a:rPr>
              <a:t>Idle hardware </a:t>
            </a:r>
            <a:r>
              <a:rPr lang="en-US" dirty="0">
                <a:solidFill>
                  <a:schemeClr val="tx1">
                    <a:lumMod val="75000"/>
                    <a:lumOff val="25000"/>
                  </a:schemeClr>
                </a:solidFill>
              </a:rPr>
              <a:t>is no longer an option. </a:t>
            </a:r>
          </a:p>
          <a:p>
            <a:pPr marL="0" indent="0">
              <a:buNone/>
            </a:pPr>
            <a:endParaRPr lang="en-US" dirty="0"/>
          </a:p>
          <a:p>
            <a:pPr marL="0" lvl="1" indent="0">
              <a:spcBef>
                <a:spcPts val="600"/>
              </a:spcBef>
              <a:buClr>
                <a:srgbClr val="FFFFFF"/>
              </a:buClr>
              <a:buSzPct val="100000"/>
              <a:buNone/>
              <a:defRPr/>
            </a:pPr>
            <a:r>
              <a:rPr lang="en-US" b="1" kern="0" cap="all" dirty="0">
                <a:solidFill>
                  <a:schemeClr val="tx1">
                    <a:lumMod val="75000"/>
                    <a:lumOff val="25000"/>
                  </a:schemeClr>
                </a:solidFill>
              </a:rPr>
              <a:t>Active Secondary uses</a:t>
            </a:r>
          </a:p>
          <a:p>
            <a:pPr marL="0" lvl="1" indent="-122219">
              <a:spcBef>
                <a:spcPts val="600"/>
              </a:spcBef>
              <a:buClr>
                <a:srgbClr val="FFFFFF"/>
              </a:buClr>
              <a:buSzPct val="100000"/>
              <a:buNone/>
              <a:defRPr/>
            </a:pPr>
            <a:r>
              <a:rPr lang="en-US" sz="1800" b="1" dirty="0">
                <a:solidFill>
                  <a:schemeClr val="accent1"/>
                </a:solidFill>
                <a:effectLst>
                  <a:outerShdw blurRad="190500" algn="ctr" rotWithShape="0">
                    <a:schemeClr val="tx1">
                      <a:alpha val="40000"/>
                    </a:schemeClr>
                  </a:outerShdw>
                </a:effectLst>
              </a:rPr>
              <a:t>Read-only </a:t>
            </a:r>
            <a:r>
              <a:rPr lang="en-US" sz="1800" dirty="0">
                <a:solidFill>
                  <a:schemeClr val="tx1">
                    <a:lumMod val="75000"/>
                    <a:lumOff val="25000"/>
                  </a:schemeClr>
                </a:solidFill>
              </a:rPr>
              <a:t>workloads</a:t>
            </a:r>
          </a:p>
          <a:p>
            <a:pPr marL="0" lvl="1" indent="-122219">
              <a:spcBef>
                <a:spcPts val="600"/>
              </a:spcBef>
              <a:buClr>
                <a:srgbClr val="FFFFFF"/>
              </a:buClr>
              <a:buSzPct val="100000"/>
              <a:buNone/>
              <a:defRPr/>
            </a:pPr>
            <a:r>
              <a:rPr lang="en-US" sz="1800" b="1" dirty="0">
                <a:solidFill>
                  <a:schemeClr val="accent1"/>
                </a:solidFill>
                <a:effectLst>
                  <a:outerShdw blurRad="190500" algn="ctr" rotWithShape="0">
                    <a:schemeClr val="tx1">
                      <a:alpha val="40000"/>
                    </a:schemeClr>
                  </a:outerShdw>
                </a:effectLst>
              </a:rPr>
              <a:t>Offloading </a:t>
            </a:r>
            <a:r>
              <a:rPr lang="en-US" sz="1800" dirty="0">
                <a:solidFill>
                  <a:schemeClr val="tx1">
                    <a:lumMod val="75000"/>
                    <a:lumOff val="25000"/>
                  </a:schemeClr>
                </a:solidFill>
              </a:rPr>
              <a:t>Backups</a:t>
            </a:r>
          </a:p>
        </p:txBody>
      </p:sp>
      <p:sp>
        <p:nvSpPr>
          <p:cNvPr id="2" name="Rectangle 1"/>
          <p:cNvSpPr/>
          <p:nvPr/>
        </p:nvSpPr>
        <p:spPr>
          <a:xfrm>
            <a:off x="581000" y="955555"/>
            <a:ext cx="8503920" cy="707886"/>
          </a:xfrm>
          <a:prstGeom prst="rect">
            <a:avLst/>
          </a:prstGeom>
          <a:pattFill prst="dkUpDiag">
            <a:fgClr>
              <a:schemeClr val="accent1">
                <a:lumMod val="75000"/>
              </a:schemeClr>
            </a:fgClr>
            <a:bgClr>
              <a:schemeClr val="accent1"/>
            </a:bgClr>
          </a:pattFill>
          <a:ln w="3175" cap="flat" cmpd="sng" algn="ctr">
            <a:noFill/>
            <a:prstDash val="solid"/>
            <a:headEnd type="none" w="med" len="med"/>
            <a:tailEnd type="none" w="med" len="med"/>
          </a:ln>
          <a:effectLst/>
        </p:spPr>
        <p:txBody>
          <a:bodyPr spcFirstLastPara="0" vert="horz" wrap="square" lIns="0" tIns="45720" rIns="0" bIns="45720" numCol="1" spcCol="1270" anchor="ctr" anchorCtr="0">
            <a:spAutoFit/>
          </a:bodyPr>
          <a:lstStyle/>
          <a:p>
            <a:pPr algn="ctr"/>
            <a:r>
              <a:rPr lang="en-US" sz="2000" kern="0" dirty="0">
                <a:ln>
                  <a:solidFill>
                    <a:srgbClr val="FFFFFF">
                      <a:alpha val="0"/>
                    </a:srgbClr>
                  </a:solidFill>
                </a:ln>
                <a:solidFill>
                  <a:schemeClr val="bg1"/>
                </a:solidFill>
                <a:latin typeface="Segoe Condensed" pitchFamily="34" charset="0"/>
              </a:rPr>
              <a:t>AlwaysOn </a:t>
            </a:r>
            <a:r>
              <a:rPr lang="en-US" sz="2000" b="1" kern="0" dirty="0">
                <a:ln>
                  <a:solidFill>
                    <a:srgbClr val="FFFFFF">
                      <a:alpha val="0"/>
                    </a:srgbClr>
                  </a:solidFill>
                </a:ln>
                <a:solidFill>
                  <a:schemeClr val="bg1"/>
                </a:solidFill>
                <a:effectLst>
                  <a:outerShdw blurRad="38100" dist="38100" dir="2700000" algn="tl">
                    <a:srgbClr val="000000">
                      <a:alpha val="43137"/>
                    </a:srgbClr>
                  </a:outerShdw>
                </a:effectLst>
                <a:latin typeface="Segoe Condensed" pitchFamily="34" charset="0"/>
              </a:rPr>
              <a:t>Active Secondary </a:t>
            </a:r>
            <a:r>
              <a:rPr lang="en-US" sz="2000" kern="0" dirty="0">
                <a:ln>
                  <a:solidFill>
                    <a:srgbClr val="FFFFFF">
                      <a:alpha val="0"/>
                    </a:srgbClr>
                  </a:solidFill>
                </a:ln>
                <a:solidFill>
                  <a:schemeClr val="bg1"/>
                </a:solidFill>
                <a:latin typeface="Segoe Condensed" pitchFamily="34" charset="0"/>
              </a:rPr>
              <a:t>enables efficient utilization of </a:t>
            </a:r>
            <a:br>
              <a:rPr lang="en-US" sz="2000" kern="0" dirty="0">
                <a:ln>
                  <a:solidFill>
                    <a:srgbClr val="FFFFFF">
                      <a:alpha val="0"/>
                    </a:srgbClr>
                  </a:solidFill>
                </a:ln>
                <a:solidFill>
                  <a:schemeClr val="bg1"/>
                </a:solidFill>
                <a:latin typeface="Segoe Condensed" pitchFamily="34" charset="0"/>
              </a:rPr>
            </a:br>
            <a:r>
              <a:rPr lang="en-US" sz="2000" kern="0" dirty="0">
                <a:ln>
                  <a:solidFill>
                    <a:srgbClr val="FFFFFF">
                      <a:alpha val="0"/>
                    </a:srgbClr>
                  </a:solidFill>
                </a:ln>
                <a:solidFill>
                  <a:schemeClr val="bg1"/>
                </a:solidFill>
                <a:latin typeface="Segoe Condensed" pitchFamily="34" charset="0"/>
              </a:rPr>
              <a:t>high availability hardware resources to improve overall IT efficiency</a:t>
            </a:r>
          </a:p>
        </p:txBody>
      </p:sp>
      <p:pic>
        <p:nvPicPr>
          <p:cNvPr id="72" name="Picture 3" descr="C:\Users\gopala\AppData\Local\Microsoft\Windows\Temporary Internet Files\Content.IE5\GL5X0AXR\MC900438062[1].png"/>
          <p:cNvPicPr>
            <a:picLocks noChangeAspect="1" noChangeArrowheads="1"/>
          </p:cNvPicPr>
          <p:nvPr/>
        </p:nvPicPr>
        <p:blipFill>
          <a:blip r:embed="rId11">
            <a:duotone>
              <a:prstClr val="black"/>
              <a:srgbClr val="333333">
                <a:tint val="45000"/>
                <a:satMod val="400000"/>
              </a:srgbClr>
            </a:duotone>
            <a:extLst>
              <a:ext uri="{BEBA8EAE-BF5A-486C-A8C5-ECC9F3942E4B}">
                <a14:imgProps xmlns:a14="http://schemas.microsoft.com/office/drawing/2010/main">
                  <a14:imgLayer r:embed="rId12">
                    <a14:imgEffect>
                      <a14:colorTemperature colorTemp="47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6384923" y="1877540"/>
            <a:ext cx="4075214" cy="4010314"/>
          </a:xfrm>
          <a:prstGeom prst="rect">
            <a:avLst/>
          </a:prstGeom>
          <a:noFill/>
          <a:extLst>
            <a:ext uri="{909E8E84-426E-40DD-AFC4-6F175D3DCCD1}">
              <a14:hiddenFill xmlns:a14="http://schemas.microsoft.com/office/drawing/2010/main">
                <a:solidFill>
                  <a:srgbClr val="FFFFFF"/>
                </a:solidFill>
              </a14:hiddenFill>
            </a:ext>
          </a:extLst>
        </p:spPr>
      </p:pic>
      <p:sp>
        <p:nvSpPr>
          <p:cNvPr id="73" name="Oval 72"/>
          <p:cNvSpPr>
            <a:spLocks noChangeAspect="1"/>
          </p:cNvSpPr>
          <p:nvPr/>
        </p:nvSpPr>
        <p:spPr bwMode="auto">
          <a:xfrm>
            <a:off x="6639334" y="1929205"/>
            <a:ext cx="3720230" cy="3707152"/>
          </a:xfrm>
          <a:prstGeom prst="ellipse">
            <a:avLst/>
          </a:prstGeom>
          <a:gradFill rotWithShape="1">
            <a:gsLst>
              <a:gs pos="0">
                <a:srgbClr val="333333">
                  <a:lumMod val="20000"/>
                  <a:lumOff val="80000"/>
                  <a:alpha val="60000"/>
                </a:srgbClr>
              </a:gs>
              <a:gs pos="59000">
                <a:srgbClr val="333333">
                  <a:alpha val="25000"/>
                </a:srgbClr>
              </a:gs>
              <a:gs pos="100000">
                <a:srgbClr val="333333">
                  <a:alpha val="60000"/>
                </a:srgbClr>
              </a:gs>
            </a:gsLst>
            <a:lin ang="16200000" scaled="0"/>
          </a:gradFill>
          <a:ln w="9525" cap="flat" cmpd="sng" algn="ctr">
            <a:noFill/>
            <a:prstDash val="solid"/>
            <a:headEnd type="none" w="med" len="med"/>
            <a:tailEnd type="none" w="med" len="med"/>
          </a:ln>
          <a:effectLst>
            <a:outerShdw blurRad="40000" dist="23000" dir="5400000" rotWithShape="0">
              <a:srgbClr val="000000">
                <a:alpha val="35000"/>
              </a:srgbClr>
            </a:outerShdw>
          </a:effectLst>
        </p:spPr>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defRPr/>
            </a:pPr>
            <a:endParaRPr lang="en-US" sz="2200" kern="0" dirty="0">
              <a:gradFill>
                <a:gsLst>
                  <a:gs pos="0">
                    <a:srgbClr val="FFFFFF"/>
                  </a:gs>
                  <a:gs pos="100000">
                    <a:srgbClr val="FFFFFF"/>
                  </a:gs>
                </a:gsLst>
                <a:lin ang="5400000" scaled="0"/>
              </a:gradFill>
            </a:endParaRPr>
          </a:p>
        </p:txBody>
      </p:sp>
      <p:grpSp>
        <p:nvGrpSpPr>
          <p:cNvPr id="74" name="Group 73"/>
          <p:cNvGrpSpPr/>
          <p:nvPr/>
        </p:nvGrpSpPr>
        <p:grpSpPr>
          <a:xfrm>
            <a:off x="9139594" y="2188121"/>
            <a:ext cx="653615" cy="717860"/>
            <a:chOff x="6010898" y="3462628"/>
            <a:chExt cx="1404462" cy="1542509"/>
          </a:xfrm>
        </p:grpSpPr>
        <p:pic>
          <p:nvPicPr>
            <p:cNvPr id="75" name="Picture 2"/>
            <p:cNvPicPr>
              <a:picLocks noChangeAspect="1" noChangeArrowheads="1"/>
            </p:cNvPicPr>
            <p:nvPr>
              <p:custDataLst>
                <p:tags r:id="rId8"/>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6138334" y="3462628"/>
              <a:ext cx="815014" cy="1164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2"/>
            <p:cNvPicPr>
              <a:picLocks noChangeAspect="1" noChangeArrowheads="1"/>
            </p:cNvPicPr>
            <p:nvPr>
              <p:custDataLst>
                <p:tags r:id="rId9"/>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6600346" y="3703259"/>
              <a:ext cx="815014" cy="1164582"/>
            </a:xfrm>
            <a:prstGeom prst="rect">
              <a:avLst/>
            </a:prstGeom>
            <a:noFill/>
            <a:ln>
              <a:noFill/>
            </a:ln>
            <a:effectLst>
              <a:outerShdw blurRad="25400" dist="12700" sx="103000" sy="103000" algn="ctr" rotWithShape="0">
                <a:prstClr val="black">
                  <a:alpha val="75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7"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010898" y="4338138"/>
              <a:ext cx="825530" cy="666999"/>
            </a:xfrm>
            <a:prstGeom prst="rect">
              <a:avLst/>
            </a:prstGeom>
            <a:noFill/>
            <a:ln>
              <a:noFill/>
            </a:ln>
            <a:effectLst>
              <a:outerShdw blurRad="25400" dist="12700" algn="ctr" rotWithShape="0">
                <a:prstClr val="blac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78" name="Group 77"/>
          <p:cNvGrpSpPr/>
          <p:nvPr/>
        </p:nvGrpSpPr>
        <p:grpSpPr>
          <a:xfrm>
            <a:off x="6857382" y="2190526"/>
            <a:ext cx="529391" cy="782730"/>
            <a:chOff x="4538232" y="3972767"/>
            <a:chExt cx="855823" cy="1265376"/>
          </a:xfrm>
        </p:grpSpPr>
        <p:pic>
          <p:nvPicPr>
            <p:cNvPr id="79" name="Picture 2"/>
            <p:cNvPicPr>
              <a:picLocks noChangeAspect="1" noChangeArrowheads="1"/>
            </p:cNvPicPr>
            <p:nvPr>
              <p:custDataLst>
                <p:tags r:id="rId7"/>
              </p:custDataLst>
            </p:nvPr>
          </p:nvPicPr>
          <p:blipFill>
            <a:blip r:embed="rId13">
              <a:extLst>
                <a:ext uri="{28A0092B-C50C-407E-A947-70E740481C1C}">
                  <a14:useLocalDpi xmlns:a14="http://schemas.microsoft.com/office/drawing/2010/main" val="0"/>
                </a:ext>
              </a:extLst>
            </a:blip>
            <a:srcRect/>
            <a:stretch>
              <a:fillRect/>
            </a:stretch>
          </p:blipFill>
          <p:spPr bwMode="auto">
            <a:xfrm>
              <a:off x="4579041" y="3972767"/>
              <a:ext cx="815014" cy="1164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538232" y="4752025"/>
              <a:ext cx="601658" cy="486118"/>
            </a:xfrm>
            <a:prstGeom prst="rect">
              <a:avLst/>
            </a:prstGeom>
            <a:noFill/>
            <a:ln>
              <a:noFill/>
            </a:ln>
            <a:effectLst>
              <a:outerShdw blurRad="25400" dist="12700" algn="ctr" rotWithShape="0">
                <a:prstClr val="blac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81" name="Group 80"/>
          <p:cNvGrpSpPr/>
          <p:nvPr/>
        </p:nvGrpSpPr>
        <p:grpSpPr>
          <a:xfrm>
            <a:off x="7795766" y="1867302"/>
            <a:ext cx="653615" cy="717860"/>
            <a:chOff x="6010898" y="3462628"/>
            <a:chExt cx="1404462" cy="1542509"/>
          </a:xfrm>
        </p:grpSpPr>
        <p:pic>
          <p:nvPicPr>
            <p:cNvPr id="82" name="Picture 2"/>
            <p:cNvPicPr>
              <a:picLocks noChangeAspect="1" noChangeArrowheads="1"/>
            </p:cNvPicPr>
            <p:nvPr>
              <p:custDataLst>
                <p:tags r:id="rId5"/>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6138334" y="3462628"/>
              <a:ext cx="815014" cy="1164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3" name="Picture 2"/>
            <p:cNvPicPr>
              <a:picLocks noChangeAspect="1" noChangeArrowheads="1"/>
            </p:cNvPicPr>
            <p:nvPr>
              <p:custDataLst>
                <p:tags r:id="rId6"/>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6600346" y="3703259"/>
              <a:ext cx="815014" cy="1164582"/>
            </a:xfrm>
            <a:prstGeom prst="rect">
              <a:avLst/>
            </a:prstGeom>
            <a:noFill/>
            <a:ln>
              <a:noFill/>
            </a:ln>
            <a:effectLst>
              <a:outerShdw blurRad="25400" dist="12700" sx="103000" sy="103000" algn="ctr" rotWithShape="0">
                <a:prstClr val="black">
                  <a:alpha val="75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4"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010898" y="4338138"/>
              <a:ext cx="825530" cy="666999"/>
            </a:xfrm>
            <a:prstGeom prst="rect">
              <a:avLst/>
            </a:prstGeom>
            <a:noFill/>
            <a:ln>
              <a:noFill/>
            </a:ln>
            <a:effectLst>
              <a:outerShdw blurRad="25400" dist="12700" algn="ctr" rotWithShape="0">
                <a:prstClr val="blac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85" name="Group 84"/>
          <p:cNvGrpSpPr/>
          <p:nvPr/>
        </p:nvGrpSpPr>
        <p:grpSpPr>
          <a:xfrm>
            <a:off x="6488731" y="4272874"/>
            <a:ext cx="653615" cy="717860"/>
            <a:chOff x="6010898" y="3462628"/>
            <a:chExt cx="1404462" cy="1542509"/>
          </a:xfrm>
        </p:grpSpPr>
        <p:pic>
          <p:nvPicPr>
            <p:cNvPr id="86" name="Picture 2"/>
            <p:cNvPicPr>
              <a:picLocks noChangeAspect="1" noChangeArrowheads="1"/>
            </p:cNvPicPr>
            <p:nvPr>
              <p:custDataLst>
                <p:tags r:id="rId3"/>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6138334" y="3462628"/>
              <a:ext cx="815014" cy="1164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 name="Picture 2"/>
            <p:cNvPicPr>
              <a:picLocks noChangeAspect="1" noChangeArrowheads="1"/>
            </p:cNvPicPr>
            <p:nvPr>
              <p:custDataLst>
                <p:tags r:id="rId4"/>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6600346" y="3703259"/>
              <a:ext cx="815014" cy="1164582"/>
            </a:xfrm>
            <a:prstGeom prst="rect">
              <a:avLst/>
            </a:prstGeom>
            <a:noFill/>
            <a:ln>
              <a:noFill/>
            </a:ln>
            <a:effectLst>
              <a:outerShdw blurRad="25400" dist="12700" sx="103000" sy="103000" algn="ctr" rotWithShape="0">
                <a:prstClr val="black">
                  <a:alpha val="75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010898" y="4338138"/>
              <a:ext cx="825530" cy="666999"/>
            </a:xfrm>
            <a:prstGeom prst="rect">
              <a:avLst/>
            </a:prstGeom>
            <a:noFill/>
            <a:ln>
              <a:noFill/>
            </a:ln>
            <a:effectLst>
              <a:outerShdw blurRad="25400" dist="12700" algn="ctr" rotWithShape="0">
                <a:prstClr val="blac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89" name="Group 88"/>
          <p:cNvGrpSpPr/>
          <p:nvPr/>
        </p:nvGrpSpPr>
        <p:grpSpPr>
          <a:xfrm>
            <a:off x="8374185" y="3290235"/>
            <a:ext cx="653615" cy="717860"/>
            <a:chOff x="6010898" y="3462628"/>
            <a:chExt cx="1404462" cy="1542509"/>
          </a:xfrm>
        </p:grpSpPr>
        <p:pic>
          <p:nvPicPr>
            <p:cNvPr id="90" name="Picture 2"/>
            <p:cNvPicPr>
              <a:picLocks noChangeAspect="1" noChangeArrowheads="1"/>
            </p:cNvPicPr>
            <p:nvPr>
              <p:custDataLst>
                <p:tags r:id="rId1"/>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6138334" y="3462628"/>
              <a:ext cx="815014" cy="1164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1" name="Picture 2"/>
            <p:cNvPicPr>
              <a:picLocks noChangeAspect="1" noChangeArrowheads="1"/>
            </p:cNvPicPr>
            <p:nvPr>
              <p:custDataLst>
                <p:tags r:id="rId2"/>
              </p:custDataLst>
            </p:nvPr>
          </p:nvPicPr>
          <p:blipFill>
            <a:blip r:embed="rId13" cstate="print">
              <a:extLst>
                <a:ext uri="{28A0092B-C50C-407E-A947-70E740481C1C}">
                  <a14:useLocalDpi xmlns:a14="http://schemas.microsoft.com/office/drawing/2010/main" val="0"/>
                </a:ext>
              </a:extLst>
            </a:blip>
            <a:srcRect/>
            <a:stretch>
              <a:fillRect/>
            </a:stretch>
          </p:blipFill>
          <p:spPr bwMode="auto">
            <a:xfrm>
              <a:off x="6600346" y="3703259"/>
              <a:ext cx="815014" cy="1164582"/>
            </a:xfrm>
            <a:prstGeom prst="rect">
              <a:avLst/>
            </a:prstGeom>
            <a:noFill/>
            <a:ln>
              <a:noFill/>
            </a:ln>
            <a:effectLst>
              <a:outerShdw blurRad="25400" dist="12700" sx="103000" sy="103000" algn="ctr" rotWithShape="0">
                <a:prstClr val="black">
                  <a:alpha val="75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010898" y="4338138"/>
              <a:ext cx="825530" cy="666999"/>
            </a:xfrm>
            <a:prstGeom prst="rect">
              <a:avLst/>
            </a:prstGeom>
            <a:noFill/>
            <a:ln>
              <a:noFill/>
            </a:ln>
            <a:effectLst>
              <a:outerShdw blurRad="25400" dist="12700" algn="ctr" rotWithShape="0">
                <a:prstClr val="black"/>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93" name="Straight Connector 92"/>
          <p:cNvCxnSpPr>
            <a:stCxn id="91" idx="0"/>
            <a:endCxn id="77" idx="2"/>
          </p:cNvCxnSpPr>
          <p:nvPr/>
        </p:nvCxnSpPr>
        <p:spPr>
          <a:xfrm flipV="1">
            <a:off x="8838152" y="2905981"/>
            <a:ext cx="493536" cy="496240"/>
          </a:xfrm>
          <a:prstGeom prst="line">
            <a:avLst/>
          </a:prstGeom>
          <a:noFill/>
          <a:ln w="9525" cap="flat" cmpd="sng" algn="ctr">
            <a:solidFill>
              <a:srgbClr val="FFFFFF">
                <a:lumMod val="65000"/>
              </a:srgbClr>
            </a:solidFill>
            <a:prstDash val="solid"/>
          </a:ln>
          <a:effectLst/>
        </p:spPr>
      </p:cxnSp>
      <p:cxnSp>
        <p:nvCxnSpPr>
          <p:cNvPr id="94" name="Straight Connector 93"/>
          <p:cNvCxnSpPr>
            <a:endCxn id="83" idx="3"/>
          </p:cNvCxnSpPr>
          <p:nvPr/>
        </p:nvCxnSpPr>
        <p:spPr>
          <a:xfrm flipH="1" flipV="1">
            <a:off x="8449380" y="2250278"/>
            <a:ext cx="742662" cy="232572"/>
          </a:xfrm>
          <a:prstGeom prst="line">
            <a:avLst/>
          </a:prstGeom>
          <a:noFill/>
          <a:ln w="9525" cap="flat" cmpd="sng" algn="ctr">
            <a:solidFill>
              <a:srgbClr val="FFFFFF">
                <a:lumMod val="65000"/>
              </a:srgbClr>
            </a:solidFill>
            <a:prstDash val="solid"/>
          </a:ln>
          <a:effectLst/>
        </p:spPr>
      </p:cxnSp>
      <p:cxnSp>
        <p:nvCxnSpPr>
          <p:cNvPr id="95" name="Straight Connector 94"/>
          <p:cNvCxnSpPr>
            <a:endCxn id="79" idx="3"/>
          </p:cNvCxnSpPr>
          <p:nvPr/>
        </p:nvCxnSpPr>
        <p:spPr>
          <a:xfrm flipH="1">
            <a:off x="7386773" y="2127251"/>
            <a:ext cx="459071" cy="423467"/>
          </a:xfrm>
          <a:prstGeom prst="line">
            <a:avLst/>
          </a:prstGeom>
          <a:noFill/>
          <a:ln w="9525" cap="flat" cmpd="sng" algn="ctr">
            <a:solidFill>
              <a:srgbClr val="FFFFFF">
                <a:lumMod val="65000"/>
              </a:srgbClr>
            </a:solidFill>
            <a:prstDash val="solid"/>
          </a:ln>
          <a:effectLst/>
        </p:spPr>
      </p:cxnSp>
      <p:cxnSp>
        <p:nvCxnSpPr>
          <p:cNvPr id="96" name="Straight Connector 95"/>
          <p:cNvCxnSpPr>
            <a:stCxn id="80" idx="2"/>
            <a:endCxn id="86" idx="0"/>
          </p:cNvCxnSpPr>
          <p:nvPr/>
        </p:nvCxnSpPr>
        <p:spPr>
          <a:xfrm flipH="1">
            <a:off x="6737685" y="2973256"/>
            <a:ext cx="305782" cy="1299618"/>
          </a:xfrm>
          <a:prstGeom prst="line">
            <a:avLst/>
          </a:prstGeom>
          <a:noFill/>
          <a:ln w="9525" cap="flat" cmpd="sng" algn="ctr">
            <a:solidFill>
              <a:srgbClr val="FFFFFF">
                <a:lumMod val="65000"/>
              </a:srgbClr>
            </a:solidFill>
            <a:prstDash val="solid"/>
          </a:ln>
          <a:effectLst/>
        </p:spPr>
      </p:cxnSp>
      <p:cxnSp>
        <p:nvCxnSpPr>
          <p:cNvPr id="97" name="Straight Connector 96"/>
          <p:cNvCxnSpPr>
            <a:stCxn id="87" idx="3"/>
            <a:endCxn id="92" idx="1"/>
          </p:cNvCxnSpPr>
          <p:nvPr/>
        </p:nvCxnSpPr>
        <p:spPr>
          <a:xfrm flipV="1">
            <a:off x="7142346" y="3852890"/>
            <a:ext cx="1231839" cy="802960"/>
          </a:xfrm>
          <a:prstGeom prst="line">
            <a:avLst/>
          </a:prstGeom>
          <a:noFill/>
          <a:ln w="9525" cap="flat" cmpd="sng" algn="ctr">
            <a:solidFill>
              <a:srgbClr val="FFFFFF">
                <a:lumMod val="65000"/>
              </a:srgbClr>
            </a:solidFill>
            <a:prstDash val="solid"/>
          </a:ln>
          <a:effectLst/>
        </p:spPr>
      </p:cxnSp>
      <p:cxnSp>
        <p:nvCxnSpPr>
          <p:cNvPr id="98" name="Straight Connector 97"/>
          <p:cNvCxnSpPr>
            <a:endCxn id="84" idx="2"/>
          </p:cNvCxnSpPr>
          <p:nvPr/>
        </p:nvCxnSpPr>
        <p:spPr>
          <a:xfrm flipV="1">
            <a:off x="6928268" y="2585162"/>
            <a:ext cx="1059593" cy="1772526"/>
          </a:xfrm>
          <a:prstGeom prst="line">
            <a:avLst/>
          </a:prstGeom>
          <a:noFill/>
          <a:ln w="9525" cap="flat" cmpd="sng" algn="ctr">
            <a:solidFill>
              <a:srgbClr val="FFFFFF">
                <a:lumMod val="65000"/>
              </a:srgbClr>
            </a:solidFill>
            <a:prstDash val="solid"/>
          </a:ln>
          <a:effectLst/>
        </p:spPr>
      </p:cxnSp>
      <p:cxnSp>
        <p:nvCxnSpPr>
          <p:cNvPr id="99" name="Straight Connector 98"/>
          <p:cNvCxnSpPr>
            <a:endCxn id="90" idx="1"/>
          </p:cNvCxnSpPr>
          <p:nvPr/>
        </p:nvCxnSpPr>
        <p:spPr>
          <a:xfrm>
            <a:off x="7252117" y="2835275"/>
            <a:ext cx="1181374" cy="725950"/>
          </a:xfrm>
          <a:prstGeom prst="line">
            <a:avLst/>
          </a:prstGeom>
          <a:noFill/>
          <a:ln w="9525" cap="flat" cmpd="sng" algn="ctr">
            <a:solidFill>
              <a:srgbClr val="FFFFFF">
                <a:lumMod val="65000"/>
              </a:srgbClr>
            </a:solidFill>
            <a:prstDash val="solid"/>
          </a:ln>
          <a:effectLst/>
        </p:spPr>
      </p:cxnSp>
      <p:cxnSp>
        <p:nvCxnSpPr>
          <p:cNvPr id="100" name="Straight Connector 99"/>
          <p:cNvCxnSpPr>
            <a:stCxn id="83" idx="2"/>
            <a:endCxn id="90" idx="0"/>
          </p:cNvCxnSpPr>
          <p:nvPr/>
        </p:nvCxnSpPr>
        <p:spPr>
          <a:xfrm>
            <a:off x="8259733" y="2521267"/>
            <a:ext cx="363406" cy="768968"/>
          </a:xfrm>
          <a:prstGeom prst="line">
            <a:avLst/>
          </a:prstGeom>
          <a:noFill/>
          <a:ln w="9525" cap="flat" cmpd="sng" algn="ctr">
            <a:solidFill>
              <a:srgbClr val="FFFFFF">
                <a:lumMod val="65000"/>
              </a:srgbClr>
            </a:solidFill>
            <a:prstDash val="solid"/>
          </a:ln>
          <a:effectLst/>
        </p:spPr>
      </p:cxnSp>
      <p:cxnSp>
        <p:nvCxnSpPr>
          <p:cNvPr id="101" name="Straight Connector 100"/>
          <p:cNvCxnSpPr>
            <a:stCxn id="77" idx="1"/>
          </p:cNvCxnSpPr>
          <p:nvPr/>
        </p:nvCxnSpPr>
        <p:spPr>
          <a:xfrm flipH="1" flipV="1">
            <a:off x="7385467" y="2724150"/>
            <a:ext cx="1754126" cy="26626"/>
          </a:xfrm>
          <a:prstGeom prst="line">
            <a:avLst/>
          </a:prstGeom>
          <a:noFill/>
          <a:ln w="9525" cap="flat" cmpd="sng" algn="ctr">
            <a:solidFill>
              <a:srgbClr val="FFFFFF">
                <a:lumMod val="65000"/>
              </a:srgbClr>
            </a:solidFill>
            <a:prstDash val="solid"/>
          </a:ln>
          <a:effectLst/>
        </p:spPr>
      </p:cxnSp>
      <p:cxnSp>
        <p:nvCxnSpPr>
          <p:cNvPr id="102" name="Straight Connector 101"/>
          <p:cNvCxnSpPr/>
          <p:nvPr/>
        </p:nvCxnSpPr>
        <p:spPr>
          <a:xfrm flipV="1">
            <a:off x="7125912" y="2478883"/>
            <a:ext cx="2066925" cy="1981199"/>
          </a:xfrm>
          <a:prstGeom prst="line">
            <a:avLst/>
          </a:prstGeom>
          <a:noFill/>
          <a:ln w="9525" cap="flat" cmpd="sng" algn="ctr">
            <a:solidFill>
              <a:srgbClr val="FFFFFF">
                <a:lumMod val="65000"/>
              </a:srgbClr>
            </a:solidFill>
            <a:prstDash val="solid"/>
          </a:ln>
          <a:effectLst/>
        </p:spPr>
      </p:cxnSp>
    </p:spTree>
    <p:extLst>
      <p:ext uri="{BB962C8B-B14F-4D97-AF65-F5344CB8AC3E}">
        <p14:creationId xmlns:p14="http://schemas.microsoft.com/office/powerpoint/2010/main" val="33803618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867812" y="280989"/>
            <a:ext cx="8153400" cy="990600"/>
          </a:xfrm>
        </p:spPr>
        <p:txBody>
          <a:bodyPr/>
          <a:lstStyle/>
          <a:p>
            <a:r>
              <a:rPr lang="en-US" altLang="en-US" dirty="0" smtClean="0"/>
              <a:t>Protect What?</a:t>
            </a:r>
          </a:p>
        </p:txBody>
      </p:sp>
      <p:sp>
        <p:nvSpPr>
          <p:cNvPr id="3" name="Content Placeholder 2"/>
          <p:cNvSpPr>
            <a:spLocks noGrp="1"/>
          </p:cNvSpPr>
          <p:nvPr>
            <p:ph sz="quarter" idx="1"/>
          </p:nvPr>
        </p:nvSpPr>
        <p:spPr>
          <a:xfrm>
            <a:off x="802498" y="1393826"/>
            <a:ext cx="10086326" cy="2445006"/>
          </a:xfrm>
        </p:spPr>
        <p:txBody>
          <a:bodyPr>
            <a:normAutofit/>
          </a:bodyPr>
          <a:lstStyle/>
          <a:p>
            <a:pPr>
              <a:buFont typeface="Wingdings" panose="05000000000000000000" pitchFamily="2" charset="2"/>
              <a:buChar char="§"/>
              <a:defRPr/>
            </a:pPr>
            <a:r>
              <a:rPr lang="en-US" dirty="0" smtClean="0"/>
              <a:t>Application data </a:t>
            </a:r>
            <a:r>
              <a:rPr lang="en-US" dirty="0" smtClean="0"/>
              <a:t>stores: </a:t>
            </a:r>
            <a:r>
              <a:rPr lang="en-US" sz="1800" dirty="0" smtClean="0"/>
              <a:t>Databases, Files, Other </a:t>
            </a:r>
            <a:r>
              <a:rPr lang="en-US" sz="1800" dirty="0" smtClean="0"/>
              <a:t>data repositories</a:t>
            </a:r>
          </a:p>
          <a:p>
            <a:pPr>
              <a:buFont typeface="Wingdings" panose="05000000000000000000" pitchFamily="2" charset="2"/>
              <a:buChar char="§"/>
              <a:defRPr/>
            </a:pPr>
            <a:r>
              <a:rPr lang="en-US" dirty="0" smtClean="0"/>
              <a:t>Database </a:t>
            </a:r>
            <a:r>
              <a:rPr lang="en-US" dirty="0" smtClean="0"/>
              <a:t>services: </a:t>
            </a:r>
            <a:r>
              <a:rPr lang="en-US" sz="1800" dirty="0" smtClean="0"/>
              <a:t>DBMS </a:t>
            </a:r>
            <a:r>
              <a:rPr lang="en-US" sz="1800" dirty="0" smtClean="0"/>
              <a:t>availability for </a:t>
            </a:r>
            <a:r>
              <a:rPr lang="en-US" sz="1800" dirty="0" smtClean="0"/>
              <a:t>applications</a:t>
            </a:r>
          </a:p>
          <a:p>
            <a:pPr marL="0" indent="0">
              <a:buNone/>
              <a:defRPr/>
            </a:pPr>
            <a:endParaRPr lang="en-US" dirty="0"/>
          </a:p>
          <a:p>
            <a:pPr marL="0" indent="0">
              <a:buNone/>
              <a:defRPr/>
            </a:pPr>
            <a:endParaRPr lang="en-US" sz="1800" dirty="0" smtClean="0"/>
          </a:p>
          <a:p>
            <a:pPr marL="320040" indent="-320040">
              <a:buNone/>
              <a:defRPr/>
            </a:pPr>
            <a:r>
              <a:rPr lang="en-US" b="1" dirty="0" smtClean="0"/>
              <a:t>Databases </a:t>
            </a:r>
            <a:r>
              <a:rPr lang="en-US" b="1" dirty="0" smtClean="0"/>
              <a:t>are the heart of most information systems. They deserve the highest </a:t>
            </a:r>
          </a:p>
          <a:p>
            <a:pPr marL="320040" indent="-320040">
              <a:buNone/>
              <a:defRPr/>
            </a:pPr>
            <a:r>
              <a:rPr lang="en-US" b="1" u="sng" dirty="0" smtClean="0"/>
              <a:t>affordable</a:t>
            </a:r>
            <a:r>
              <a:rPr lang="en-US" b="1" dirty="0" smtClean="0"/>
              <a:t> protection.</a:t>
            </a:r>
            <a:endParaRPr lang="en-US" b="1" dirty="0"/>
          </a:p>
        </p:txBody>
      </p:sp>
      <p:sp>
        <p:nvSpPr>
          <p:cNvPr id="5" name="Slide Number Placeholder 4"/>
          <p:cNvSpPr>
            <a:spLocks noGrp="1"/>
          </p:cNvSpPr>
          <p:nvPr>
            <p:ph type="sldNum" sz="quarter" idx="4294967295"/>
          </p:nvPr>
        </p:nvSpPr>
        <p:spPr>
          <a:xfrm>
            <a:off x="1524000" y="1271589"/>
            <a:ext cx="533400" cy="244475"/>
          </a:xfrm>
          <a:prstGeom prst="rect">
            <a:avLst/>
          </a:prstGeom>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pPr>
              <a:lnSpc>
                <a:spcPct val="80000"/>
              </a:lnSpc>
            </a:pPr>
            <a:fld id="{215D054E-EA2E-4C02-997C-C32264331F63}" type="slidenum">
              <a:rPr lang="en-US" altLang="en-US" sz="1200">
                <a:solidFill>
                  <a:srgbClr val="FFFFFF"/>
                </a:solidFill>
              </a:rPr>
              <a:pPr>
                <a:lnSpc>
                  <a:spcPct val="80000"/>
                </a:lnSpc>
              </a:pPr>
              <a:t>2</a:t>
            </a:fld>
            <a:endParaRPr lang="en-US" altLang="en-US" sz="1200">
              <a:solidFill>
                <a:srgbClr val="FFFFFF"/>
              </a:solidFill>
            </a:endParaRPr>
          </a:p>
        </p:txBody>
      </p:sp>
    </p:spTree>
    <p:extLst>
      <p:ext uri="{BB962C8B-B14F-4D97-AF65-F5344CB8AC3E}">
        <p14:creationId xmlns:p14="http://schemas.microsoft.com/office/powerpoint/2010/main" val="19835457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173" y="264062"/>
            <a:ext cx="9442823" cy="514350"/>
          </a:xfrm>
        </p:spPr>
        <p:txBody>
          <a:bodyPr>
            <a:normAutofit fontScale="90000"/>
          </a:bodyPr>
          <a:lstStyle/>
          <a:p>
            <a:r>
              <a:rPr lang="en-US" dirty="0">
                <a:gradFill>
                  <a:gsLst>
                    <a:gs pos="0">
                      <a:schemeClr val="accent1">
                        <a:lumMod val="5000"/>
                        <a:lumOff val="95000"/>
                        <a:alpha val="46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Pr>
              <a:t>Mechanisms to Monitor </a:t>
            </a:r>
            <a:r>
              <a:rPr lang="en-US" dirty="0" err="1">
                <a:gradFill>
                  <a:gsLst>
                    <a:gs pos="0">
                      <a:schemeClr val="accent1">
                        <a:lumMod val="5000"/>
                        <a:lumOff val="95000"/>
                        <a:alpha val="46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Pr>
              <a:t>AlwaysOn</a:t>
            </a:r>
            <a:r>
              <a:rPr lang="en-US" dirty="0">
                <a:gradFill>
                  <a:gsLst>
                    <a:gs pos="0">
                      <a:schemeClr val="accent1">
                        <a:lumMod val="5000"/>
                        <a:lumOff val="95000"/>
                        <a:alpha val="46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Pr>
              <a:t> Health</a:t>
            </a:r>
            <a:endParaRPr lang="en-US" dirty="0">
              <a:gradFill>
                <a:gsLst>
                  <a:gs pos="0">
                    <a:schemeClr val="accent1">
                      <a:lumMod val="5000"/>
                      <a:lumOff val="95000"/>
                      <a:alpha val="46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4" name="Slide Number Placeholder 3"/>
          <p:cNvSpPr>
            <a:spLocks noGrp="1"/>
          </p:cNvSpPr>
          <p:nvPr>
            <p:ph type="sldNum" sz="quarter" idx="4294967295"/>
          </p:nvPr>
        </p:nvSpPr>
        <p:spPr>
          <a:xfrm>
            <a:off x="1958635" y="6673685"/>
            <a:ext cx="495344" cy="194684"/>
          </a:xfrm>
          <a:prstGeom prst="rect">
            <a:avLst/>
          </a:prstGeom>
        </p:spPr>
        <p:txBody>
          <a:bodyPr/>
          <a:lstStyle/>
          <a:p>
            <a:fld id="{D372AB51-BDCC-4F95-83CF-1CBB2D34E9E5}" type="slidenum">
              <a:rPr lang="en-US" smtClean="0"/>
              <a:pPr/>
              <a:t>20</a:t>
            </a:fld>
            <a:endParaRPr lang="en-US" dirty="0"/>
          </a:p>
        </p:txBody>
      </p:sp>
      <p:graphicFrame>
        <p:nvGraphicFramePr>
          <p:cNvPr id="6" name="Diagram 5"/>
          <p:cNvGraphicFramePr/>
          <p:nvPr>
            <p:extLst>
              <p:ext uri="{D42A27DB-BD31-4B8C-83A1-F6EECF244321}">
                <p14:modId xmlns:p14="http://schemas.microsoft.com/office/powerpoint/2010/main" val="745914145"/>
              </p:ext>
            </p:extLst>
          </p:nvPr>
        </p:nvGraphicFramePr>
        <p:xfrm>
          <a:off x="690008" y="1116163"/>
          <a:ext cx="7884417" cy="53937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408768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dirty="0" smtClean="0">
                <a:cs typeface="Segoe UI Light" panose="020B0502040204020203" pitchFamily="34" charset="0"/>
              </a:rPr>
              <a:t>Stay Involved!</a:t>
            </a:r>
          </a:p>
        </p:txBody>
      </p:sp>
      <p:sp>
        <p:nvSpPr>
          <p:cNvPr id="13" name="Content Placeholder 12"/>
          <p:cNvSpPr>
            <a:spLocks noGrp="1"/>
          </p:cNvSpPr>
          <p:nvPr>
            <p:ph idx="1"/>
          </p:nvPr>
        </p:nvSpPr>
        <p:spPr>
          <a:xfrm>
            <a:off x="1982788" y="1417639"/>
            <a:ext cx="8229600" cy="4384675"/>
          </a:xfrm>
        </p:spPr>
        <p:txBody>
          <a:bodyPr rtlCol="0">
            <a:normAutofit fontScale="92500" lnSpcReduction="20000"/>
          </a:bodyPr>
          <a:lstStyle/>
          <a:p>
            <a:pPr lvl="2">
              <a:defRPr/>
            </a:pPr>
            <a:r>
              <a:rPr dirty="0" smtClean="0">
                <a:ea typeface="+mn-ea"/>
              </a:rPr>
              <a:t>Sign up for a free membership today at sqlpass.org </a:t>
            </a:r>
          </a:p>
          <a:p>
            <a:pPr lvl="2">
              <a:defRPr/>
            </a:pPr>
            <a:endParaRPr dirty="0" smtClean="0">
              <a:ea typeface="+mn-ea"/>
            </a:endParaRPr>
          </a:p>
          <a:p>
            <a:pPr lvl="2">
              <a:defRPr/>
            </a:pPr>
            <a:endParaRPr dirty="0">
              <a:ea typeface="+mn-ea"/>
            </a:endParaRPr>
          </a:p>
          <a:p>
            <a:pPr lvl="2">
              <a:defRPr/>
            </a:pPr>
            <a:endParaRPr dirty="0" smtClean="0">
              <a:ea typeface="+mn-ea"/>
            </a:endParaRPr>
          </a:p>
          <a:p>
            <a:pPr lvl="2">
              <a:defRPr/>
            </a:pPr>
            <a:endParaRPr dirty="0">
              <a:ea typeface="+mn-ea"/>
            </a:endParaRPr>
          </a:p>
          <a:p>
            <a:pPr marL="295275" lvl="2" indent="0">
              <a:buNone/>
              <a:defRPr/>
            </a:pPr>
            <a:endParaRPr dirty="0" smtClean="0">
              <a:ea typeface="+mn-ea"/>
            </a:endParaRPr>
          </a:p>
          <a:p>
            <a:pPr lvl="2">
              <a:defRPr/>
            </a:pPr>
            <a:endParaRPr dirty="0" smtClean="0">
              <a:ea typeface="+mn-ea"/>
            </a:endParaRPr>
          </a:p>
          <a:p>
            <a:pPr lvl="2">
              <a:defRPr/>
            </a:pPr>
            <a:endParaRPr dirty="0">
              <a:ea typeface="+mn-ea"/>
            </a:endParaRPr>
          </a:p>
          <a:p>
            <a:pPr lvl="2">
              <a:defRPr/>
            </a:pPr>
            <a:endParaRPr dirty="0" smtClean="0">
              <a:ea typeface="+mn-ea"/>
            </a:endParaRPr>
          </a:p>
          <a:p>
            <a:pPr lvl="2">
              <a:defRPr/>
            </a:pPr>
            <a:endParaRPr dirty="0">
              <a:ea typeface="+mn-ea"/>
            </a:endParaRPr>
          </a:p>
          <a:p>
            <a:pPr lvl="2">
              <a:defRPr/>
            </a:pPr>
            <a:r>
              <a:rPr dirty="0" smtClean="0">
                <a:ea typeface="+mn-ea"/>
              </a:rPr>
              <a:t>Linked In: Professional Association for SQL Server</a:t>
            </a:r>
          </a:p>
          <a:p>
            <a:pPr lvl="2">
              <a:defRPr/>
            </a:pPr>
            <a:r>
              <a:rPr dirty="0" smtClean="0">
                <a:ea typeface="+mn-ea"/>
              </a:rPr>
              <a:t>Facebook: SQL PASS Peru</a:t>
            </a:r>
          </a:p>
          <a:p>
            <a:pPr lvl="2">
              <a:defRPr/>
            </a:pPr>
            <a:r>
              <a:rPr dirty="0" smtClean="0">
                <a:ea typeface="+mn-ea"/>
              </a:rPr>
              <a:t>Twitter:  @SQLPASSPERU</a:t>
            </a:r>
          </a:p>
          <a:p>
            <a:pPr lvl="2">
              <a:defRPr/>
            </a:pPr>
            <a:r>
              <a:rPr dirty="0" smtClean="0">
                <a:ea typeface="+mn-ea"/>
              </a:rPr>
              <a:t>The Web Site: peru.sqlpass.org</a:t>
            </a:r>
          </a:p>
          <a:p>
            <a:pPr lvl="2">
              <a:defRPr/>
            </a:pPr>
            <a:r>
              <a:rPr lang="es-ES" dirty="0" smtClean="0">
                <a:ea typeface="+mn-ea"/>
              </a:rPr>
              <a:t>Email: sqlpassperu@sqlpass.org</a:t>
            </a:r>
            <a:endParaRPr dirty="0" smtClean="0">
              <a:ea typeface="+mn-ea"/>
            </a:endParaRPr>
          </a:p>
          <a:p>
            <a:pPr lvl="2">
              <a:defRPr/>
            </a:pPr>
            <a:endParaRPr dirty="0" smtClean="0">
              <a:ea typeface="+mn-ea"/>
            </a:endParaRPr>
          </a:p>
          <a:p>
            <a:pPr>
              <a:defRPr/>
            </a:pPr>
            <a:endParaRPr lang="en-US" dirty="0">
              <a:ea typeface="+mn-ea"/>
            </a:endParaRPr>
          </a:p>
        </p:txBody>
      </p:sp>
      <p:pic>
        <p:nvPicPr>
          <p:cNvPr id="8196"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03814" y="2030414"/>
            <a:ext cx="224948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32322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692084" y="1478664"/>
            <a:ext cx="5028605" cy="685800"/>
          </a:xfrm>
        </p:spPr>
        <p:txBody>
          <a:bodyPr/>
          <a:lstStyle/>
          <a:p>
            <a:pPr eaLnBrk="1" hangingPunct="1"/>
            <a:r>
              <a:rPr lang="en-US" dirty="0">
                <a:effectLst>
                  <a:outerShdw blurRad="38100" dist="38100" dir="2700000" algn="tl">
                    <a:srgbClr val="000000">
                      <a:alpha val="43137"/>
                    </a:srgbClr>
                  </a:outerShdw>
                </a:effectLst>
              </a:rPr>
              <a:t>Thank You: </a:t>
            </a:r>
            <a:r>
              <a:rPr lang="en-US" dirty="0" smtClean="0">
                <a:effectLst>
                  <a:outerShdw blurRad="38100" dist="38100" dir="2700000" algn="tl">
                    <a:srgbClr val="000000">
                      <a:alpha val="43137"/>
                    </a:srgbClr>
                  </a:outerShdw>
                </a:effectLst>
              </a:rPr>
              <a:t>Q&amp;A</a:t>
            </a:r>
            <a:endParaRPr lang="en-US" dirty="0">
              <a:effectLst>
                <a:outerShdw blurRad="38100" dist="38100" dir="2700000" algn="tl">
                  <a:srgbClr val="000000">
                    <a:alpha val="43137"/>
                  </a:srgbClr>
                </a:outerShdw>
              </a:effectLst>
            </a:endParaRPr>
          </a:p>
        </p:txBody>
      </p:sp>
      <p:graphicFrame>
        <p:nvGraphicFramePr>
          <p:cNvPr id="2" name="Content Placeholder 1"/>
          <p:cNvGraphicFramePr>
            <a:graphicFrameLocks noGrp="1"/>
          </p:cNvGraphicFramePr>
          <p:nvPr>
            <p:ph idx="1"/>
            <p:extLst/>
          </p:nvPr>
        </p:nvGraphicFramePr>
        <p:xfrm>
          <a:off x="1982788" y="3498113"/>
          <a:ext cx="8229600" cy="2030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8457" y="3557057"/>
            <a:ext cx="1207569" cy="1890107"/>
          </a:xfrm>
          <a:prstGeom prst="rect">
            <a:avLst/>
          </a:prstGeom>
        </p:spPr>
      </p:pic>
    </p:spTree>
    <p:extLst>
      <p:ext uri="{BB962C8B-B14F-4D97-AF65-F5344CB8AC3E}">
        <p14:creationId xmlns:p14="http://schemas.microsoft.com/office/powerpoint/2010/main" val="1854134516"/>
      </p:ext>
    </p:extLst>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dirty="0" smtClean="0"/>
              <a:t>Database Failure Scenarios</a:t>
            </a:r>
          </a:p>
        </p:txBody>
      </p:sp>
      <p:sp>
        <p:nvSpPr>
          <p:cNvPr id="22531" name="Content Placeholder 4"/>
          <p:cNvSpPr>
            <a:spLocks noGrp="1"/>
          </p:cNvSpPr>
          <p:nvPr>
            <p:ph sz="quarter" idx="2"/>
          </p:nvPr>
        </p:nvSpPr>
        <p:spPr>
          <a:xfrm>
            <a:off x="675745" y="2309819"/>
            <a:ext cx="4185623" cy="3304117"/>
          </a:xfrm>
        </p:spPr>
        <p:txBody>
          <a:bodyPr>
            <a:normAutofit/>
          </a:bodyPr>
          <a:lstStyle/>
          <a:p>
            <a:pPr>
              <a:buFont typeface="Wingdings" panose="05000000000000000000" pitchFamily="2" charset="2"/>
              <a:buChar char="§"/>
            </a:pPr>
            <a:r>
              <a:rPr lang="en-US" altLang="en-US" dirty="0" smtClean="0"/>
              <a:t>Storage </a:t>
            </a:r>
            <a:r>
              <a:rPr lang="en-US" altLang="en-US" dirty="0" smtClean="0"/>
              <a:t>subsystem: </a:t>
            </a:r>
          </a:p>
          <a:p>
            <a:pPr lvl="1">
              <a:buFont typeface="Wingdings" panose="05000000000000000000" pitchFamily="2" charset="2"/>
              <a:buChar char="§"/>
            </a:pPr>
            <a:r>
              <a:rPr lang="en-US" altLang="en-US" sz="1800" dirty="0" smtClean="0"/>
              <a:t>Disk</a:t>
            </a:r>
          </a:p>
          <a:p>
            <a:pPr lvl="1">
              <a:buFont typeface="Wingdings" panose="05000000000000000000" pitchFamily="2" charset="2"/>
              <a:buChar char="§"/>
            </a:pPr>
            <a:r>
              <a:rPr lang="en-US" altLang="en-US" sz="1800" dirty="0" smtClean="0"/>
              <a:t>Controller</a:t>
            </a:r>
          </a:p>
          <a:p>
            <a:pPr>
              <a:buFont typeface="Wingdings" panose="05000000000000000000" pitchFamily="2" charset="2"/>
              <a:buChar char="§"/>
            </a:pPr>
            <a:r>
              <a:rPr lang="en-US" altLang="en-US" dirty="0" smtClean="0"/>
              <a:t>Network</a:t>
            </a:r>
            <a:endParaRPr lang="en-US" altLang="en-US" dirty="0" smtClean="0"/>
          </a:p>
          <a:p>
            <a:pPr>
              <a:buFont typeface="Wingdings" panose="05000000000000000000" pitchFamily="2" charset="2"/>
              <a:buChar char="§"/>
            </a:pPr>
            <a:r>
              <a:rPr lang="en-US" altLang="en-US" dirty="0" smtClean="0"/>
              <a:t>Server</a:t>
            </a:r>
          </a:p>
          <a:p>
            <a:pPr>
              <a:buFont typeface="Wingdings" panose="05000000000000000000" pitchFamily="2" charset="2"/>
              <a:buChar char="§"/>
            </a:pPr>
            <a:r>
              <a:rPr lang="en-US" altLang="en-US" dirty="0" smtClean="0"/>
              <a:t>Power</a:t>
            </a:r>
          </a:p>
        </p:txBody>
      </p:sp>
      <p:sp>
        <p:nvSpPr>
          <p:cNvPr id="22532" name="Content Placeholder 6"/>
          <p:cNvSpPr>
            <a:spLocks noGrp="1"/>
          </p:cNvSpPr>
          <p:nvPr>
            <p:ph sz="quarter" idx="4"/>
          </p:nvPr>
        </p:nvSpPr>
        <p:spPr>
          <a:xfrm>
            <a:off x="5228345" y="2357826"/>
            <a:ext cx="4185617" cy="3304117"/>
          </a:xfrm>
        </p:spPr>
        <p:txBody>
          <a:bodyPr>
            <a:normAutofit/>
          </a:bodyPr>
          <a:lstStyle/>
          <a:p>
            <a:pPr>
              <a:buFont typeface="Wingdings" panose="05000000000000000000" pitchFamily="2" charset="2"/>
              <a:buChar char="§"/>
            </a:pPr>
            <a:r>
              <a:rPr lang="en-US" altLang="en-US" dirty="0" smtClean="0"/>
              <a:t>Operator errors</a:t>
            </a:r>
          </a:p>
          <a:p>
            <a:pPr lvl="1">
              <a:buFont typeface="Wingdings" panose="05000000000000000000" pitchFamily="2" charset="2"/>
              <a:buChar char="§"/>
            </a:pPr>
            <a:r>
              <a:rPr lang="en-US" altLang="en-US" sz="1800" dirty="0" smtClean="0"/>
              <a:t>DBMS interruption</a:t>
            </a:r>
          </a:p>
          <a:p>
            <a:pPr lvl="1">
              <a:buFont typeface="Wingdings" panose="05000000000000000000" pitchFamily="2" charset="2"/>
              <a:buChar char="§"/>
            </a:pPr>
            <a:r>
              <a:rPr lang="en-US" altLang="en-US" sz="1800" dirty="0" smtClean="0"/>
              <a:t>Drops / deletes</a:t>
            </a:r>
          </a:p>
          <a:p>
            <a:pPr>
              <a:buFont typeface="Wingdings" panose="05000000000000000000" pitchFamily="2" charset="2"/>
              <a:buChar char="§"/>
            </a:pPr>
            <a:r>
              <a:rPr lang="en-US" altLang="en-US" dirty="0" smtClean="0"/>
              <a:t>Application defects</a:t>
            </a:r>
          </a:p>
          <a:p>
            <a:pPr>
              <a:buFont typeface="Wingdings" panose="05000000000000000000" pitchFamily="2" charset="2"/>
              <a:buChar char="§"/>
            </a:pPr>
            <a:r>
              <a:rPr lang="en-US" altLang="en-US" dirty="0" smtClean="0"/>
              <a:t>DBMS defects</a:t>
            </a:r>
          </a:p>
          <a:p>
            <a:pPr>
              <a:buFont typeface="Wingdings" panose="05000000000000000000" pitchFamily="2" charset="2"/>
              <a:buChar char="§"/>
            </a:pPr>
            <a:r>
              <a:rPr lang="en-US" altLang="en-US" dirty="0" smtClean="0"/>
              <a:t>Data corruption</a:t>
            </a:r>
          </a:p>
        </p:txBody>
      </p:sp>
      <p:sp>
        <p:nvSpPr>
          <p:cNvPr id="22533" name="Text Placeholder 3"/>
          <p:cNvSpPr>
            <a:spLocks noGrp="1"/>
          </p:cNvSpPr>
          <p:nvPr>
            <p:ph type="body" sz="quarter" idx="1"/>
          </p:nvPr>
        </p:nvSpPr>
        <p:spPr>
          <a:xfrm>
            <a:off x="675745" y="1698117"/>
            <a:ext cx="4185623" cy="464563"/>
          </a:xfrm>
        </p:spPr>
        <p:txBody>
          <a:bodyPr>
            <a:normAutofit fontScale="85000" lnSpcReduction="10000"/>
          </a:bodyPr>
          <a:lstStyle/>
          <a:p>
            <a:r>
              <a:rPr lang="en-US" altLang="en-US" b="1" dirty="0" smtClean="0"/>
              <a:t>Physical Infrastructure Failures</a:t>
            </a:r>
          </a:p>
        </p:txBody>
      </p:sp>
      <p:sp>
        <p:nvSpPr>
          <p:cNvPr id="6" name="Text Placeholder 5"/>
          <p:cNvSpPr>
            <a:spLocks noGrp="1"/>
          </p:cNvSpPr>
          <p:nvPr>
            <p:ph type="body" sz="quarter" idx="3"/>
          </p:nvPr>
        </p:nvSpPr>
        <p:spPr>
          <a:xfrm>
            <a:off x="5124585" y="1540472"/>
            <a:ext cx="3886200" cy="639763"/>
          </a:xfrm>
        </p:spPr>
        <p:txBody>
          <a:bodyPr>
            <a:normAutofit/>
          </a:bodyPr>
          <a:lstStyle/>
          <a:p>
            <a:pPr>
              <a:defRPr/>
            </a:pPr>
            <a:r>
              <a:rPr lang="en-US" sz="2200" b="1" dirty="0"/>
              <a:t>Logical Data Failures</a:t>
            </a:r>
          </a:p>
        </p:txBody>
      </p:sp>
      <p:sp>
        <p:nvSpPr>
          <p:cNvPr id="9" name="Slide Number Placeholder 8"/>
          <p:cNvSpPr>
            <a:spLocks noGrp="1"/>
          </p:cNvSpPr>
          <p:nvPr>
            <p:ph type="sldNum" sz="quarter" idx="11"/>
          </p:nvPr>
        </p:nvSpPr>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pPr>
              <a:lnSpc>
                <a:spcPct val="80000"/>
              </a:lnSpc>
            </a:pPr>
            <a:fld id="{E6FD7A7F-1275-41A7-8B9F-A5D4D65D17A7}" type="slidenum">
              <a:rPr lang="en-US" altLang="en-US" sz="1200">
                <a:solidFill>
                  <a:srgbClr val="FFFFFF"/>
                </a:solidFill>
              </a:rPr>
              <a:pPr>
                <a:lnSpc>
                  <a:spcPct val="80000"/>
                </a:lnSpc>
              </a:pPr>
              <a:t>3</a:t>
            </a:fld>
            <a:endParaRPr lang="en-US" altLang="en-US" sz="1200" dirty="0">
              <a:solidFill>
                <a:srgbClr val="FFFFFF"/>
              </a:solidFill>
            </a:endParaRPr>
          </a:p>
        </p:txBody>
      </p:sp>
    </p:spTree>
    <p:extLst>
      <p:ext uri="{BB962C8B-B14F-4D97-AF65-F5344CB8AC3E}">
        <p14:creationId xmlns:p14="http://schemas.microsoft.com/office/powerpoint/2010/main" val="15118718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altLang="en-US" sz="3200" dirty="0" smtClean="0"/>
              <a:t>Business Case for High Availability</a:t>
            </a:r>
          </a:p>
        </p:txBody>
      </p:sp>
      <p:sp>
        <p:nvSpPr>
          <p:cNvPr id="19459" name="Content Placeholder 4"/>
          <p:cNvSpPr>
            <a:spLocks noGrp="1"/>
          </p:cNvSpPr>
          <p:nvPr>
            <p:ph sz="quarter" idx="2"/>
          </p:nvPr>
        </p:nvSpPr>
        <p:spPr>
          <a:xfrm>
            <a:off x="677334" y="1606121"/>
            <a:ext cx="6900944" cy="1023702"/>
          </a:xfrm>
        </p:spPr>
        <p:txBody>
          <a:bodyPr>
            <a:noAutofit/>
          </a:bodyPr>
          <a:lstStyle/>
          <a:p>
            <a:pPr>
              <a:buFont typeface="Wingdings" panose="05000000000000000000" pitchFamily="2" charset="2"/>
              <a:buChar char="§"/>
            </a:pPr>
            <a:r>
              <a:rPr lang="en-US" altLang="en-US" dirty="0" smtClean="0">
                <a:effectLst>
                  <a:outerShdw blurRad="38100" dist="38100" dir="2700000" algn="tl">
                    <a:srgbClr val="000000">
                      <a:alpha val="43137"/>
                    </a:srgbClr>
                  </a:outerShdw>
                </a:effectLst>
              </a:rPr>
              <a:t>Keep business-critical applications available</a:t>
            </a:r>
          </a:p>
          <a:p>
            <a:pPr>
              <a:buFont typeface="Wingdings" panose="05000000000000000000" pitchFamily="2" charset="2"/>
              <a:buChar char="§"/>
            </a:pPr>
            <a:r>
              <a:rPr lang="en-US" altLang="en-US" dirty="0" smtClean="0"/>
              <a:t>Secondary: Server maintenance</a:t>
            </a:r>
          </a:p>
        </p:txBody>
      </p:sp>
      <p:sp>
        <p:nvSpPr>
          <p:cNvPr id="8" name="Slide Number Placeholder 7"/>
          <p:cNvSpPr>
            <a:spLocks noGrp="1"/>
          </p:cNvSpPr>
          <p:nvPr>
            <p:ph type="sldNum" sz="quarter" idx="11"/>
          </p:nvPr>
        </p:nvSpPr>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pPr>
              <a:lnSpc>
                <a:spcPct val="80000"/>
              </a:lnSpc>
            </a:pPr>
            <a:fld id="{EBA2FC4F-BE23-4548-B30E-C7E90F33C5CC}" type="slidenum">
              <a:rPr lang="en-US" altLang="en-US" sz="1200">
                <a:solidFill>
                  <a:srgbClr val="FFFFFF"/>
                </a:solidFill>
              </a:rPr>
              <a:pPr>
                <a:lnSpc>
                  <a:spcPct val="80000"/>
                </a:lnSpc>
              </a:pPr>
              <a:t>4</a:t>
            </a:fld>
            <a:endParaRPr lang="en-US" altLang="en-US" sz="1200" dirty="0">
              <a:solidFill>
                <a:srgbClr val="FFFFFF"/>
              </a:solidFill>
            </a:endParaRPr>
          </a:p>
        </p:txBody>
      </p:sp>
      <p:sp>
        <p:nvSpPr>
          <p:cNvPr id="6" name="Title 1"/>
          <p:cNvSpPr txBox="1">
            <a:spLocks/>
          </p:cNvSpPr>
          <p:nvPr/>
        </p:nvSpPr>
        <p:spPr>
          <a:xfrm>
            <a:off x="677334" y="2621585"/>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sz="3200" smtClean="0"/>
              <a:t>Business Case for Disaster Recovery</a:t>
            </a:r>
            <a:endParaRPr lang="en-US" altLang="en-US" sz="3200" dirty="0" smtClean="0"/>
          </a:p>
        </p:txBody>
      </p:sp>
      <p:sp>
        <p:nvSpPr>
          <p:cNvPr id="7" name="Content Placeholder 10"/>
          <p:cNvSpPr>
            <a:spLocks noGrp="1"/>
          </p:cNvSpPr>
          <p:nvPr>
            <p:ph sz="quarter" idx="4"/>
          </p:nvPr>
        </p:nvSpPr>
        <p:spPr>
          <a:xfrm>
            <a:off x="677334" y="3474226"/>
            <a:ext cx="5150763" cy="2080841"/>
          </a:xfrm>
        </p:spPr>
        <p:txBody>
          <a:bodyPr/>
          <a:lstStyle/>
          <a:p>
            <a:pPr>
              <a:buFont typeface="Wingdings" panose="05000000000000000000" pitchFamily="2" charset="2"/>
              <a:buChar char="§"/>
            </a:pPr>
            <a:r>
              <a:rPr lang="en-US" altLang="en-US" b="1" dirty="0" smtClean="0"/>
              <a:t>Protect against loss of data center</a:t>
            </a:r>
          </a:p>
          <a:p>
            <a:pPr>
              <a:buFont typeface="Wingdings" panose="05000000000000000000" pitchFamily="2" charset="2"/>
              <a:buChar char="§"/>
            </a:pPr>
            <a:r>
              <a:rPr lang="en-US" altLang="en-US" dirty="0" smtClean="0"/>
              <a:t>Secondary:</a:t>
            </a:r>
          </a:p>
          <a:p>
            <a:pPr lvl="1">
              <a:buFont typeface="Wingdings" panose="05000000000000000000" pitchFamily="2" charset="2"/>
              <a:buChar char="§"/>
            </a:pPr>
            <a:r>
              <a:rPr lang="en-US" altLang="en-US" sz="1800" dirty="0" smtClean="0"/>
              <a:t>Application upgrades</a:t>
            </a:r>
          </a:p>
          <a:p>
            <a:pPr lvl="1">
              <a:buFont typeface="Wingdings" panose="05000000000000000000" pitchFamily="2" charset="2"/>
              <a:buChar char="§"/>
            </a:pPr>
            <a:r>
              <a:rPr lang="en-US" altLang="en-US" sz="1800" dirty="0" smtClean="0"/>
              <a:t>Infrastructure upgrades</a:t>
            </a:r>
          </a:p>
          <a:p>
            <a:endParaRPr lang="en-US" altLang="en-US" dirty="0" smtClean="0"/>
          </a:p>
        </p:txBody>
      </p:sp>
    </p:spTree>
    <p:extLst>
      <p:ext uri="{BB962C8B-B14F-4D97-AF65-F5344CB8AC3E}">
        <p14:creationId xmlns:p14="http://schemas.microsoft.com/office/powerpoint/2010/main" val="31611660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66596" y="403226"/>
            <a:ext cx="8153400" cy="990600"/>
          </a:xfrm>
        </p:spPr>
        <p:txBody>
          <a:bodyPr/>
          <a:lstStyle/>
          <a:p>
            <a:r>
              <a:rPr lang="en-US" altLang="en-US" dirty="0" smtClean="0"/>
              <a:t>Business Data </a:t>
            </a:r>
            <a:r>
              <a:rPr lang="en-US" altLang="en-US" dirty="0" smtClean="0"/>
              <a:t>Recovery Requirements</a:t>
            </a:r>
          </a:p>
        </p:txBody>
      </p:sp>
      <p:sp>
        <p:nvSpPr>
          <p:cNvPr id="6" name="Slide Number Placeholder 5"/>
          <p:cNvSpPr>
            <a:spLocks noGrp="1"/>
          </p:cNvSpPr>
          <p:nvPr>
            <p:ph type="sldNum" sz="quarter" idx="4294967295"/>
          </p:nvPr>
        </p:nvSpPr>
        <p:spPr>
          <a:xfrm>
            <a:off x="1524000" y="1271589"/>
            <a:ext cx="533400" cy="244475"/>
          </a:xfrm>
          <a:prstGeom prst="rect">
            <a:avLst/>
          </a:prstGeom>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fontAlgn="base">
              <a:spcBef>
                <a:spcPct val="0"/>
              </a:spcBef>
              <a:spcAft>
                <a:spcPct val="0"/>
              </a:spcAft>
              <a:defRPr>
                <a:solidFill>
                  <a:schemeClr val="tx1"/>
                </a:solidFill>
                <a:latin typeface="Tw Cen MT" panose="020B0602020104020603" pitchFamily="34" charset="0"/>
              </a:defRPr>
            </a:lvl6pPr>
            <a:lvl7pPr marL="2971800" indent="-228600" fontAlgn="base">
              <a:spcBef>
                <a:spcPct val="0"/>
              </a:spcBef>
              <a:spcAft>
                <a:spcPct val="0"/>
              </a:spcAft>
              <a:defRPr>
                <a:solidFill>
                  <a:schemeClr val="tx1"/>
                </a:solidFill>
                <a:latin typeface="Tw Cen MT" panose="020B0602020104020603" pitchFamily="34" charset="0"/>
              </a:defRPr>
            </a:lvl7pPr>
            <a:lvl8pPr marL="3429000" indent="-228600" fontAlgn="base">
              <a:spcBef>
                <a:spcPct val="0"/>
              </a:spcBef>
              <a:spcAft>
                <a:spcPct val="0"/>
              </a:spcAft>
              <a:defRPr>
                <a:solidFill>
                  <a:schemeClr val="tx1"/>
                </a:solidFill>
                <a:latin typeface="Tw Cen MT" panose="020B0602020104020603" pitchFamily="34" charset="0"/>
              </a:defRPr>
            </a:lvl8pPr>
            <a:lvl9pPr marL="3886200" indent="-228600" fontAlgn="base">
              <a:spcBef>
                <a:spcPct val="0"/>
              </a:spcBef>
              <a:spcAft>
                <a:spcPct val="0"/>
              </a:spcAft>
              <a:defRPr>
                <a:solidFill>
                  <a:schemeClr val="tx1"/>
                </a:solidFill>
                <a:latin typeface="Tw Cen MT" panose="020B0602020104020603" pitchFamily="34" charset="0"/>
              </a:defRPr>
            </a:lvl9pPr>
          </a:lstStyle>
          <a:p>
            <a:pPr>
              <a:lnSpc>
                <a:spcPct val="80000"/>
              </a:lnSpc>
            </a:pPr>
            <a:fld id="{CBD35D9F-2A97-4FB9-918D-88C47D437280}" type="slidenum">
              <a:rPr lang="en-US" altLang="en-US" sz="1200">
                <a:solidFill>
                  <a:srgbClr val="FFFFFF"/>
                </a:solidFill>
              </a:rPr>
              <a:pPr>
                <a:lnSpc>
                  <a:spcPct val="80000"/>
                </a:lnSpc>
              </a:pPr>
              <a:t>5</a:t>
            </a:fld>
            <a:endParaRPr lang="en-US" altLang="en-US" sz="1200">
              <a:solidFill>
                <a:srgbClr val="FFFFFF"/>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6562472"/>
              </p:ext>
            </p:extLst>
          </p:nvPr>
        </p:nvGraphicFramePr>
        <p:xfrm>
          <a:off x="466596" y="1393826"/>
          <a:ext cx="10640497" cy="4768074"/>
        </p:xfrm>
        <a:graphic>
          <a:graphicData uri="http://schemas.openxmlformats.org/drawingml/2006/table">
            <a:tbl>
              <a:tblPr firstRow="1" bandRow="1">
                <a:tableStyleId>{5C22544A-7EE6-4342-B048-85BDC9FD1C3A}</a:tableStyleId>
              </a:tblPr>
              <a:tblGrid>
                <a:gridCol w="1658428"/>
                <a:gridCol w="1036517"/>
                <a:gridCol w="1101300"/>
                <a:gridCol w="1101300"/>
                <a:gridCol w="1467319"/>
                <a:gridCol w="1334516"/>
                <a:gridCol w="1567732"/>
                <a:gridCol w="1373385"/>
              </a:tblGrid>
              <a:tr h="691704">
                <a:tc>
                  <a:txBody>
                    <a:bodyPr/>
                    <a:lstStyle/>
                    <a:p>
                      <a:pPr algn="l" rtl="0" fontAlgn="ctr"/>
                      <a:r>
                        <a:rPr lang="en-US" sz="1000" u="none" strike="noStrike">
                          <a:effectLst/>
                        </a:rPr>
                        <a:t>Requirements</a:t>
                      </a:r>
                      <a:endParaRPr lang="en-US" sz="1000" b="1" i="0" u="none" strike="noStrike">
                        <a:solidFill>
                          <a:srgbClr val="FFFFFF"/>
                        </a:solidFill>
                        <a:effectLst/>
                        <a:latin typeface="Trebuchet MS" panose="020B0603020202020204" pitchFamily="34" charset="0"/>
                      </a:endParaRPr>
                    </a:p>
                  </a:txBody>
                  <a:tcPr marL="7853" marR="7853" marT="7853" marB="0" anchor="ctr"/>
                </a:tc>
                <a:tc>
                  <a:txBody>
                    <a:bodyPr/>
                    <a:lstStyle/>
                    <a:p>
                      <a:pPr algn="ctr" rtl="0" fontAlgn="ctr"/>
                      <a:r>
                        <a:rPr lang="en-US" sz="1000" u="none" strike="noStrike">
                          <a:effectLst/>
                        </a:rPr>
                        <a:t>Backup and Restore</a:t>
                      </a:r>
                      <a:endParaRPr lang="en-US" sz="1000" b="1" i="0" u="none" strike="noStrike">
                        <a:solidFill>
                          <a:srgbClr val="FFFFFF"/>
                        </a:solidFill>
                        <a:effectLst/>
                        <a:latin typeface="Trebuchet MS" panose="020B0603020202020204" pitchFamily="34" charset="0"/>
                      </a:endParaRPr>
                    </a:p>
                  </a:txBody>
                  <a:tcPr marL="7853" marR="7853" marT="7853" marB="0" anchor="ctr"/>
                </a:tc>
                <a:tc>
                  <a:txBody>
                    <a:bodyPr/>
                    <a:lstStyle/>
                    <a:p>
                      <a:pPr algn="ctr" rtl="0" fontAlgn="ctr"/>
                      <a:r>
                        <a:rPr lang="en-US" sz="1000" u="none" strike="noStrike">
                          <a:effectLst/>
                        </a:rPr>
                        <a:t>Log Shipping</a:t>
                      </a:r>
                      <a:endParaRPr lang="en-US" sz="1000" b="1" i="0" u="none" strike="noStrike">
                        <a:solidFill>
                          <a:srgbClr val="FFFFFF"/>
                        </a:solidFill>
                        <a:effectLst/>
                        <a:latin typeface="Trebuchet MS" panose="020B0603020202020204" pitchFamily="34" charset="0"/>
                      </a:endParaRPr>
                    </a:p>
                  </a:txBody>
                  <a:tcPr marL="7853" marR="7853" marT="7853" marB="0" anchor="ctr"/>
                </a:tc>
                <a:tc>
                  <a:txBody>
                    <a:bodyPr/>
                    <a:lstStyle/>
                    <a:p>
                      <a:pPr algn="ctr" rtl="0" fontAlgn="ctr"/>
                      <a:r>
                        <a:rPr lang="en-US" sz="1000" u="none" strike="noStrike">
                          <a:effectLst/>
                        </a:rPr>
                        <a:t>Replication</a:t>
                      </a:r>
                      <a:endParaRPr lang="en-US" sz="1000" b="1" i="0" u="none" strike="noStrike">
                        <a:solidFill>
                          <a:srgbClr val="FFFFFF"/>
                        </a:solidFill>
                        <a:effectLst/>
                        <a:latin typeface="Trebuchet MS" panose="020B0603020202020204" pitchFamily="34" charset="0"/>
                      </a:endParaRPr>
                    </a:p>
                  </a:txBody>
                  <a:tcPr marL="7853" marR="7853" marT="7853" marB="0" anchor="ctr"/>
                </a:tc>
                <a:tc>
                  <a:txBody>
                    <a:bodyPr/>
                    <a:lstStyle/>
                    <a:p>
                      <a:pPr algn="ctr" rtl="0" fontAlgn="ctr"/>
                      <a:r>
                        <a:rPr lang="en-US" sz="1000" u="none" strike="noStrike">
                          <a:effectLst/>
                        </a:rPr>
                        <a:t>Mirroring</a:t>
                      </a:r>
                      <a:endParaRPr lang="en-US" sz="1000" b="1" i="0" u="none" strike="noStrike">
                        <a:solidFill>
                          <a:srgbClr val="FFFFFF"/>
                        </a:solidFill>
                        <a:effectLst/>
                        <a:latin typeface="Trebuchet MS" panose="020B0603020202020204" pitchFamily="34" charset="0"/>
                      </a:endParaRPr>
                    </a:p>
                  </a:txBody>
                  <a:tcPr marL="7853" marR="7853" marT="7853" marB="0" anchor="ctr"/>
                </a:tc>
                <a:tc>
                  <a:txBody>
                    <a:bodyPr/>
                    <a:lstStyle/>
                    <a:p>
                      <a:pPr algn="ctr" rtl="0" fontAlgn="ctr"/>
                      <a:r>
                        <a:rPr lang="en-US" sz="1000" u="none" strike="noStrike">
                          <a:effectLst/>
                        </a:rPr>
                        <a:t>Failover Clustering</a:t>
                      </a:r>
                      <a:endParaRPr lang="en-US" sz="1000" b="1" i="0" u="none" strike="noStrike">
                        <a:solidFill>
                          <a:srgbClr val="FFFFFF"/>
                        </a:solidFill>
                        <a:effectLst/>
                        <a:latin typeface="Trebuchet MS" panose="020B0603020202020204" pitchFamily="34" charset="0"/>
                      </a:endParaRPr>
                    </a:p>
                  </a:txBody>
                  <a:tcPr marL="7853" marR="7853" marT="7853" marB="0" anchor="ctr"/>
                </a:tc>
                <a:tc>
                  <a:txBody>
                    <a:bodyPr/>
                    <a:lstStyle/>
                    <a:p>
                      <a:pPr algn="ctr" rtl="0" fontAlgn="ctr"/>
                      <a:r>
                        <a:rPr lang="en-US" sz="1000" u="none" strike="noStrike">
                          <a:effectLst/>
                        </a:rPr>
                        <a:t>AlwaysOn Failover Clustering</a:t>
                      </a:r>
                      <a:endParaRPr lang="en-US" sz="1000" b="1" i="0" u="none" strike="noStrike">
                        <a:solidFill>
                          <a:srgbClr val="FFFFFF"/>
                        </a:solidFill>
                        <a:effectLst/>
                        <a:latin typeface="Trebuchet MS" panose="020B0603020202020204" pitchFamily="34" charset="0"/>
                      </a:endParaRPr>
                    </a:p>
                  </a:txBody>
                  <a:tcPr marL="7853" marR="7853" marT="7853" marB="0" anchor="ctr"/>
                </a:tc>
                <a:tc>
                  <a:txBody>
                    <a:bodyPr/>
                    <a:lstStyle/>
                    <a:p>
                      <a:pPr algn="ctr" rtl="0" fontAlgn="ctr"/>
                      <a:r>
                        <a:rPr lang="en-US" sz="1000" u="none" strike="noStrike">
                          <a:effectLst/>
                        </a:rPr>
                        <a:t>AlwaysOn Availability Groups</a:t>
                      </a:r>
                      <a:endParaRPr lang="en-US" sz="1000" b="1" i="0" u="none" strike="noStrike">
                        <a:solidFill>
                          <a:srgbClr val="FFFFFF"/>
                        </a:solidFill>
                        <a:effectLst/>
                        <a:latin typeface="Trebuchet MS" panose="020B0603020202020204" pitchFamily="34" charset="0"/>
                      </a:endParaRPr>
                    </a:p>
                  </a:txBody>
                  <a:tcPr marL="7853" marR="7853" marT="7853" marB="0" anchor="ctr"/>
                </a:tc>
              </a:tr>
              <a:tr h="303684">
                <a:tc>
                  <a:txBody>
                    <a:bodyPr/>
                    <a:lstStyle/>
                    <a:p>
                      <a:pPr algn="l" rtl="0" fontAlgn="ctr"/>
                      <a:r>
                        <a:rPr lang="en-US" sz="1000" u="none" strike="noStrike">
                          <a:effectLst/>
                        </a:rPr>
                        <a:t>Cost</a:t>
                      </a:r>
                      <a:endParaRPr lang="en-US" sz="1000" b="1"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Low</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Low/Med</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 </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Medium</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High</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High</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Medium</a:t>
                      </a:r>
                      <a:endParaRPr lang="en-US" sz="1000" b="0" i="0" u="none" strike="noStrike">
                        <a:solidFill>
                          <a:srgbClr val="000000"/>
                        </a:solidFill>
                        <a:effectLst/>
                        <a:latin typeface="Trebuchet MS" panose="020B0603020202020204" pitchFamily="34" charset="0"/>
                      </a:endParaRPr>
                    </a:p>
                  </a:txBody>
                  <a:tcPr marL="7853" marR="7853" marT="7853" marB="0" anchor="ctr"/>
                </a:tc>
              </a:tr>
              <a:tr h="292004">
                <a:tc>
                  <a:txBody>
                    <a:bodyPr/>
                    <a:lstStyle/>
                    <a:p>
                      <a:pPr algn="l" rtl="0" fontAlgn="ctr"/>
                      <a:r>
                        <a:rPr lang="en-US" sz="1000" u="none" strike="noStrike">
                          <a:effectLst/>
                        </a:rPr>
                        <a:t>Separate Server</a:t>
                      </a:r>
                      <a:endParaRPr lang="en-US" sz="1000" b="1"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YES/NO</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YES/NO</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YES/NO</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YES</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NO</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NO</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YES</a:t>
                      </a:r>
                      <a:endParaRPr lang="en-US" sz="1000" b="0" i="0" u="none" strike="noStrike">
                        <a:solidFill>
                          <a:srgbClr val="000000"/>
                        </a:solidFill>
                        <a:effectLst/>
                        <a:latin typeface="Trebuchet MS" panose="020B0603020202020204" pitchFamily="34" charset="0"/>
                      </a:endParaRPr>
                    </a:p>
                  </a:txBody>
                  <a:tcPr marL="7853" marR="7853" marT="7853" marB="0" anchor="ctr"/>
                </a:tc>
              </a:tr>
              <a:tr h="303684">
                <a:tc>
                  <a:txBody>
                    <a:bodyPr/>
                    <a:lstStyle/>
                    <a:p>
                      <a:pPr algn="l" rtl="0" fontAlgn="ctr"/>
                      <a:r>
                        <a:rPr lang="en-US" sz="1000" u="none" strike="noStrike">
                          <a:effectLst/>
                        </a:rPr>
                        <a:t>Separate Storage</a:t>
                      </a:r>
                      <a:endParaRPr lang="en-US" sz="1000" b="1"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YES/NO</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YES/NO</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YES/NO</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YES</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NO</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NO</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YES</a:t>
                      </a:r>
                      <a:endParaRPr lang="en-US" sz="1000" b="0" i="0" u="none" strike="noStrike">
                        <a:solidFill>
                          <a:srgbClr val="000000"/>
                        </a:solidFill>
                        <a:effectLst/>
                        <a:latin typeface="Trebuchet MS" panose="020B0603020202020204" pitchFamily="34" charset="0"/>
                      </a:endParaRPr>
                    </a:p>
                  </a:txBody>
                  <a:tcPr marL="7853" marR="7853" marT="7853" marB="0" anchor="ctr"/>
                </a:tc>
              </a:tr>
              <a:tr h="292004">
                <a:tc>
                  <a:txBody>
                    <a:bodyPr/>
                    <a:lstStyle/>
                    <a:p>
                      <a:pPr algn="l" rtl="0" fontAlgn="ctr"/>
                      <a:r>
                        <a:rPr lang="en-US" sz="1000" u="none" strike="noStrike">
                          <a:effectLst/>
                        </a:rPr>
                        <a:t>Relative complexity</a:t>
                      </a:r>
                      <a:endParaRPr lang="en-US" sz="1000" b="1"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Low</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Low</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Medium</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Medium/High</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High</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High</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Medium/High</a:t>
                      </a:r>
                      <a:endParaRPr lang="en-US" sz="1000" b="0" i="0" u="none" strike="noStrike">
                        <a:solidFill>
                          <a:srgbClr val="000000"/>
                        </a:solidFill>
                        <a:effectLst/>
                        <a:latin typeface="Trebuchet MS" panose="020B0603020202020204" pitchFamily="34" charset="0"/>
                      </a:endParaRPr>
                    </a:p>
                  </a:txBody>
                  <a:tcPr marL="7853" marR="7853" marT="7853" marB="0" anchor="ctr"/>
                </a:tc>
              </a:tr>
              <a:tr h="292004">
                <a:tc>
                  <a:txBody>
                    <a:bodyPr/>
                    <a:lstStyle/>
                    <a:p>
                      <a:pPr algn="l" rtl="0" fontAlgn="ctr"/>
                      <a:r>
                        <a:rPr lang="en-US" sz="1000" u="none" strike="noStrike">
                          <a:effectLst/>
                        </a:rPr>
                        <a:t>Data loss</a:t>
                      </a:r>
                      <a:endParaRPr lang="en-US" sz="1000" b="1"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Possible</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Latest log</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Possible/None</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Possible/None</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None</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None</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Possible/None</a:t>
                      </a:r>
                      <a:endParaRPr lang="en-US" sz="1000" b="0" i="0" u="none" strike="noStrike">
                        <a:solidFill>
                          <a:srgbClr val="000000"/>
                        </a:solidFill>
                        <a:effectLst/>
                        <a:latin typeface="Trebuchet MS" panose="020B0603020202020204" pitchFamily="34" charset="0"/>
                      </a:endParaRPr>
                    </a:p>
                  </a:txBody>
                  <a:tcPr marL="7853" marR="7853" marT="7853" marB="0" anchor="ctr"/>
                </a:tc>
              </a:tr>
              <a:tr h="292004">
                <a:tc>
                  <a:txBody>
                    <a:bodyPr/>
                    <a:lstStyle/>
                    <a:p>
                      <a:pPr algn="l" rtl="0" fontAlgn="ctr"/>
                      <a:r>
                        <a:rPr lang="en-US" sz="1000" u="none" strike="noStrike">
                          <a:effectLst/>
                        </a:rPr>
                        <a:t>Scope of duplication</a:t>
                      </a:r>
                      <a:endParaRPr lang="en-US" sz="1000" b="1"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Database</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Database</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Objects</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Database</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DBMS</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DBMS</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Database</a:t>
                      </a:r>
                      <a:endParaRPr lang="en-US" sz="1000" b="0" i="0" u="none" strike="noStrike">
                        <a:solidFill>
                          <a:srgbClr val="000000"/>
                        </a:solidFill>
                        <a:effectLst/>
                        <a:latin typeface="Trebuchet MS" panose="020B0603020202020204" pitchFamily="34" charset="0"/>
                      </a:endParaRPr>
                    </a:p>
                  </a:txBody>
                  <a:tcPr marL="7853" marR="7853" marT="7853" marB="0" anchor="ctr"/>
                </a:tc>
              </a:tr>
              <a:tr h="292004">
                <a:tc>
                  <a:txBody>
                    <a:bodyPr/>
                    <a:lstStyle/>
                    <a:p>
                      <a:pPr algn="l" rtl="0" fontAlgn="ctr"/>
                      <a:r>
                        <a:rPr lang="en-US" sz="1000" u="none" strike="noStrike">
                          <a:effectLst/>
                        </a:rPr>
                        <a:t>Failover</a:t>
                      </a:r>
                      <a:endParaRPr lang="en-US" sz="1000" b="1"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Manual</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Manual</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Manual</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Manual/Automatic</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Manual/Automatic</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Manual/Automatic</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Manual/Automatic</a:t>
                      </a:r>
                      <a:endParaRPr lang="en-US" sz="1000" b="0" i="0" u="none" strike="noStrike">
                        <a:solidFill>
                          <a:srgbClr val="000000"/>
                        </a:solidFill>
                        <a:effectLst/>
                        <a:latin typeface="Trebuchet MS" panose="020B0603020202020204" pitchFamily="34" charset="0"/>
                      </a:endParaRPr>
                    </a:p>
                  </a:txBody>
                  <a:tcPr marL="7853" marR="7853" marT="7853" marB="0" anchor="ctr"/>
                </a:tc>
              </a:tr>
              <a:tr h="292004">
                <a:tc>
                  <a:txBody>
                    <a:bodyPr/>
                    <a:lstStyle/>
                    <a:p>
                      <a:pPr algn="l" rtl="0" fontAlgn="ctr"/>
                      <a:r>
                        <a:rPr lang="en-US" sz="1000" u="none" strike="noStrike">
                          <a:effectLst/>
                        </a:rPr>
                        <a:t>Client redirect</a:t>
                      </a:r>
                      <a:endParaRPr lang="en-US" sz="1000" b="1"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Manual</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Manual</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Manual</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Automatic</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Automatic</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Automatic</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Automatic</a:t>
                      </a:r>
                      <a:endParaRPr lang="en-US" sz="1000" b="0" i="0" u="none" strike="noStrike">
                        <a:solidFill>
                          <a:srgbClr val="000000"/>
                        </a:solidFill>
                        <a:effectLst/>
                        <a:latin typeface="Trebuchet MS" panose="020B0603020202020204" pitchFamily="34" charset="0"/>
                      </a:endParaRPr>
                    </a:p>
                  </a:txBody>
                  <a:tcPr marL="7853" marR="7853" marT="7853" marB="0" anchor="ctr"/>
                </a:tc>
              </a:tr>
              <a:tr h="572326">
                <a:tc>
                  <a:txBody>
                    <a:bodyPr/>
                    <a:lstStyle/>
                    <a:p>
                      <a:pPr algn="l" rtl="0" fontAlgn="ctr"/>
                      <a:r>
                        <a:rPr lang="en-US" sz="1000" u="none" strike="noStrike">
                          <a:effectLst/>
                        </a:rPr>
                        <a:t>Rolling upgrades &amp; maintance</a:t>
                      </a:r>
                      <a:endParaRPr lang="en-US" sz="1000" b="1"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No</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No</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NO</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OS &amp; DB</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OS</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OS</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OS &amp; DB</a:t>
                      </a:r>
                      <a:endParaRPr lang="en-US" sz="1000" b="0" i="0" u="none" strike="noStrike">
                        <a:solidFill>
                          <a:srgbClr val="000000"/>
                        </a:solidFill>
                        <a:effectLst/>
                        <a:latin typeface="Trebuchet MS" panose="020B0603020202020204" pitchFamily="34" charset="0"/>
                      </a:endParaRPr>
                    </a:p>
                  </a:txBody>
                  <a:tcPr marL="7853" marR="7853" marT="7853" marB="0" anchor="ctr"/>
                </a:tc>
              </a:tr>
              <a:tr h="572326">
                <a:tc>
                  <a:txBody>
                    <a:bodyPr/>
                    <a:lstStyle/>
                    <a:p>
                      <a:pPr algn="l" rtl="0" fontAlgn="ctr"/>
                      <a:r>
                        <a:rPr lang="en-US" sz="1000" u="none" strike="noStrike">
                          <a:effectLst/>
                        </a:rPr>
                        <a:t>ReadOnly Access data on secondary</a:t>
                      </a:r>
                      <a:endParaRPr lang="en-US" sz="1000" b="1"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After Restore</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YES, standBy</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YES</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YES, Snapshot</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No</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No</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YES</a:t>
                      </a:r>
                      <a:endParaRPr lang="en-US" sz="1000" b="0" i="0" u="none" strike="noStrike">
                        <a:solidFill>
                          <a:srgbClr val="000000"/>
                        </a:solidFill>
                        <a:effectLst/>
                        <a:latin typeface="Trebuchet MS" panose="020B0603020202020204" pitchFamily="34" charset="0"/>
                      </a:endParaRPr>
                    </a:p>
                  </a:txBody>
                  <a:tcPr marL="7853" marR="7853" marT="7853" marB="0" anchor="ctr"/>
                </a:tc>
              </a:tr>
              <a:tr h="572326">
                <a:tc>
                  <a:txBody>
                    <a:bodyPr/>
                    <a:lstStyle/>
                    <a:p>
                      <a:pPr algn="l" rtl="0" fontAlgn="ctr"/>
                      <a:r>
                        <a:rPr lang="en-US" sz="1000" u="none" strike="noStrike">
                          <a:effectLst/>
                        </a:rPr>
                        <a:t>Geographic separation</a:t>
                      </a:r>
                      <a:endParaRPr lang="en-US" sz="1000" b="1"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YES</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YES</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YES</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YES (Latency?)</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YES - Via VLAN,Latency?</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a:effectLst/>
                        </a:rPr>
                        <a:t>YES - Native Support,Latency?</a:t>
                      </a:r>
                      <a:endParaRPr lang="en-US" sz="1000" b="0" i="0" u="none" strike="noStrike">
                        <a:solidFill>
                          <a:srgbClr val="000000"/>
                        </a:solidFill>
                        <a:effectLst/>
                        <a:latin typeface="Trebuchet MS" panose="020B0603020202020204" pitchFamily="34" charset="0"/>
                      </a:endParaRPr>
                    </a:p>
                  </a:txBody>
                  <a:tcPr marL="7853" marR="7853" marT="7853" marB="0" anchor="ctr"/>
                </a:tc>
                <a:tc>
                  <a:txBody>
                    <a:bodyPr/>
                    <a:lstStyle/>
                    <a:p>
                      <a:pPr algn="l" rtl="0" fontAlgn="ctr"/>
                      <a:r>
                        <a:rPr lang="en-US" sz="1000" u="none" strike="noStrike" dirty="0">
                          <a:effectLst/>
                        </a:rPr>
                        <a:t>Latency?</a:t>
                      </a:r>
                      <a:endParaRPr lang="en-US" sz="1000" b="0" i="0" u="none" strike="noStrike" dirty="0">
                        <a:solidFill>
                          <a:srgbClr val="000000"/>
                        </a:solidFill>
                        <a:effectLst/>
                        <a:latin typeface="Trebuchet MS" panose="020B0603020202020204" pitchFamily="34" charset="0"/>
                      </a:endParaRPr>
                    </a:p>
                  </a:txBody>
                  <a:tcPr marL="7853" marR="7853" marT="7853" marB="0" anchor="ctr"/>
                </a:tc>
              </a:tr>
            </a:tbl>
          </a:graphicData>
        </a:graphic>
      </p:graphicFrame>
    </p:spTree>
    <p:extLst>
      <p:ext uri="{BB962C8B-B14F-4D97-AF65-F5344CB8AC3E}">
        <p14:creationId xmlns:p14="http://schemas.microsoft.com/office/powerpoint/2010/main" val="6092720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375" y="385665"/>
            <a:ext cx="8596668" cy="1320800"/>
          </a:xfrm>
        </p:spPr>
        <p:txBody>
          <a:bodyPr>
            <a:noAutofit/>
          </a:bodyPr>
          <a:lstStyle/>
          <a:p>
            <a:r>
              <a:rPr lang="en-US" sz="3200" dirty="0"/>
              <a:t>Legacy Architecture: Database Mirroring for High Availability and Log Shipping for Disaster Recovery</a:t>
            </a:r>
          </a:p>
        </p:txBody>
      </p:sp>
      <p:pic>
        <p:nvPicPr>
          <p:cNvPr id="4" name="Picture 3" descr="D:\Dropbox\Dropbox\MSFT_WPs\Graphics\Legacy_HA_DBM_DR_LogShipping.png"/>
          <p:cNvPicPr/>
          <p:nvPr/>
        </p:nvPicPr>
        <p:blipFill>
          <a:blip r:embed="rId2">
            <a:extLst>
              <a:ext uri="{28A0092B-C50C-407E-A947-70E740481C1C}">
                <a14:useLocalDpi xmlns:a14="http://schemas.microsoft.com/office/drawing/2010/main" val="0"/>
              </a:ext>
            </a:extLst>
          </a:blip>
          <a:srcRect/>
          <a:stretch>
            <a:fillRect/>
          </a:stretch>
        </p:blipFill>
        <p:spPr bwMode="auto">
          <a:xfrm>
            <a:off x="1217455" y="2475459"/>
            <a:ext cx="6977934" cy="3591622"/>
          </a:xfrm>
          <a:prstGeom prst="rect">
            <a:avLst/>
          </a:prstGeom>
          <a:noFill/>
          <a:ln>
            <a:noFill/>
          </a:ln>
        </p:spPr>
      </p:pic>
    </p:spTree>
    <p:extLst>
      <p:ext uri="{BB962C8B-B14F-4D97-AF65-F5344CB8AC3E}">
        <p14:creationId xmlns:p14="http://schemas.microsoft.com/office/powerpoint/2010/main" val="20234967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Legacy Architecture: FCI for high availability and database mirroring for disaster recovery</a:t>
            </a:r>
          </a:p>
        </p:txBody>
      </p:sp>
      <p:sp>
        <p:nvSpPr>
          <p:cNvPr id="4" name="Rectangle 2"/>
          <p:cNvSpPr>
            <a:spLocks noChangeArrowheads="1"/>
          </p:cNvSpPr>
          <p:nvPr/>
        </p:nvSpPr>
        <p:spPr bwMode="auto">
          <a:xfrm>
            <a:off x="2234119" y="1735087"/>
            <a:ext cx="102892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831288623"/>
              </p:ext>
            </p:extLst>
          </p:nvPr>
        </p:nvGraphicFramePr>
        <p:xfrm>
          <a:off x="1198422" y="2643344"/>
          <a:ext cx="7687611" cy="2714017"/>
        </p:xfrm>
        <a:graphic>
          <a:graphicData uri="http://schemas.openxmlformats.org/presentationml/2006/ole">
            <mc:AlternateContent xmlns:mc="http://schemas.openxmlformats.org/markup-compatibility/2006">
              <mc:Choice xmlns:v="urn:schemas-microsoft-com:vml" Requires="v">
                <p:oleObj spid="_x0000_s1060" name="Visio" r:id="rId3" imgW="5808480" imgH="2042979" progId="Visio.Drawing.11">
                  <p:embed/>
                </p:oleObj>
              </mc:Choice>
              <mc:Fallback>
                <p:oleObj name="Visio" r:id="rId3" imgW="5808480" imgH="2042979" progId="Visio.Drawing.11">
                  <p:embed/>
                  <p:pic>
                    <p:nvPicPr>
                      <p:cNvPr id="0" name=""/>
                      <p:cNvPicPr>
                        <a:picLocks noChangeAspect="1" noChangeArrowheads="1"/>
                      </p:cNvPicPr>
                      <p:nvPr/>
                    </p:nvPicPr>
                    <p:blipFill>
                      <a:blip r:embed="rId4"/>
                      <a:srcRect/>
                      <a:stretch>
                        <a:fillRect/>
                      </a:stretch>
                    </p:blipFill>
                    <p:spPr bwMode="auto">
                      <a:xfrm>
                        <a:off x="1198422" y="2643344"/>
                        <a:ext cx="7687611" cy="2714017"/>
                      </a:xfrm>
                      <a:prstGeom prst="rect">
                        <a:avLst/>
                      </a:prstGeom>
                      <a:noFill/>
                    </p:spPr>
                  </p:pic>
                </p:oleObj>
              </mc:Fallback>
            </mc:AlternateContent>
          </a:graphicData>
        </a:graphic>
      </p:graphicFrame>
    </p:spTree>
    <p:extLst>
      <p:ext uri="{BB962C8B-B14F-4D97-AF65-F5344CB8AC3E}">
        <p14:creationId xmlns:p14="http://schemas.microsoft.com/office/powerpoint/2010/main" val="42537872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Object 21" hidden="1"/>
          <p:cNvGraphicFramePr>
            <a:graphicFrameLocks noChangeAspect="1"/>
          </p:cNvGraphicFramePr>
          <p:nvPr>
            <p:custDataLst>
              <p:tags r:id="rId2"/>
            </p:custDataLst>
            <p:extLst/>
          </p:nvPr>
        </p:nvGraphicFramePr>
        <p:xfrm>
          <a:off x="1524000" y="0"/>
          <a:ext cx="158750" cy="158750"/>
        </p:xfrm>
        <a:graphic>
          <a:graphicData uri="http://schemas.openxmlformats.org/presentationml/2006/ole">
            <mc:AlternateContent xmlns:mc="http://schemas.openxmlformats.org/markup-compatibility/2006">
              <mc:Choice xmlns:v="urn:schemas-microsoft-com:vml" Requires="v">
                <p:oleObj spid="_x0000_s208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24000" y="0"/>
                        <a:ext cx="158750" cy="158750"/>
                      </a:xfrm>
                      <a:prstGeom prst="rect">
                        <a:avLst/>
                      </a:prstGeom>
                    </p:spPr>
                  </p:pic>
                </p:oleObj>
              </mc:Fallback>
            </mc:AlternateContent>
          </a:graphicData>
        </a:graphic>
      </p:graphicFrame>
      <p:sp>
        <p:nvSpPr>
          <p:cNvPr id="4" name="Title 3"/>
          <p:cNvSpPr>
            <a:spLocks noGrp="1"/>
          </p:cNvSpPr>
          <p:nvPr>
            <p:ph type="title"/>
            <p:custDataLst>
              <p:tags r:id="rId3"/>
            </p:custDataLst>
          </p:nvPr>
        </p:nvSpPr>
        <p:spPr>
          <a:xfrm>
            <a:off x="699763" y="212550"/>
            <a:ext cx="8594725" cy="803297"/>
          </a:xfrm>
        </p:spPr>
        <p:txBody>
          <a:bodyPr>
            <a:normAutofit fontScale="90000"/>
          </a:bodyPr>
          <a:lstStyle/>
          <a:p>
            <a:r>
              <a:rPr lang="en-US" dirty="0">
                <a:effectLst>
                  <a:outerShdw blurRad="38100" dist="38100" dir="2700000" algn="tl">
                    <a:srgbClr val="000000">
                      <a:alpha val="43137"/>
                    </a:srgbClr>
                  </a:outerShdw>
                </a:effectLst>
              </a:rPr>
              <a:t>Maximum </a:t>
            </a:r>
            <a:r>
              <a:rPr lang="en-US" dirty="0" smtClean="0">
                <a:effectLst>
                  <a:outerShdw blurRad="38100" dist="38100" dir="2700000" algn="tl">
                    <a:srgbClr val="000000">
                      <a:alpha val="43137"/>
                    </a:srgbClr>
                  </a:outerShdw>
                </a:effectLst>
              </a:rPr>
              <a:t>Availability with SQL </a:t>
            </a:r>
            <a:r>
              <a:rPr lang="en-US" dirty="0">
                <a:effectLst>
                  <a:outerShdw blurRad="38100" dist="38100" dir="2700000" algn="tl">
                    <a:srgbClr val="000000">
                      <a:alpha val="43137"/>
                    </a:srgbClr>
                  </a:outerShdw>
                </a:effectLst>
              </a:rPr>
              <a:t>Server </a:t>
            </a:r>
            <a:r>
              <a:rPr lang="en-US" dirty="0" smtClean="0">
                <a:effectLst>
                  <a:outerShdw blurRad="38100" dist="38100" dir="2700000" algn="tl">
                    <a:srgbClr val="000000">
                      <a:alpha val="43137"/>
                    </a:srgbClr>
                  </a:outerShdw>
                </a:effectLst>
              </a:rPr>
              <a:t>2014</a:t>
            </a:r>
            <a:r>
              <a:rPr lang="en-IN" cap="all" dirty="0">
                <a:effectLst>
                  <a:outerShdw blurRad="38100" dist="38100" dir="2700000" algn="tl">
                    <a:srgbClr val="000000">
                      <a:alpha val="43137"/>
                    </a:srgbClr>
                  </a:outerShdw>
                </a:effectLst>
                <a:latin typeface="Segoe Light" pitchFamily="34" charset="0"/>
                <a:ea typeface="+mj-ea"/>
                <a:cs typeface="+mj-cs"/>
              </a:rPr>
              <a:t/>
            </a:r>
            <a:br>
              <a:rPr lang="en-IN" cap="all" dirty="0">
                <a:effectLst>
                  <a:outerShdw blurRad="38100" dist="38100" dir="2700000" algn="tl">
                    <a:srgbClr val="000000">
                      <a:alpha val="43137"/>
                    </a:srgbClr>
                  </a:outerShdw>
                </a:effectLst>
                <a:latin typeface="Segoe Light" pitchFamily="34" charset="0"/>
                <a:ea typeface="+mj-ea"/>
                <a:cs typeface="+mj-cs"/>
              </a:rPr>
            </a:br>
            <a:r>
              <a:rPr lang="en-IN" sz="2200" dirty="0">
                <a:effectLst>
                  <a:outerShdw blurRad="38100" dist="38100" dir="2700000" algn="tl">
                    <a:srgbClr val="000000">
                      <a:alpha val="43137"/>
                    </a:srgbClr>
                  </a:outerShdw>
                </a:effectLst>
              </a:rPr>
              <a:t>Running Always On…. </a:t>
            </a:r>
            <a:r>
              <a:rPr lang="en-US" sz="2200" dirty="0">
                <a:effectLst>
                  <a:outerShdw blurRad="38100" dist="38100" dir="2700000" algn="tl">
                    <a:srgbClr val="000000">
                      <a:alpha val="43137"/>
                    </a:srgbClr>
                  </a:outerShdw>
                </a:effectLst>
              </a:rPr>
              <a:t>maximum uptime!</a:t>
            </a:r>
            <a:endParaRPr lang="en-IN" sz="2200" dirty="0">
              <a:effectLst>
                <a:outerShdw blurRad="38100" dist="38100" dir="2700000" algn="tl">
                  <a:srgbClr val="000000">
                    <a:alpha val="43137"/>
                  </a:srgbClr>
                </a:outerShdw>
              </a:effectLst>
            </a:endParaRPr>
          </a:p>
        </p:txBody>
      </p:sp>
      <p:sp>
        <p:nvSpPr>
          <p:cNvPr id="17" name="Text Placeholder 2"/>
          <p:cNvSpPr txBox="1">
            <a:spLocks/>
          </p:cNvSpPr>
          <p:nvPr/>
        </p:nvSpPr>
        <p:spPr>
          <a:xfrm>
            <a:off x="1797050" y="766548"/>
            <a:ext cx="8594725" cy="249299"/>
          </a:xfrm>
          <a:prstGeom prst="rect">
            <a:avLst/>
          </a:prstGeom>
        </p:spPr>
        <p:txBody>
          <a:bodyPr/>
          <a:lstStyle>
            <a:lvl1pPr marL="460375" indent="-460375" algn="l" defTabSz="914363" rtl="0" eaLnBrk="1" latinLnBrk="0" hangingPunct="1">
              <a:lnSpc>
                <a:spcPct val="90000"/>
              </a:lnSpc>
              <a:spcBef>
                <a:spcPct val="20000"/>
              </a:spcBef>
              <a:buSzPct val="80000"/>
              <a:buFontTx/>
              <a:buBlip>
                <a:blip r:embed="rId8"/>
              </a:buBlip>
              <a:defRPr sz="3200" kern="1200">
                <a:solidFill>
                  <a:schemeClr val="tx1">
                    <a:alpha val="99000"/>
                  </a:schemeClr>
                </a:solidFill>
                <a:latin typeface="+mn-lt"/>
                <a:ea typeface="+mn-ea"/>
                <a:cs typeface="+mn-cs"/>
              </a:defRPr>
            </a:lvl1pPr>
            <a:lvl2pPr marL="855663" indent="-395288" algn="l" defTabSz="914363" rtl="0" eaLnBrk="1" latinLnBrk="0" hangingPunct="1">
              <a:lnSpc>
                <a:spcPct val="90000"/>
              </a:lnSpc>
              <a:spcBef>
                <a:spcPct val="20000"/>
              </a:spcBef>
              <a:buSzPct val="80000"/>
              <a:buFontTx/>
              <a:buBlip>
                <a:blip r:embed="rId8"/>
              </a:buBlip>
              <a:defRPr sz="2800" kern="1200">
                <a:solidFill>
                  <a:schemeClr val="tx1">
                    <a:alpha val="99000"/>
                  </a:schemeClr>
                </a:soli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8"/>
              </a:buBlip>
              <a:defRPr sz="2400" kern="1200">
                <a:solidFill>
                  <a:schemeClr val="tx1">
                    <a:alpha val="99000"/>
                  </a:schemeClr>
                </a:soli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8"/>
              </a:buBlip>
              <a:defRPr sz="2000" kern="1200">
                <a:solidFill>
                  <a:schemeClr val="tx1">
                    <a:alpha val="99000"/>
                  </a:schemeClr>
                </a:soli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8"/>
              </a:buBlip>
              <a:defRPr sz="2000" kern="120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800" dirty="0"/>
          </a:p>
        </p:txBody>
      </p:sp>
      <p:sp>
        <p:nvSpPr>
          <p:cNvPr id="7" name="Rectangle 6"/>
          <p:cNvSpPr/>
          <p:nvPr/>
        </p:nvSpPr>
        <p:spPr>
          <a:xfrm>
            <a:off x="912489" y="4782460"/>
            <a:ext cx="8381999" cy="1477328"/>
          </a:xfrm>
          <a:prstGeom prst="rect">
            <a:avLst/>
          </a:prstGeom>
        </p:spPr>
        <p:txBody>
          <a:bodyPr wrap="square">
            <a:spAutoFit/>
          </a:bodyPr>
          <a:lstStyle/>
          <a:p>
            <a:r>
              <a:rPr lang="en-US" dirty="0">
                <a:solidFill>
                  <a:schemeClr val="tx1">
                    <a:lumMod val="75000"/>
                    <a:lumOff val="25000"/>
                  </a:schemeClr>
                </a:solidFill>
              </a:rPr>
              <a:t>AlwaysOn ≠ Availability Groups</a:t>
            </a:r>
          </a:p>
          <a:p>
            <a:r>
              <a:rPr lang="en-US" dirty="0">
                <a:solidFill>
                  <a:schemeClr val="tx1">
                    <a:lumMod val="75000"/>
                    <a:lumOff val="25000"/>
                  </a:schemeClr>
                </a:solidFill>
              </a:rPr>
              <a:t>Availability Groups ≠ Database Mirroring</a:t>
            </a:r>
          </a:p>
          <a:p>
            <a:r>
              <a:rPr lang="en-US" dirty="0">
                <a:solidFill>
                  <a:schemeClr val="tx1">
                    <a:lumMod val="75000"/>
                    <a:lumOff val="25000"/>
                  </a:schemeClr>
                </a:solidFill>
              </a:rPr>
              <a:t>AlwaysOn = (SQL Server Failover Cluster Instances + Availability Groups)</a:t>
            </a:r>
          </a:p>
          <a:p>
            <a:r>
              <a:rPr lang="en-US" dirty="0">
                <a:solidFill>
                  <a:schemeClr val="tx1">
                    <a:lumMod val="75000"/>
                    <a:lumOff val="25000"/>
                  </a:schemeClr>
                </a:solidFill>
              </a:rPr>
              <a:t>High Availability (Local HA): Availability within a data center</a:t>
            </a:r>
          </a:p>
          <a:p>
            <a:r>
              <a:rPr lang="en-US" dirty="0">
                <a:solidFill>
                  <a:schemeClr val="tx1">
                    <a:lumMod val="75000"/>
                    <a:lumOff val="25000"/>
                  </a:schemeClr>
                </a:solidFill>
              </a:rPr>
              <a:t>Disaster Recovery (DR): Availability across data </a:t>
            </a:r>
            <a:r>
              <a:rPr lang="en-US" dirty="0" smtClean="0">
                <a:solidFill>
                  <a:schemeClr val="tx1">
                    <a:lumMod val="75000"/>
                    <a:lumOff val="25000"/>
                  </a:schemeClr>
                </a:solidFill>
              </a:rPr>
              <a:t>centers</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363386739"/>
              </p:ext>
            </p:extLst>
          </p:nvPr>
        </p:nvGraphicFramePr>
        <p:xfrm>
          <a:off x="912489" y="1216268"/>
          <a:ext cx="8051957" cy="3365770"/>
        </p:xfrm>
        <a:graphic>
          <a:graphicData uri="http://schemas.openxmlformats.org/presentationml/2006/ole">
            <mc:AlternateContent xmlns:mc="http://schemas.openxmlformats.org/markup-compatibility/2006">
              <mc:Choice xmlns:v="urn:schemas-microsoft-com:vml" Requires="v">
                <p:oleObj spid="_x0000_s2090" name="Visio" r:id="rId9" imgW="4960890" imgH="2068907" progId="Visio.Drawing.11">
                  <p:embed/>
                </p:oleObj>
              </mc:Choice>
              <mc:Fallback>
                <p:oleObj name="Visio" r:id="rId9" imgW="4960890" imgH="2068907" progId="Visio.Drawing.11">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2489" y="1216268"/>
                        <a:ext cx="8051957" cy="3365770"/>
                      </a:xfrm>
                      <a:prstGeom prst="rect">
                        <a:avLst/>
                      </a:prstGeom>
                      <a:noFill/>
                    </p:spPr>
                  </p:pic>
                </p:oleObj>
              </mc:Fallback>
            </mc:AlternateContent>
          </a:graphicData>
        </a:graphic>
      </p:graphicFrame>
    </p:spTree>
    <p:extLst>
      <p:ext uri="{BB962C8B-B14F-4D97-AF65-F5344CB8AC3E}">
        <p14:creationId xmlns:p14="http://schemas.microsoft.com/office/powerpoint/2010/main" val="2178468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Object 21" hidden="1"/>
          <p:cNvGraphicFramePr>
            <a:graphicFrameLocks noChangeAspect="1"/>
          </p:cNvGraphicFramePr>
          <p:nvPr>
            <p:custDataLst>
              <p:tags r:id="rId2"/>
            </p:custDataLst>
            <p:extLst/>
          </p:nvPr>
        </p:nvGraphicFramePr>
        <p:xfrm>
          <a:off x="1524000" y="0"/>
          <a:ext cx="158750" cy="158750"/>
        </p:xfrm>
        <a:graphic>
          <a:graphicData uri="http://schemas.openxmlformats.org/presentationml/2006/ole">
            <mc:AlternateContent xmlns:mc="http://schemas.openxmlformats.org/markup-compatibility/2006">
              <mc:Choice xmlns:v="urn:schemas-microsoft-com:vml" Requires="v">
                <p:oleObj spid="_x0000_s7176"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524000" y="0"/>
                        <a:ext cx="158750" cy="158750"/>
                      </a:xfrm>
                      <a:prstGeom prst="rect">
                        <a:avLst/>
                      </a:prstGeom>
                    </p:spPr>
                  </p:pic>
                </p:oleObj>
              </mc:Fallback>
            </mc:AlternateContent>
          </a:graphicData>
        </a:graphic>
      </p:graphicFrame>
      <p:sp>
        <p:nvSpPr>
          <p:cNvPr id="4" name="Title 3"/>
          <p:cNvSpPr>
            <a:spLocks noGrp="1"/>
          </p:cNvSpPr>
          <p:nvPr>
            <p:ph type="title"/>
            <p:custDataLst>
              <p:tags r:id="rId3"/>
            </p:custDataLst>
          </p:nvPr>
        </p:nvSpPr>
        <p:spPr>
          <a:xfrm>
            <a:off x="699763" y="212550"/>
            <a:ext cx="8594725" cy="803297"/>
          </a:xfrm>
        </p:spPr>
        <p:txBody>
          <a:bodyPr>
            <a:normAutofit fontScale="90000"/>
          </a:bodyPr>
          <a:lstStyle/>
          <a:p>
            <a:r>
              <a:rPr lang="en-US" dirty="0">
                <a:effectLst>
                  <a:outerShdw blurRad="38100" dist="38100" dir="2700000" algn="tl">
                    <a:srgbClr val="000000">
                      <a:alpha val="43137"/>
                    </a:srgbClr>
                  </a:outerShdw>
                </a:effectLst>
              </a:rPr>
              <a:t>Maximum </a:t>
            </a:r>
            <a:r>
              <a:rPr lang="en-US" dirty="0" smtClean="0">
                <a:effectLst>
                  <a:outerShdw blurRad="38100" dist="38100" dir="2700000" algn="tl">
                    <a:srgbClr val="000000">
                      <a:alpha val="43137"/>
                    </a:srgbClr>
                  </a:outerShdw>
                </a:effectLst>
              </a:rPr>
              <a:t>Availability with SQL </a:t>
            </a:r>
            <a:r>
              <a:rPr lang="en-US" dirty="0">
                <a:effectLst>
                  <a:outerShdw blurRad="38100" dist="38100" dir="2700000" algn="tl">
                    <a:srgbClr val="000000">
                      <a:alpha val="43137"/>
                    </a:srgbClr>
                  </a:outerShdw>
                </a:effectLst>
              </a:rPr>
              <a:t>Server </a:t>
            </a:r>
            <a:r>
              <a:rPr lang="en-US" dirty="0" smtClean="0">
                <a:effectLst>
                  <a:outerShdw blurRad="38100" dist="38100" dir="2700000" algn="tl">
                    <a:srgbClr val="000000">
                      <a:alpha val="43137"/>
                    </a:srgbClr>
                  </a:outerShdw>
                </a:effectLst>
              </a:rPr>
              <a:t>2014</a:t>
            </a:r>
            <a:r>
              <a:rPr lang="en-IN" cap="all" dirty="0">
                <a:effectLst>
                  <a:outerShdw blurRad="38100" dist="38100" dir="2700000" algn="tl">
                    <a:srgbClr val="000000">
                      <a:alpha val="43137"/>
                    </a:srgbClr>
                  </a:outerShdw>
                </a:effectLst>
                <a:latin typeface="Segoe Light" pitchFamily="34" charset="0"/>
                <a:ea typeface="+mj-ea"/>
                <a:cs typeface="+mj-cs"/>
              </a:rPr>
              <a:t/>
            </a:r>
            <a:br>
              <a:rPr lang="en-IN" cap="all" dirty="0">
                <a:effectLst>
                  <a:outerShdw blurRad="38100" dist="38100" dir="2700000" algn="tl">
                    <a:srgbClr val="000000">
                      <a:alpha val="43137"/>
                    </a:srgbClr>
                  </a:outerShdw>
                </a:effectLst>
                <a:latin typeface="Segoe Light" pitchFamily="34" charset="0"/>
                <a:ea typeface="+mj-ea"/>
                <a:cs typeface="+mj-cs"/>
              </a:rPr>
            </a:br>
            <a:r>
              <a:rPr lang="en-IN" sz="2200" dirty="0">
                <a:effectLst>
                  <a:outerShdw blurRad="38100" dist="38100" dir="2700000" algn="tl">
                    <a:srgbClr val="000000">
                      <a:alpha val="43137"/>
                    </a:srgbClr>
                  </a:outerShdw>
                </a:effectLst>
              </a:rPr>
              <a:t>Running Always On…. </a:t>
            </a:r>
            <a:r>
              <a:rPr lang="en-US" sz="2200" dirty="0">
                <a:effectLst>
                  <a:outerShdw blurRad="38100" dist="38100" dir="2700000" algn="tl">
                    <a:srgbClr val="000000">
                      <a:alpha val="43137"/>
                    </a:srgbClr>
                  </a:outerShdw>
                </a:effectLst>
              </a:rPr>
              <a:t>maximum uptime!</a:t>
            </a:r>
            <a:endParaRPr lang="en-IN" sz="2200" dirty="0">
              <a:effectLst>
                <a:outerShdw blurRad="38100" dist="38100" dir="2700000" algn="tl">
                  <a:srgbClr val="000000">
                    <a:alpha val="43137"/>
                  </a:srgbClr>
                </a:outerShdw>
              </a:effectLst>
            </a:endParaRPr>
          </a:p>
        </p:txBody>
      </p:sp>
      <p:sp>
        <p:nvSpPr>
          <p:cNvPr id="17" name="Text Placeholder 2"/>
          <p:cNvSpPr txBox="1">
            <a:spLocks/>
          </p:cNvSpPr>
          <p:nvPr/>
        </p:nvSpPr>
        <p:spPr>
          <a:xfrm>
            <a:off x="1797050" y="766548"/>
            <a:ext cx="8594725" cy="249299"/>
          </a:xfrm>
          <a:prstGeom prst="rect">
            <a:avLst/>
          </a:prstGeom>
        </p:spPr>
        <p:txBody>
          <a:bodyPr/>
          <a:lstStyle>
            <a:lvl1pPr marL="460375" indent="-460375" algn="l" defTabSz="914363" rtl="0" eaLnBrk="1" latinLnBrk="0" hangingPunct="1">
              <a:lnSpc>
                <a:spcPct val="90000"/>
              </a:lnSpc>
              <a:spcBef>
                <a:spcPct val="20000"/>
              </a:spcBef>
              <a:buSzPct val="80000"/>
              <a:buFontTx/>
              <a:buBlip>
                <a:blip r:embed="rId8"/>
              </a:buBlip>
              <a:defRPr sz="3200" kern="1200">
                <a:solidFill>
                  <a:schemeClr val="tx1">
                    <a:alpha val="99000"/>
                  </a:schemeClr>
                </a:solidFill>
                <a:latin typeface="+mn-lt"/>
                <a:ea typeface="+mn-ea"/>
                <a:cs typeface="+mn-cs"/>
              </a:defRPr>
            </a:lvl1pPr>
            <a:lvl2pPr marL="855663" indent="-395288" algn="l" defTabSz="914363" rtl="0" eaLnBrk="1" latinLnBrk="0" hangingPunct="1">
              <a:lnSpc>
                <a:spcPct val="90000"/>
              </a:lnSpc>
              <a:spcBef>
                <a:spcPct val="20000"/>
              </a:spcBef>
              <a:buSzPct val="80000"/>
              <a:buFontTx/>
              <a:buBlip>
                <a:blip r:embed="rId8"/>
              </a:buBlip>
              <a:defRPr sz="2800" kern="1200">
                <a:solidFill>
                  <a:schemeClr val="tx1">
                    <a:alpha val="99000"/>
                  </a:schemeClr>
                </a:soli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8"/>
              </a:buBlip>
              <a:defRPr sz="2400" kern="1200">
                <a:solidFill>
                  <a:schemeClr val="tx1">
                    <a:alpha val="99000"/>
                  </a:schemeClr>
                </a:soli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8"/>
              </a:buBlip>
              <a:defRPr sz="2000" kern="1200">
                <a:solidFill>
                  <a:schemeClr val="tx1">
                    <a:alpha val="99000"/>
                  </a:schemeClr>
                </a:soli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8"/>
              </a:buBlip>
              <a:defRPr sz="2000" kern="120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800" dirty="0"/>
          </a:p>
        </p:txBody>
      </p:sp>
      <p:pic>
        <p:nvPicPr>
          <p:cNvPr id="9" name="Picture 8"/>
          <p:cNvPicPr/>
          <p:nvPr/>
        </p:nvPicPr>
        <p:blipFill>
          <a:blip r:embed="rId9"/>
          <a:stretch>
            <a:fillRect/>
          </a:stretch>
        </p:blipFill>
        <p:spPr>
          <a:xfrm>
            <a:off x="893211" y="1626844"/>
            <a:ext cx="5943600" cy="1878965"/>
          </a:xfrm>
          <a:prstGeom prst="rect">
            <a:avLst/>
          </a:prstGeom>
        </p:spPr>
      </p:pic>
      <p:graphicFrame>
        <p:nvGraphicFramePr>
          <p:cNvPr id="10" name="Object 9"/>
          <p:cNvGraphicFramePr>
            <a:graphicFrameLocks noChangeAspect="1"/>
          </p:cNvGraphicFramePr>
          <p:nvPr>
            <p:extLst>
              <p:ext uri="{D42A27DB-BD31-4B8C-83A1-F6EECF244321}">
                <p14:modId xmlns:p14="http://schemas.microsoft.com/office/powerpoint/2010/main" val="4205912056"/>
              </p:ext>
            </p:extLst>
          </p:nvPr>
        </p:nvGraphicFramePr>
        <p:xfrm>
          <a:off x="974174" y="3742212"/>
          <a:ext cx="5781675" cy="1828800"/>
        </p:xfrm>
        <a:graphic>
          <a:graphicData uri="http://schemas.openxmlformats.org/presentationml/2006/ole">
            <mc:AlternateContent xmlns:mc="http://schemas.openxmlformats.org/markup-compatibility/2006">
              <mc:Choice xmlns:v="urn:schemas-microsoft-com:vml" Requires="v">
                <p:oleObj spid="_x0000_s7177" name="Visio" r:id="rId10" imgW="5422870" imgH="1710484" progId="Visio.Drawing.11">
                  <p:embed/>
                </p:oleObj>
              </mc:Choice>
              <mc:Fallback>
                <p:oleObj name="Visio" r:id="rId10" imgW="5422870" imgH="1710484" progId="Visio.Drawing.11">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4174" y="3742212"/>
                        <a:ext cx="5781675" cy="182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p:cNvSpPr/>
          <p:nvPr/>
        </p:nvSpPr>
        <p:spPr>
          <a:xfrm>
            <a:off x="1035190" y="5995772"/>
            <a:ext cx="6555064" cy="369332"/>
          </a:xfrm>
          <a:prstGeom prst="rect">
            <a:avLst/>
          </a:prstGeom>
        </p:spPr>
        <p:txBody>
          <a:bodyPr wrap="none">
            <a:spAutoFit/>
          </a:bodyPr>
          <a:lstStyle/>
          <a:p>
            <a:r>
              <a:rPr lang="en-US" dirty="0" smtClean="0">
                <a:solidFill>
                  <a:srgbClr val="FF0000"/>
                </a:solidFill>
                <a:effectLst>
                  <a:outerShdw blurRad="38100" dist="38100" dir="2700000" algn="tl">
                    <a:srgbClr val="000000">
                      <a:alpha val="43137"/>
                    </a:srgbClr>
                  </a:outerShdw>
                </a:effectLst>
              </a:rPr>
              <a:t>NATIVE</a:t>
            </a:r>
            <a:r>
              <a:rPr lang="en-US" dirty="0" smtClean="0">
                <a:solidFill>
                  <a:schemeClr val="accent1"/>
                </a:solidFill>
                <a:effectLst>
                  <a:outerShdw blurRad="38100" dist="38100" dir="2700000" algn="tl">
                    <a:srgbClr val="000000">
                      <a:alpha val="43137"/>
                    </a:srgbClr>
                  </a:outerShdw>
                </a:effectLst>
              </a:rPr>
              <a:t> </a:t>
            </a:r>
            <a:r>
              <a:rPr lang="en-US" dirty="0" err="1" smtClean="0">
                <a:solidFill>
                  <a:schemeClr val="accent1"/>
                </a:solidFill>
                <a:effectLst>
                  <a:outerShdw blurRad="38100" dist="38100" dir="2700000" algn="tl">
                    <a:srgbClr val="000000">
                      <a:alpha val="43137"/>
                    </a:srgbClr>
                  </a:outerShdw>
                </a:effectLst>
              </a:rPr>
              <a:t>AlwaysOn</a:t>
            </a:r>
            <a:r>
              <a:rPr lang="en-US" dirty="0" smtClean="0">
                <a:solidFill>
                  <a:schemeClr val="accent1"/>
                </a:solidFill>
                <a:effectLst>
                  <a:outerShdw blurRad="38100" dist="38100" dir="2700000" algn="tl" rotWithShape="0">
                    <a:srgbClr val="000000">
                      <a:alpha val="43137"/>
                    </a:srgbClr>
                  </a:outerShdw>
                </a:effectLst>
              </a:rPr>
              <a:t> </a:t>
            </a:r>
            <a:r>
              <a:rPr lang="en-US" dirty="0">
                <a:solidFill>
                  <a:schemeClr val="accent1"/>
                </a:solidFill>
                <a:effectLst>
                  <a:outerShdw blurRad="38100" dist="38100" dir="2700000" algn="tl">
                    <a:srgbClr val="000000">
                      <a:alpha val="43137"/>
                    </a:srgbClr>
                  </a:outerShdw>
                </a:effectLst>
              </a:rPr>
              <a:t>Multi-site Failover Cluster </a:t>
            </a:r>
            <a:r>
              <a:rPr lang="en-US" dirty="0" smtClean="0">
                <a:solidFill>
                  <a:schemeClr val="accent1"/>
                </a:solidFill>
                <a:effectLst>
                  <a:outerShdw blurRad="38100" dist="38100" dir="2700000" algn="tl">
                    <a:srgbClr val="000000">
                      <a:alpha val="43137"/>
                    </a:srgbClr>
                  </a:outerShdw>
                </a:effectLst>
              </a:rPr>
              <a:t>Instance </a:t>
            </a:r>
            <a:r>
              <a:rPr lang="en-US" dirty="0" smtClean="0">
                <a:solidFill>
                  <a:srgbClr val="FF0000"/>
                </a:solidFill>
                <a:effectLst>
                  <a:outerShdw blurRad="38100" dist="38100" dir="2700000" algn="tl">
                    <a:srgbClr val="000000">
                      <a:alpha val="43137"/>
                    </a:srgbClr>
                  </a:outerShdw>
                </a:effectLst>
              </a:rPr>
              <a:t>IS HERE!</a:t>
            </a:r>
            <a:endParaRPr lang="en-US" dirty="0">
              <a:solidFill>
                <a:srgbClr val="FF0000"/>
              </a:solidFill>
            </a:endParaRPr>
          </a:p>
        </p:txBody>
      </p:sp>
    </p:spTree>
    <p:extLst>
      <p:ext uri="{BB962C8B-B14F-4D97-AF65-F5344CB8AC3E}">
        <p14:creationId xmlns:p14="http://schemas.microsoft.com/office/powerpoint/2010/main" val="9077055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kSySdU2uukGdADoxWSn.e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kSySdU2uukGdADoxWSn.e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kSySdU2uukGdADoxWSn.e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kSySdU2uukGdADoxWSn.e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kSySdU2uukGdADoxWSn.e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kSySdU2uukGdADoxWSn.e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hix6Znq.wUu0QHI3vOuM9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hix6Znq.wUu0QHI3vOuM9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ix6Znq.wUu0QHI3vOuM9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kSySdU2uukGdADoxWSn.e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kSySdU2uukGdADoxWSn.e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kSySdU2uukGdADoxWSn.eA"/>
</p:tagLst>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228</TotalTime>
  <Words>1488</Words>
  <Application>Microsoft Office PowerPoint</Application>
  <PresentationFormat>Widescreen</PresentationFormat>
  <Paragraphs>356</Paragraphs>
  <Slides>22</Slides>
  <Notes>9</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22</vt:i4>
      </vt:variant>
    </vt:vector>
  </HeadingPairs>
  <TitlesOfParts>
    <vt:vector size="37" baseType="lpstr">
      <vt:lpstr>Aharoni</vt:lpstr>
      <vt:lpstr>Arial</vt:lpstr>
      <vt:lpstr>Calibri</vt:lpstr>
      <vt:lpstr>Segoe Condensed</vt:lpstr>
      <vt:lpstr>Segoe Light</vt:lpstr>
      <vt:lpstr>Segoe Semibold</vt:lpstr>
      <vt:lpstr>Segoe UI</vt:lpstr>
      <vt:lpstr>Segoe UI Light</vt:lpstr>
      <vt:lpstr>Trebuchet MS</vt:lpstr>
      <vt:lpstr>Tw Cen MT</vt:lpstr>
      <vt:lpstr>Wingdings</vt:lpstr>
      <vt:lpstr>Wingdings 3</vt:lpstr>
      <vt:lpstr>Facet</vt:lpstr>
      <vt:lpstr>Visio</vt:lpstr>
      <vt:lpstr>think-cell Slide</vt:lpstr>
      <vt:lpstr>PowerPoint Presentation</vt:lpstr>
      <vt:lpstr>Protect What?</vt:lpstr>
      <vt:lpstr>Database Failure Scenarios</vt:lpstr>
      <vt:lpstr>Business Case for High Availability</vt:lpstr>
      <vt:lpstr>Business Data Recovery Requirements</vt:lpstr>
      <vt:lpstr>Legacy Architecture: Database Mirroring for High Availability and Log Shipping for Disaster Recovery</vt:lpstr>
      <vt:lpstr>Legacy Architecture: FCI for high availability and database mirroring for disaster recovery</vt:lpstr>
      <vt:lpstr>Maximum Availability with SQL Server 2014 Running Always On…. maximum uptime!</vt:lpstr>
      <vt:lpstr>Maximum Availability with SQL Server 2014 Running Always On…. maximum uptime!</vt:lpstr>
      <vt:lpstr>SQL Server AlwaysOn Solutions Maximize uptime for mission critical applications</vt:lpstr>
      <vt:lpstr>Readable Secondary – Data Latency</vt:lpstr>
      <vt:lpstr>SQL Server 2012/2014 HA &amp; DR Solutions</vt:lpstr>
      <vt:lpstr>Disaster Recovery between On Premise and Azure</vt:lpstr>
      <vt:lpstr>Example of Availability Group spanning  On-premise and Azure</vt:lpstr>
      <vt:lpstr>AlwaysOn Availability Groups</vt:lpstr>
      <vt:lpstr>Availability Group Listener</vt:lpstr>
      <vt:lpstr>Client Connectivity</vt:lpstr>
      <vt:lpstr>ReadOnly Routing</vt:lpstr>
      <vt:lpstr>AlwaysOn Active Secondaries</vt:lpstr>
      <vt:lpstr>Mechanisms to Monitor AlwaysOn Health</vt:lpstr>
      <vt:lpstr>Stay Involved!</vt:lpstr>
      <vt:lpstr>Thank You: Q&amp;A</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Percy Reyes</dc:creator>
  <cp:lastModifiedBy>Percy Reyes</cp:lastModifiedBy>
  <cp:revision>32</cp:revision>
  <dcterms:created xsi:type="dcterms:W3CDTF">2015-04-08T05:21:39Z</dcterms:created>
  <dcterms:modified xsi:type="dcterms:W3CDTF">2015-04-11T13:24:40Z</dcterms:modified>
</cp:coreProperties>
</file>