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8" r:id="rId11"/>
    <p:sldId id="262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494" y="-203502"/>
            <a:ext cx="12418493" cy="721615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2" y="4799879"/>
            <a:ext cx="1136719" cy="114372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0" y="892201"/>
            <a:ext cx="1371598" cy="105338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868" y="993226"/>
            <a:ext cx="1783243" cy="6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04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 flipH="1">
            <a:off x="6544212" y="5629606"/>
            <a:ext cx="4990853" cy="413419"/>
          </a:xfrm>
          <a:prstGeom prst="rect">
            <a:avLst/>
          </a:prstGeom>
          <a:solidFill>
            <a:srgbClr val="9FC54D">
              <a:alpha val="8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 flipH="1">
            <a:off x="7291822" y="5795020"/>
            <a:ext cx="4900178" cy="409756"/>
          </a:xfrm>
          <a:prstGeom prst="rect">
            <a:avLst/>
          </a:prstGeom>
          <a:solidFill>
            <a:srgbClr val="9FC54D">
              <a:alpha val="8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 flipH="1">
            <a:off x="7052181" y="6160357"/>
            <a:ext cx="4973080" cy="409756"/>
          </a:xfrm>
          <a:prstGeom prst="rect">
            <a:avLst/>
          </a:prstGeom>
          <a:solidFill>
            <a:srgbClr val="9FC54D">
              <a:alpha val="8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2305" y="233366"/>
            <a:ext cx="10983385" cy="1198652"/>
          </a:xfrm>
        </p:spPr>
        <p:txBody>
          <a:bodyPr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2310" y="1960564"/>
            <a:ext cx="6921490" cy="3924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800">
                <a:latin typeface="+mn-lt"/>
              </a:defRPr>
            </a:lvl1pPr>
            <a:lvl2pPr marL="169863" indent="-146050">
              <a:defRPr sz="1200">
                <a:latin typeface="+mn-lt"/>
              </a:defRPr>
            </a:lvl2pPr>
            <a:lvl3pPr marL="339725" indent="-152400">
              <a:defRPr sz="1200">
                <a:latin typeface="+mn-lt"/>
              </a:defRPr>
            </a:lvl3pPr>
            <a:lvl4pPr marL="509588" indent="-169863">
              <a:defRPr sz="1200">
                <a:latin typeface="+mn-lt"/>
              </a:defRPr>
            </a:lvl4pPr>
            <a:lvl5pPr marL="690563" indent="-180975">
              <a:defRPr sz="1200"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679277" y="1960564"/>
            <a:ext cx="3926407" cy="392430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09" y="5911035"/>
            <a:ext cx="953519" cy="95939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60" y="5884864"/>
            <a:ext cx="1267104" cy="97313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59" y="6054757"/>
            <a:ext cx="1387365" cy="7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22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48" y="600700"/>
            <a:ext cx="5631935" cy="566662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4" y="3964039"/>
            <a:ext cx="6270435" cy="23032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60" y="600700"/>
            <a:ext cx="4271387" cy="32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9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596-A2FD-49F9-8243-AA7A60B12A04}" type="datetimeFigureOut">
              <a:rPr lang="es-PE" smtClean="0"/>
              <a:t>25/04/2015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0108-4440-4E3C-A39F-602854A8EDEA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26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305" y="233366"/>
            <a:ext cx="10983385" cy="98388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300" y="1447809"/>
            <a:ext cx="10983384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71951" y="6621463"/>
            <a:ext cx="3860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28001" y="6621463"/>
            <a:ext cx="3970867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0108-4440-4E3C-A39F-602854A8EDEA}" type="slidenum">
              <a:rPr lang="es-PE" smtClean="0"/>
              <a:t>‹#›</a:t>
            </a:fld>
            <a:endParaRPr lang="es-P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95251" y="6621463"/>
            <a:ext cx="3964516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6596-A2FD-49F9-8243-AA7A60B12A04}" type="datetimeFigureOut">
              <a:rPr lang="es-PE" smtClean="0"/>
              <a:t>25/04/2015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975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6" r:id="rId2"/>
    <p:sldLayoutId id="2147483678" r:id="rId3"/>
    <p:sldLayoutId id="2147483680" r:id="rId4"/>
    <p:sldLayoutId id="2147483683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4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j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911225" indent="-166688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144588" indent="-17145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ai@proyectof5.p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2379" y="480197"/>
            <a:ext cx="318317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dirty="0" err="1" smtClean="0"/>
              <a:t>Bienvenidos</a:t>
            </a:r>
            <a:r>
              <a:rPr lang="en-US" sz="4000" dirty="0" smtClean="0"/>
              <a:t> 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6440" y="4648812"/>
            <a:ext cx="228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Lima - </a:t>
            </a:r>
            <a:r>
              <a:rPr lang="en-US" sz="3600" dirty="0" err="1" smtClean="0"/>
              <a:t>Perú</a:t>
            </a:r>
            <a:endParaRPr lang="en-US"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06" y="1547005"/>
            <a:ext cx="3737852" cy="28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5568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9088" y="2309136"/>
            <a:ext cx="4685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2015 Global Sponsors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9" y="1185893"/>
            <a:ext cx="2289476" cy="652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09" y="5277603"/>
            <a:ext cx="1486107" cy="476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37" y="3368886"/>
            <a:ext cx="1904762" cy="647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01" y="4405999"/>
            <a:ext cx="2286319" cy="543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17" y="1243020"/>
            <a:ext cx="2153586" cy="2871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78" y="2364981"/>
            <a:ext cx="2933333" cy="8888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738" y="3417035"/>
            <a:ext cx="1504149" cy="551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06" y="2332139"/>
            <a:ext cx="1419423" cy="543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76" y="1343094"/>
            <a:ext cx="1781175" cy="4953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9" y="4590050"/>
            <a:ext cx="3915839" cy="14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4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idx="4294967295"/>
          </p:nvPr>
        </p:nvSpPr>
        <p:spPr>
          <a:xfrm>
            <a:off x="1208616" y="2629724"/>
            <a:ext cx="9464640" cy="1198652"/>
          </a:xfrm>
        </p:spPr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</a:schemeClr>
                </a:solidFill>
              </a:rPr>
              <a:t>ASP.NET </a:t>
            </a:r>
            <a:r>
              <a:rPr lang="es-ES" dirty="0" err="1" smtClean="0">
                <a:solidFill>
                  <a:schemeClr val="tx1">
                    <a:lumMod val="95000"/>
                  </a:schemeClr>
                </a:solidFill>
              </a:rPr>
              <a:t>vNext</a:t>
            </a:r>
            <a:r>
              <a:rPr lang="es-419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419" dirty="0" err="1" smtClean="0">
                <a:solidFill>
                  <a:schemeClr val="tx1">
                    <a:lumMod val="95000"/>
                  </a:schemeClr>
                </a:solidFill>
              </a:rPr>
              <a:t>WebSites</a:t>
            </a:r>
            <a:endParaRPr lang="es-PE" dirty="0"/>
          </a:p>
        </p:txBody>
      </p:sp>
      <p:sp>
        <p:nvSpPr>
          <p:cNvPr id="3" name="Título 5"/>
          <p:cNvSpPr txBox="1">
            <a:spLocks/>
          </p:cNvSpPr>
          <p:nvPr/>
        </p:nvSpPr>
        <p:spPr>
          <a:xfrm>
            <a:off x="1208616" y="4797355"/>
            <a:ext cx="9464640" cy="119865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6860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s-ES" sz="4000" dirty="0" smtClean="0">
                <a:solidFill>
                  <a:schemeClr val="tx1">
                    <a:lumMod val="95000"/>
                  </a:schemeClr>
                </a:solidFill>
              </a:rPr>
              <a:t>K</a:t>
            </a:r>
            <a:r>
              <a:rPr lang="es-419" sz="4000" dirty="0" err="1" smtClean="0">
                <a:solidFill>
                  <a:schemeClr val="tx1">
                    <a:lumMod val="95000"/>
                  </a:schemeClr>
                </a:solidFill>
              </a:rPr>
              <a:t>ai</a:t>
            </a:r>
            <a:r>
              <a:rPr lang="es-419" sz="4000" dirty="0" smtClean="0">
                <a:solidFill>
                  <a:schemeClr val="tx1">
                    <a:lumMod val="95000"/>
                  </a:schemeClr>
                </a:solidFill>
              </a:rPr>
              <a:t> Clemente</a:t>
            </a:r>
          </a:p>
          <a:p>
            <a:r>
              <a:rPr lang="es-419" sz="3200" dirty="0" smtClean="0">
                <a:solidFill>
                  <a:schemeClr val="tx1">
                    <a:lumMod val="95000"/>
                  </a:schemeClr>
                </a:solidFill>
                <a:hlinkClick r:id="rId2"/>
              </a:rPr>
              <a:t>kai@proyectof5.pe</a:t>
            </a:r>
            <a:r>
              <a:rPr lang="es-419" sz="32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962622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Historia del desarrollo web en MS</a:t>
            </a:r>
            <a:endParaRPr lang="es-PE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1026" name="Picture 2" descr="http://www.ingens-networks.com/blog/image.axd?picture=2014%2F7%2Faspnet_his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910" y="1960564"/>
            <a:ext cx="56007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ASP.NET vNext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/>
              <a:t>Reescritura </a:t>
            </a:r>
            <a:r>
              <a:rPr lang="ca-ES" b="1" dirty="0"/>
              <a:t>total</a:t>
            </a:r>
            <a:r>
              <a:rPr lang="ca-ES" dirty="0"/>
              <a:t> de ASP.NET</a:t>
            </a:r>
          </a:p>
          <a:p>
            <a:r>
              <a:rPr lang="ca-ES" b="1" dirty="0"/>
              <a:t>Incompatible</a:t>
            </a:r>
            <a:r>
              <a:rPr lang="ca-ES" dirty="0"/>
              <a:t> a nivel de código con versiones anteriores</a:t>
            </a:r>
          </a:p>
          <a:p>
            <a:r>
              <a:rPr lang="ca-ES" dirty="0"/>
              <a:t>ASP.NET MVC y ASP.NET WebApi se “unifican” en una sola API (ASP.NET MVC6)</a:t>
            </a:r>
          </a:p>
          <a:p>
            <a:r>
              <a:rPr lang="ca-ES" dirty="0"/>
              <a:t>Webforms queda fuera</a:t>
            </a:r>
          </a:p>
          <a:p>
            <a:endParaRPr lang="ca-ES" dirty="0"/>
          </a:p>
          <a:p>
            <a:r>
              <a:rPr lang="ca-ES" dirty="0"/>
              <a:t>Open Source (https://</a:t>
            </a:r>
            <a:r>
              <a:rPr lang="ca-ES" dirty="0" smtClean="0"/>
              <a:t>github.com/aspnet</a:t>
            </a:r>
            <a:r>
              <a:rPr lang="en-US" dirty="0"/>
              <a:t>)</a:t>
            </a:r>
            <a:endParaRPr lang="ca-ES" dirty="0"/>
          </a:p>
          <a:p>
            <a:endParaRPr lang="ca-ES" dirty="0"/>
          </a:p>
          <a:p>
            <a:r>
              <a:rPr lang="ca-ES" dirty="0"/>
              <a:t>Entity Framework 7 se incluye dentro del paraguas de ASP.NET vNext</a:t>
            </a:r>
          </a:p>
          <a:p>
            <a:endParaRPr lang="es-PE" dirty="0"/>
          </a:p>
        </p:txBody>
      </p:sp>
      <p:sp>
        <p:nvSpPr>
          <p:cNvPr id="4" name="Marcador de posición de imagen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7998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.NET vNext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/>
              <a:t>Incluirá un CLR optimizado para cloud</a:t>
            </a:r>
          </a:p>
          <a:p>
            <a:r>
              <a:rPr lang="ca-ES" dirty="0"/>
              <a:t>Desplegable </a:t>
            </a:r>
            <a:r>
              <a:rPr lang="ca-ES" i="1" dirty="0"/>
              <a:t>side-by-side</a:t>
            </a:r>
            <a:r>
              <a:rPr lang="ca-ES" dirty="0"/>
              <a:t> a través de NuGet</a:t>
            </a:r>
          </a:p>
          <a:p>
            <a:endParaRPr lang="ca-ES" dirty="0"/>
          </a:p>
          <a:p>
            <a:r>
              <a:rPr lang="ca-ES" b="1" dirty="0"/>
              <a:t>Las aplicaciones ASP.NET vNext podran desplegar su propio CLR e instalarlo a través de NuGet</a:t>
            </a:r>
          </a:p>
          <a:p>
            <a:endParaRPr lang="es-PE" dirty="0"/>
          </a:p>
        </p:txBody>
      </p:sp>
      <p:sp>
        <p:nvSpPr>
          <p:cNvPr id="4" name="Marcador de posición de imagen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9563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Visual Studio </a:t>
            </a:r>
            <a:r>
              <a:rPr lang="ca-ES" dirty="0" smtClean="0"/>
              <a:t>2015 CTP6</a:t>
            </a:r>
            <a:endParaRPr lang="es-419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/>
              <a:t>Único Visual Studio en la actualidad con soporte para vNext</a:t>
            </a:r>
          </a:p>
          <a:p>
            <a:r>
              <a:rPr lang="ca-ES" b="1" dirty="0"/>
              <a:t>No se puede instalar side by side con ningún otro VS</a:t>
            </a:r>
            <a:endParaRPr lang="ca-ES" dirty="0"/>
          </a:p>
          <a:p>
            <a:endParaRPr lang="es-419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1366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El nuevo </a:t>
            </a:r>
            <a:r>
              <a:rPr lang="es-419" dirty="0" err="1"/>
              <a:t>project.json</a:t>
            </a:r>
            <a:endParaRPr lang="es-419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sz="2400" dirty="0"/>
              <a:t>Fichero de proyecto propio de ASP.NET vNext</a:t>
            </a:r>
          </a:p>
          <a:p>
            <a:r>
              <a:rPr lang="ca-ES" sz="2400" dirty="0"/>
              <a:t>Contiene</a:t>
            </a:r>
          </a:p>
          <a:p>
            <a:pPr lvl="1"/>
            <a:r>
              <a:rPr lang="ca-ES" sz="1600" dirty="0"/>
              <a:t>Las referencias (paquetes NuGet)</a:t>
            </a:r>
          </a:p>
          <a:p>
            <a:pPr lvl="1"/>
            <a:r>
              <a:rPr lang="ca-ES" sz="1600" dirty="0"/>
              <a:t>Los comandos válidos que se pueden lanzar con “K”</a:t>
            </a:r>
          </a:p>
          <a:p>
            <a:pPr lvl="1"/>
            <a:r>
              <a:rPr lang="ca-ES" sz="1600" dirty="0"/>
              <a:t>Configuración</a:t>
            </a:r>
          </a:p>
          <a:p>
            <a:pPr lvl="1"/>
            <a:r>
              <a:rPr lang="ca-ES" sz="1600" dirty="0"/>
              <a:t>Frameworks sobre los cuales puede correr la aplicación (.NET Fwk, K runtime, Mono,...)</a:t>
            </a:r>
            <a:endParaRPr lang="en-GB" sz="1600" dirty="0"/>
          </a:p>
          <a:p>
            <a:endParaRPr lang="es-419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93669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Configuración</a:t>
            </a:r>
            <a:endParaRPr lang="es-419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sz="2000" dirty="0"/>
              <a:t>web.config </a:t>
            </a:r>
            <a:r>
              <a:rPr lang="ca-ES" sz="2000" b="1" dirty="0"/>
              <a:t>ha muerto</a:t>
            </a:r>
            <a:r>
              <a:rPr lang="ca-ES" sz="2000" dirty="0"/>
              <a:t>.</a:t>
            </a:r>
            <a:endParaRPr lang="en-GB" sz="2000" dirty="0"/>
          </a:p>
          <a:p>
            <a:r>
              <a:rPr lang="ca-ES" sz="2000" dirty="0"/>
              <a:t>Nuevo framework de configuración con soporte para json, command line, xml</a:t>
            </a:r>
          </a:p>
          <a:p>
            <a:r>
              <a:rPr lang="ca-ES" sz="2000" dirty="0"/>
              <a:t>Configuración”hardcoded” en código... </a:t>
            </a:r>
          </a:p>
          <a:p>
            <a:pPr lvl="1"/>
            <a:r>
              <a:rPr lang="ca-ES" sz="1400" b="1" dirty="0"/>
              <a:t>Bienvenido a un mundo gobernado por Roslyn</a:t>
            </a:r>
          </a:p>
          <a:p>
            <a:pPr lvl="1"/>
            <a:r>
              <a:rPr lang="ca-ES" sz="1400" dirty="0"/>
              <a:t>Modifica el código... Y refresca el browser</a:t>
            </a:r>
          </a:p>
          <a:p>
            <a:endParaRPr lang="es-419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0686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 txBox="1">
            <a:spLocks/>
          </p:cNvSpPr>
          <p:nvPr/>
        </p:nvSpPr>
        <p:spPr>
          <a:xfrm>
            <a:off x="1128717" y="3721677"/>
            <a:ext cx="9464640" cy="119865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6860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Demo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791322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ootCamp">
  <a:themeElements>
    <a:clrScheme name="Metro - PS Health 01-12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72C6"/>
      </a:accent1>
      <a:accent2>
        <a:srgbClr val="00BCF2"/>
      </a:accent2>
      <a:accent3>
        <a:srgbClr val="009E49"/>
      </a:accent3>
      <a:accent4>
        <a:srgbClr val="FF8C00"/>
      </a:accent4>
      <a:accent5>
        <a:srgbClr val="68217A"/>
      </a:accent5>
      <a:accent6>
        <a:srgbClr val="E81123"/>
      </a:accent6>
      <a:hlink>
        <a:srgbClr val="00BCF2"/>
      </a:hlink>
      <a:folHlink>
        <a:srgbClr val="68217A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ootCamp" id="{9E1A7826-9F4A-416A-82C5-43D3EC14CB1A}" vid="{781A84B0-C465-492B-B75C-F23D896518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</Template>
  <TotalTime>119</TotalTime>
  <Words>213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Segoe UI</vt:lpstr>
      <vt:lpstr>Segoe UI Light</vt:lpstr>
      <vt:lpstr>BootCamp</vt:lpstr>
      <vt:lpstr>PowerPoint Presentation</vt:lpstr>
      <vt:lpstr>ASP.NET vNext WebSites</vt:lpstr>
      <vt:lpstr>Historia del desarrollo web en MS</vt:lpstr>
      <vt:lpstr>ASP.NET vNext</vt:lpstr>
      <vt:lpstr>.NET vNext</vt:lpstr>
      <vt:lpstr>Visual Studio 2015 CTP6</vt:lpstr>
      <vt:lpstr>El nuevo project.json</vt:lpstr>
      <vt:lpstr>Configuración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Castañeda Cano</dc:creator>
  <cp:lastModifiedBy>Kai Clemente</cp:lastModifiedBy>
  <cp:revision>6</cp:revision>
  <dcterms:created xsi:type="dcterms:W3CDTF">2015-04-23T21:45:35Z</dcterms:created>
  <dcterms:modified xsi:type="dcterms:W3CDTF">2015-04-25T06:43:24Z</dcterms:modified>
</cp:coreProperties>
</file>