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e6785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e6785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e6785b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e6785b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e6785b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e6785b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e6785b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e6785b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e6785b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e6785b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e6785b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e6785b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e6785b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0e6785b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e6785b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e6785b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22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FOOTBALL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56775" y="4229025"/>
            <a:ext cx="438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Javier Darío Castrillo Rodríguez</a:t>
            </a:r>
            <a:endParaRPr sz="22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50" y="1669850"/>
            <a:ext cx="3277496" cy="2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22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DESCRIPCIÓN PROBLEMA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30300" y="1556700"/>
            <a:ext cx="777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Recomendación de táctica idónea en base a unos jugadores.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Recomendación de la táctica adecuada para cada jugador.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Recomendación de jugadores más adecuados para la táctica.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6625" y="2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ARQUITECTURA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30025"/>
            <a:ext cx="8839197" cy="109936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44500" y="2053375"/>
            <a:ext cx="8655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la arquitectura típica que se suele encontrar en Aplicaciones Web.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24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HERRAMIENTAS</a:t>
            </a:r>
            <a:endParaRPr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20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Frontend:  Vue y Vuetify.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Backend: Node.js.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Base de datos: Neo4j.</a:t>
            </a:r>
            <a:endParaRPr sz="22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25" y="1307850"/>
            <a:ext cx="1230275" cy="10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475" y="1965600"/>
            <a:ext cx="2115100" cy="21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475" y="3597775"/>
            <a:ext cx="1283175" cy="12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43175" y="20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ALGORITMO</a:t>
            </a:r>
            <a:endParaRPr sz="36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93700" y="1567550"/>
            <a:ext cx="795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Una fórmula para calcular la mejor formación.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Una fórmula por posición para calcular idoneidad del jugador.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Filtro de precio para calcular el jugador recomendado.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22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ANÁLISIS RESULTADOS</a:t>
            </a:r>
            <a:endParaRPr sz="36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93700" y="1567550"/>
            <a:ext cx="78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Las recomendaciones de tácticas funcionan adecuadamente.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Filtro de precio funciona correctamente.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La mayoría de las veces se encuentra el dato correcto en la DB.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52550" y="18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DAFO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198300"/>
            <a:ext cx="25146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Debilidades: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Base de datos muy pequeña.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Demasiados datos a ofrecer.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0000"/>
                </a:solidFill>
              </a:rPr>
              <a:t>Introducción de datos tediosa.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631850" y="1198300"/>
            <a:ext cx="43278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Amenazas: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Incertidumbre acerca la viabilidad del proyecto.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Riesgos de probar nuevas tecnologías.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00"/>
                </a:solidFill>
              </a:rPr>
              <a:t>Competitividad de aplicaciones similares en el mercado.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346775" y="3139175"/>
            <a:ext cx="24654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Fortalezas: </a:t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Aplicación novedosa.</a:t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Velocidad de ejecución rápida.</a:t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Uso de sistemas en desarrollo.</a:t>
            </a:r>
            <a:endParaRPr sz="13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650900" y="3139175"/>
            <a:ext cx="42897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Oportunidades: 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Bases de datos de grafos están en auge.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Aprendizaje de uso de cuadernos de trabajo.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 momento existen pocas aplicaciones similares.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219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LÍNEAS DE FUTURO</a:t>
            </a:r>
            <a:endParaRPr sz="36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121700" y="1567550"/>
            <a:ext cx="739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Uso de estadísticas de la vida real de los jugadores.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Uso de fórmulas más complejas y detalladas (uso de AI).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Funcionalidad de comparación entre equipos.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Adaptar el prototipo a otros deportes como por ejemplo F1.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Funcionalidad de hallar el valor de mercado de jugadores.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263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LECCIONES APRENDIDAS</a:t>
            </a:r>
            <a:endParaRPr sz="36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Prueba de tecnologías nuevas como neo4j.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Uso de cuadernos de trabajo OSF.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200"/>
              <a:t>Socialización de conocimientos.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