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  <p:sldMasterId id="2147483695" r:id="rId3"/>
    <p:sldMasterId id="2147483711" r:id="rId4"/>
  </p:sldMasterIdLst>
  <p:sldIdLst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>
        <p:scale>
          <a:sx n="66" d="100"/>
          <a:sy n="66" d="100"/>
        </p:scale>
        <p:origin x="61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2.xml"/><Relationship Id="rId4" Type="http://schemas.microsoft.com/office/2007/relationships/hdphoto" Target="../media/hdphoto4.wdp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2.xml"/><Relationship Id="rId4" Type="http://schemas.microsoft.com/office/2007/relationships/hdphoto" Target="../media/hdphoto4.wdp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3.xml"/><Relationship Id="rId4" Type="http://schemas.microsoft.com/office/2007/relationships/hdphoto" Target="../media/hdphoto2.wdp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3.xml"/><Relationship Id="rId4" Type="http://schemas.microsoft.com/office/2007/relationships/hdphoto" Target="../media/hdphoto2.wdp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3.xml"/><Relationship Id="rId4" Type="http://schemas.microsoft.com/office/2007/relationships/hdphoto" Target="../media/hdphoto2.wdp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3.xml"/><Relationship Id="rId4" Type="http://schemas.microsoft.com/office/2007/relationships/hdphoto" Target="../media/hdphoto2.wdp"/></Relationships>
</file>

<file path=ppt/slideLayouts/_rels/slideLayout3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5.jpg"/><Relationship Id="rId1" Type="http://schemas.openxmlformats.org/officeDocument/2006/relationships/slideMaster" Target="../slideMasters/slideMaster3.xml"/><Relationship Id="rId4" Type="http://schemas.microsoft.com/office/2007/relationships/hdphoto" Target="../media/hdphoto2.wdp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.jpg"/><Relationship Id="rId1" Type="http://schemas.openxmlformats.org/officeDocument/2006/relationships/slideMaster" Target="../slideMasters/slideMaster3.xml"/><Relationship Id="rId4" Type="http://schemas.microsoft.com/office/2007/relationships/hdphoto" Target="../media/hdphoto2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.jpg"/><Relationship Id="rId1" Type="http://schemas.openxmlformats.org/officeDocument/2006/relationships/slideMaster" Target="../slideMasters/slideMaster3.xml"/><Relationship Id="rId4" Type="http://schemas.microsoft.com/office/2007/relationships/hdphoto" Target="../media/hdphoto2.wdp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3.xml"/><Relationship Id="rId4" Type="http://schemas.microsoft.com/office/2007/relationships/hdphoto" Target="../media/hdphoto2.wdp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3.xml"/><Relationship Id="rId4" Type="http://schemas.microsoft.com/office/2007/relationships/hdphoto" Target="../media/hdphoto2.wdp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3.xml"/><Relationship Id="rId4" Type="http://schemas.microsoft.com/office/2007/relationships/hdphoto" Target="../media/hdphoto2.wdp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3.xml"/><Relationship Id="rId4" Type="http://schemas.microsoft.com/office/2007/relationships/hdphoto" Target="../media/hdphoto2.wdp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3.xml"/><Relationship Id="rId4" Type="http://schemas.microsoft.com/office/2007/relationships/hdphoto" Target="../media/hdphoto2.wdp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3.xml"/><Relationship Id="rId4" Type="http://schemas.microsoft.com/office/2007/relationships/hdphoto" Target="../media/hdphoto2.wdp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3.xml"/><Relationship Id="rId4" Type="http://schemas.microsoft.com/office/2007/relationships/hdphoto" Target="../media/hdphoto2.wdp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31.jpe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6B4FD99-F230-4648-8A65-629F36FC5F95}"/>
              </a:ext>
            </a:extLst>
          </p:cNvPr>
          <p:cNvSpPr/>
          <p:nvPr/>
        </p:nvSpPr>
        <p:spPr>
          <a:xfrm>
            <a:off x="0" y="4270136"/>
            <a:ext cx="12199904" cy="15278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39000">
                <a:schemeClr val="accent6">
                  <a:lumMod val="75000"/>
                  <a:alpha val="50000"/>
                </a:schemeClr>
              </a:gs>
              <a:gs pos="100000">
                <a:schemeClr val="accent5">
                  <a:alpha val="0"/>
                  <a:lumMod val="0"/>
                </a:schemeClr>
              </a:gs>
            </a:gsLst>
            <a:lin ang="21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3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BB99D0-F13D-B64A-875A-FD1033132FAC}"/>
              </a:ext>
            </a:extLst>
          </p:cNvPr>
          <p:cNvSpPr/>
          <p:nvPr/>
        </p:nvSpPr>
        <p:spPr>
          <a:xfrm>
            <a:off x="-1520" y="4346531"/>
            <a:ext cx="12193521" cy="2511470"/>
          </a:xfrm>
          <a:prstGeom prst="rect">
            <a:avLst/>
          </a:prstGeom>
          <a:solidFill>
            <a:schemeClr val="tx2">
              <a:lumMod val="1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3"/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B057339A-5234-104E-90CB-6AD5F63B0B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274" y="5850526"/>
            <a:ext cx="8241743" cy="3359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1793">
                <a:solidFill>
                  <a:schemeClr val="tx1"/>
                </a:solidFill>
                <a:effectLst/>
                <a:latin typeface="+mj-lt"/>
                <a:cs typeface="Arial" pitchFamily="34" charset="0"/>
              </a:defRPr>
            </a:lvl1pPr>
            <a:lvl2pPr marL="0" indent="0" algn="l">
              <a:buNone/>
              <a:defRPr sz="1586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2pPr>
            <a:lvl3pPr marL="906364" indent="0">
              <a:buNone/>
              <a:defRPr sz="1784"/>
            </a:lvl3pPr>
            <a:lvl4pPr marL="1359546" indent="0">
              <a:buNone/>
              <a:defRPr sz="1784"/>
            </a:lvl4pPr>
            <a:lvl5pPr marL="1812729" indent="0">
              <a:buNone/>
              <a:defRPr sz="1784"/>
            </a:lvl5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58C21C8A-CE4A-7E49-97CD-2072025903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273" y="6372227"/>
            <a:ext cx="2691141" cy="25717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0000"/>
              </a:lnSpc>
              <a:buNone/>
              <a:defRPr sz="1590">
                <a:solidFill>
                  <a:schemeClr val="accent5"/>
                </a:solidFill>
                <a:effectLst/>
                <a:latin typeface="+mn-lt"/>
                <a:cs typeface="Arial" pitchFamily="34" charset="0"/>
              </a:defRPr>
            </a:lvl1pPr>
            <a:lvl2pPr marL="0" indent="0" algn="l">
              <a:buNone/>
              <a:defRPr sz="1586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2pPr>
            <a:lvl3pPr marL="906364" indent="0">
              <a:buNone/>
              <a:defRPr sz="1784"/>
            </a:lvl3pPr>
            <a:lvl4pPr marL="1359546" indent="0">
              <a:buNone/>
              <a:defRPr sz="1784"/>
            </a:lvl4pPr>
            <a:lvl5pPr marL="1812729" indent="0">
              <a:buNone/>
              <a:defRPr sz="1784"/>
            </a:lvl5pPr>
          </a:lstStyle>
          <a:p>
            <a:pPr lvl="0"/>
            <a:r>
              <a:rPr lang="en-US" noProof="0" dirty="0"/>
              <a:t>Edit date, name or version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9271BCD-3B79-D944-B9C0-7B7709D8B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13" y="4468588"/>
            <a:ext cx="8245542" cy="1311727"/>
          </a:xfrm>
          <a:prstGeom prst="rect">
            <a:avLst/>
          </a:prstGeom>
        </p:spPr>
        <p:txBody>
          <a:bodyPr anchor="b"/>
          <a:lstStyle>
            <a:lvl1pPr algn="l">
              <a:defRPr sz="3984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3" name="Picture 12" descr="Softtek-White.wmf">
            <a:extLst>
              <a:ext uri="{FF2B5EF4-FFF2-40B4-BE49-F238E27FC236}">
                <a16:creationId xmlns:a16="http://schemas.microsoft.com/office/drawing/2014/main" id="{D35151F2-2F07-DE41-9A14-3B151E5DC81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81524" y="4780131"/>
            <a:ext cx="2201202" cy="111940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4131AC3-1311-AD49-B33E-6AA36AEB4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973" y="6564647"/>
            <a:ext cx="4319193" cy="2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860" tIns="35860" rIns="35860" bIns="35860"/>
          <a:lstStyle/>
          <a:p>
            <a:pPr marL="0" marR="0" indent="0" algn="r" defTabSz="90863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95" baseline="0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 </a:t>
            </a:r>
            <a:r>
              <a:rPr lang="en-US" sz="795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Franklin Gothic Book" panose="020B0503020102020204" pitchFamily="34" charset="0"/>
                <a:cs typeface="Arial" charset="0"/>
              </a:rPr>
              <a:t>All</a:t>
            </a:r>
            <a:r>
              <a:rPr lang="en-US" sz="795" baseline="0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Franklin Gothic Book" panose="020B0503020102020204" pitchFamily="34" charset="0"/>
                <a:cs typeface="Arial" charset="0"/>
              </a:rPr>
              <a:t> Rights Reserved</a:t>
            </a:r>
            <a:r>
              <a:rPr lang="en-US" sz="795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 © </a:t>
            </a:r>
            <a:r>
              <a:rPr lang="en-US" sz="795" noProof="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Valores</a:t>
            </a:r>
            <a:r>
              <a:rPr lang="en-US" sz="795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 </a:t>
            </a:r>
            <a:r>
              <a:rPr lang="en-US" sz="795" noProof="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Corporativos</a:t>
            </a:r>
            <a:r>
              <a:rPr lang="en-US" sz="795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 Softtek S.A. de C.V. 2020 | Internal</a:t>
            </a:r>
          </a:p>
        </p:txBody>
      </p:sp>
    </p:spTree>
    <p:extLst>
      <p:ext uri="{BB962C8B-B14F-4D97-AF65-F5344CB8AC3E}">
        <p14:creationId xmlns:p14="http://schemas.microsoft.com/office/powerpoint/2010/main" val="16619489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3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Back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0A4E0AC2-BC2C-5A43-8491-F33ECF29E5A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7334" y="419692"/>
            <a:ext cx="1003990" cy="23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228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 Back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A119ACA-C154-FC4B-A633-C4014319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67" y="288926"/>
            <a:ext cx="10380133" cy="45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48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5F6AF60-CAD7-D147-BB22-5AC3B922083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7334" y="419692"/>
            <a:ext cx="1003990" cy="23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092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 Photo FullPage Slide -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ofttek-White.wmf">
            <a:extLst>
              <a:ext uri="{FF2B5EF4-FFF2-40B4-BE49-F238E27FC236}">
                <a16:creationId xmlns:a16="http://schemas.microsoft.com/office/drawing/2014/main" id="{3C6861F7-45F5-D946-A7CF-67F8666D568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428" y="5887233"/>
            <a:ext cx="1307770" cy="6650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9BF3B89-08E2-8543-A30E-889286587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973" y="6564647"/>
            <a:ext cx="4319193" cy="2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860" tIns="35860" rIns="35860" bIns="35860"/>
          <a:lstStyle/>
          <a:p>
            <a:pPr marL="0" marR="0" indent="0" algn="r" defTabSz="90863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95" baseline="0" noProof="0" dirty="0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r>
              <a:rPr lang="en-US" sz="795" noProof="0" dirty="0">
                <a:solidFill>
                  <a:schemeClr val="tx1"/>
                </a:solidFill>
                <a:latin typeface="Franklin Gothic Book" panose="020B0503020102020204" pitchFamily="34" charset="0"/>
                <a:cs typeface="Arial" charset="0"/>
              </a:rPr>
              <a:t>All</a:t>
            </a:r>
            <a:r>
              <a:rPr lang="en-US" sz="795" baseline="0" noProof="0" dirty="0">
                <a:solidFill>
                  <a:schemeClr val="tx1"/>
                </a:solidFill>
                <a:latin typeface="Franklin Gothic Book" panose="020B0503020102020204" pitchFamily="34" charset="0"/>
                <a:cs typeface="Arial" charset="0"/>
              </a:rPr>
              <a:t> Rights Reserved</a:t>
            </a:r>
            <a:r>
              <a:rPr lang="en-US" sz="795" noProof="0" dirty="0">
                <a:solidFill>
                  <a:schemeClr val="tx1"/>
                </a:solidFill>
                <a:latin typeface="+mn-lt"/>
                <a:cs typeface="Arial" charset="0"/>
              </a:rPr>
              <a:t> © </a:t>
            </a:r>
            <a:r>
              <a:rPr lang="en-US" sz="795" noProof="0" dirty="0" err="1">
                <a:solidFill>
                  <a:schemeClr val="tx1"/>
                </a:solidFill>
                <a:latin typeface="+mn-lt"/>
                <a:cs typeface="Arial" charset="0"/>
              </a:rPr>
              <a:t>Valores</a:t>
            </a:r>
            <a:r>
              <a:rPr lang="en-US" sz="795" noProof="0" dirty="0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r>
              <a:rPr lang="en-US" sz="795" noProof="0" dirty="0" err="1">
                <a:solidFill>
                  <a:schemeClr val="tx1"/>
                </a:solidFill>
                <a:latin typeface="+mn-lt"/>
                <a:cs typeface="Arial" charset="0"/>
              </a:rPr>
              <a:t>Corporativos</a:t>
            </a:r>
            <a:r>
              <a:rPr lang="en-US" sz="795" noProof="0" dirty="0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r>
              <a:rPr lang="en-US" sz="795" noProof="0" dirty="0" err="1">
                <a:solidFill>
                  <a:schemeClr val="tx1"/>
                </a:solidFill>
                <a:latin typeface="+mn-lt"/>
                <a:cs typeface="Arial" charset="0"/>
              </a:rPr>
              <a:t>Softtek</a:t>
            </a:r>
            <a:r>
              <a:rPr lang="en-US" sz="795" noProof="0" dirty="0">
                <a:solidFill>
                  <a:schemeClr val="tx1"/>
                </a:solidFill>
                <a:latin typeface="+mn-lt"/>
                <a:cs typeface="Arial" charset="0"/>
              </a:rPr>
              <a:t> S.A. de C.V. 2020 | Internal</a:t>
            </a:r>
          </a:p>
        </p:txBody>
      </p:sp>
    </p:spTree>
    <p:extLst>
      <p:ext uri="{BB962C8B-B14F-4D97-AF65-F5344CB8AC3E}">
        <p14:creationId xmlns:p14="http://schemas.microsoft.com/office/powerpoint/2010/main" val="849884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 Photo FullPage Slide - Brigh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ofttek-White.wmf">
            <a:extLst>
              <a:ext uri="{FF2B5EF4-FFF2-40B4-BE49-F238E27FC236}">
                <a16:creationId xmlns:a16="http://schemas.microsoft.com/office/drawing/2014/main" id="{42AE27C4-90FE-D044-87D5-170949882F8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lum bright="-63000" contrast="-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428" y="5887233"/>
            <a:ext cx="1307770" cy="66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798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&amp;A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8AEEB5E-9E12-A64D-A136-2763534CB931}"/>
              </a:ext>
            </a:extLst>
          </p:cNvPr>
          <p:cNvSpPr txBox="1"/>
          <p:nvPr/>
        </p:nvSpPr>
        <p:spPr>
          <a:xfrm>
            <a:off x="490745" y="2478478"/>
            <a:ext cx="3105150" cy="156966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indent="0" algn="l" defTabSz="9085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539">
                <a:solidFill>
                  <a:schemeClr val="tx1"/>
                </a:solidFill>
                <a:latin typeface="+mj-lt"/>
              </a:rPr>
              <a:t>Q&amp;A</a:t>
            </a:r>
          </a:p>
        </p:txBody>
      </p:sp>
      <p:pic>
        <p:nvPicPr>
          <p:cNvPr id="9" name="Picture 8" descr="Softtek-White.wmf">
            <a:extLst>
              <a:ext uri="{FF2B5EF4-FFF2-40B4-BE49-F238E27FC236}">
                <a16:creationId xmlns:a16="http://schemas.microsoft.com/office/drawing/2014/main" id="{EECE06B6-C543-9E4E-B0E4-196C5DCFE29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3333" y="671515"/>
            <a:ext cx="2194511" cy="11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02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siness Card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D2906E8D-AAA5-6A4C-93D8-13DD8A85AE1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96016" y="2766057"/>
            <a:ext cx="3843462" cy="284779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>
              <a:lnSpc>
                <a:spcPts val="1982"/>
              </a:lnSpc>
              <a:buNone/>
              <a:defRPr sz="1982" b="0" baseline="0">
                <a:solidFill>
                  <a:schemeClr val="tx1"/>
                </a:solidFill>
                <a:latin typeface="+mj-lt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Name Last 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F9AB252C-676C-8C46-BA37-97A1777062A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6016" y="3160976"/>
            <a:ext cx="3843462" cy="47012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>
              <a:lnSpc>
                <a:spcPts val="1108"/>
              </a:lnSpc>
              <a:buNone/>
              <a:defRPr sz="1586" b="0" baseline="0">
                <a:solidFill>
                  <a:schemeClr val="accent2"/>
                </a:solidFill>
                <a:latin typeface="+mn-lt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 err="1"/>
              <a:t>email@softtek.com</a:t>
            </a:r>
            <a:endParaRPr lang="en-US" noProof="0" dirty="0"/>
          </a:p>
          <a:p>
            <a:pPr lvl="0"/>
            <a:r>
              <a:rPr lang="en-US" noProof="0" dirty="0"/>
              <a:t>Phone number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65E8C9-E7FC-204D-99EA-7640F6C5FE91}"/>
              </a:ext>
            </a:extLst>
          </p:cNvPr>
          <p:cNvSpPr txBox="1"/>
          <p:nvPr/>
        </p:nvSpPr>
        <p:spPr>
          <a:xfrm>
            <a:off x="632475" y="1464887"/>
            <a:ext cx="3647977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indent="0" algn="l" defTabSz="9085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962">
                <a:solidFill>
                  <a:schemeClr val="tx1"/>
                </a:solidFill>
                <a:latin typeface="+mj-lt"/>
              </a:rPr>
              <a:t>Thank you</a:t>
            </a:r>
          </a:p>
        </p:txBody>
      </p:sp>
      <p:pic>
        <p:nvPicPr>
          <p:cNvPr id="9" name="Picture 8" descr="Softtek-White.wmf">
            <a:extLst>
              <a:ext uri="{FF2B5EF4-FFF2-40B4-BE49-F238E27FC236}">
                <a16:creationId xmlns:a16="http://schemas.microsoft.com/office/drawing/2014/main" id="{2531155F-54C8-3246-B397-77048DC4A5C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3333" y="4784630"/>
            <a:ext cx="2194511" cy="11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50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865E8C9-E7FC-204D-99EA-7640F6C5FE91}"/>
              </a:ext>
            </a:extLst>
          </p:cNvPr>
          <p:cNvSpPr txBox="1"/>
          <p:nvPr/>
        </p:nvSpPr>
        <p:spPr>
          <a:xfrm>
            <a:off x="632474" y="2533616"/>
            <a:ext cx="5183110" cy="144655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indent="0" algn="l" defTabSz="9085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744">
                <a:solidFill>
                  <a:schemeClr val="tx1"/>
                </a:solidFill>
                <a:latin typeface="+mj-lt"/>
              </a:rPr>
              <a:t>Thank you</a:t>
            </a:r>
          </a:p>
        </p:txBody>
      </p:sp>
      <p:pic>
        <p:nvPicPr>
          <p:cNvPr id="3" name="Picture 2" descr="Softtek-White.wmf">
            <a:extLst>
              <a:ext uri="{FF2B5EF4-FFF2-40B4-BE49-F238E27FC236}">
                <a16:creationId xmlns:a16="http://schemas.microsoft.com/office/drawing/2014/main" id="{7A542C91-0BAB-E147-BE9D-FD271F1CFF5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3333" y="4784630"/>
            <a:ext cx="2194511" cy="11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681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lide 1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8C83D37-1FB2-A244-B0AA-9733FA3600D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9400" y="927100"/>
            <a:ext cx="11645900" cy="5537200"/>
          </a:xfrm>
        </p:spPr>
        <p:txBody>
          <a:bodyPr>
            <a:normAutofit/>
          </a:bodyPr>
          <a:lstStyle>
            <a:lvl1pPr>
              <a:defRPr sz="1793">
                <a:solidFill>
                  <a:schemeClr val="bg1"/>
                </a:solidFill>
              </a:defRPr>
            </a:lvl1pPr>
            <a:lvl2pPr>
              <a:defRPr sz="1594">
                <a:solidFill>
                  <a:schemeClr val="bg1"/>
                </a:solidFill>
              </a:defRPr>
            </a:lvl2pPr>
            <a:lvl3pPr>
              <a:defRPr sz="1395">
                <a:solidFill>
                  <a:schemeClr val="bg1"/>
                </a:solidFill>
              </a:defRPr>
            </a:lvl3pPr>
            <a:lvl4pPr>
              <a:defRPr sz="1195">
                <a:solidFill>
                  <a:schemeClr val="bg1"/>
                </a:solidFill>
              </a:defRPr>
            </a:lvl4pPr>
            <a:lvl5pPr>
              <a:defRPr sz="1096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A119ACA-C154-FC4B-A633-C4014319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67" y="288926"/>
            <a:ext cx="10380133" cy="45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639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lide 2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8C83D37-1FB2-A244-B0AA-9733FA3600D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9400" y="927100"/>
            <a:ext cx="11645900" cy="5537200"/>
          </a:xfrm>
        </p:spPr>
        <p:txBody>
          <a:bodyPr>
            <a:normAutofit/>
          </a:bodyPr>
          <a:lstStyle>
            <a:lvl1pPr>
              <a:defRPr sz="1793">
                <a:solidFill>
                  <a:schemeClr val="bg1"/>
                </a:solidFill>
              </a:defRPr>
            </a:lvl1pPr>
            <a:lvl2pPr>
              <a:defRPr sz="1594">
                <a:solidFill>
                  <a:schemeClr val="bg1"/>
                </a:solidFill>
              </a:defRPr>
            </a:lvl2pPr>
            <a:lvl3pPr>
              <a:defRPr sz="1395">
                <a:solidFill>
                  <a:schemeClr val="bg1"/>
                </a:solidFill>
              </a:defRPr>
            </a:lvl3pPr>
            <a:lvl4pPr>
              <a:defRPr sz="1195">
                <a:solidFill>
                  <a:schemeClr val="bg1"/>
                </a:solidFill>
              </a:defRPr>
            </a:lvl4pPr>
            <a:lvl5pPr>
              <a:defRPr sz="1096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A119ACA-C154-FC4B-A633-C4014319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67" y="288926"/>
            <a:ext cx="10380133" cy="45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6018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lide 3">
    <p:bg>
      <p:bgPr>
        <a:gradFill flip="none" rotWithShape="1">
          <a:gsLst>
            <a:gs pos="0">
              <a:schemeClr val="accent5">
                <a:lumMod val="75000"/>
              </a:schemeClr>
            </a:gs>
            <a:gs pos="55000">
              <a:schemeClr val="accent5">
                <a:lumMod val="50000"/>
              </a:schemeClr>
            </a:gs>
            <a:gs pos="100000">
              <a:schemeClr val="accent6">
                <a:lumMod val="5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1A938B3-B0B5-6F40-B575-D6D11CB28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67" y="288926"/>
            <a:ext cx="10380133" cy="45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9C394E1-3748-114D-B2A7-5235362472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5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7334" y="419692"/>
            <a:ext cx="1003990" cy="232136"/>
          </a:xfrm>
          <a:prstGeom prst="rect">
            <a:avLst/>
          </a:prstGeom>
        </p:spPr>
      </p:pic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A15E99DF-B24D-CB43-B85B-F7BBCBE4DF4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9400" y="927100"/>
            <a:ext cx="11645900" cy="5537200"/>
          </a:xfrm>
        </p:spPr>
        <p:txBody>
          <a:bodyPr>
            <a:normAutofit/>
          </a:bodyPr>
          <a:lstStyle>
            <a:lvl1pPr>
              <a:defRPr sz="1793">
                <a:solidFill>
                  <a:schemeClr val="bg1"/>
                </a:solidFill>
              </a:defRPr>
            </a:lvl1pPr>
            <a:lvl2pPr>
              <a:defRPr sz="1594">
                <a:solidFill>
                  <a:schemeClr val="bg1"/>
                </a:solidFill>
              </a:defRPr>
            </a:lvl2pPr>
            <a:lvl3pPr>
              <a:defRPr sz="1395">
                <a:solidFill>
                  <a:schemeClr val="bg1"/>
                </a:solidFill>
              </a:defRPr>
            </a:lvl3pPr>
            <a:lvl4pPr>
              <a:defRPr sz="1195">
                <a:solidFill>
                  <a:schemeClr val="bg1"/>
                </a:solidFill>
              </a:defRPr>
            </a:lvl4pPr>
            <a:lvl5pPr>
              <a:defRPr sz="1096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01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C8CB4DC-90A1-6842-A811-471A4A74AA27}"/>
              </a:ext>
            </a:extLst>
          </p:cNvPr>
          <p:cNvSpPr/>
          <p:nvPr/>
        </p:nvSpPr>
        <p:spPr>
          <a:xfrm>
            <a:off x="0" y="4270136"/>
            <a:ext cx="12199904" cy="152789"/>
          </a:xfrm>
          <a:prstGeom prst="rect">
            <a:avLst/>
          </a:prstGeom>
          <a:gradFill flip="none" rotWithShape="1">
            <a:gsLst>
              <a:gs pos="0">
                <a:srgbClr val="8F34C6"/>
              </a:gs>
              <a:gs pos="39000">
                <a:schemeClr val="accent6">
                  <a:lumMod val="75000"/>
                  <a:alpha val="75000"/>
                </a:schemeClr>
              </a:gs>
              <a:gs pos="100000">
                <a:schemeClr val="accent6">
                  <a:alpha val="0"/>
                  <a:lumMod val="0"/>
                </a:schemeClr>
              </a:gs>
            </a:gsLst>
            <a:lin ang="21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3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5E0D15-AC95-6748-A487-3726804A5042}"/>
              </a:ext>
            </a:extLst>
          </p:cNvPr>
          <p:cNvSpPr/>
          <p:nvPr/>
        </p:nvSpPr>
        <p:spPr>
          <a:xfrm>
            <a:off x="-1520" y="4346531"/>
            <a:ext cx="12193521" cy="2511470"/>
          </a:xfrm>
          <a:prstGeom prst="rect">
            <a:avLst/>
          </a:prstGeom>
          <a:solidFill>
            <a:schemeClr val="tx2">
              <a:lumMod val="1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3"/>
          </a:p>
        </p:txBody>
      </p:sp>
      <p:pic>
        <p:nvPicPr>
          <p:cNvPr id="15" name="Picture 14" descr="Softtek-White.wmf">
            <a:extLst>
              <a:ext uri="{FF2B5EF4-FFF2-40B4-BE49-F238E27FC236}">
                <a16:creationId xmlns:a16="http://schemas.microsoft.com/office/drawing/2014/main" id="{1C11FCF8-BF60-4D42-9631-EBC85D67BB6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81524" y="4780131"/>
            <a:ext cx="2201202" cy="1119402"/>
          </a:xfrm>
          <a:prstGeom prst="rect">
            <a:avLst/>
          </a:prstGeom>
        </p:spPr>
      </p:pic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B057339A-5234-104E-90CB-6AD5F63B0B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274" y="5850526"/>
            <a:ext cx="8241743" cy="3359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1793">
                <a:solidFill>
                  <a:schemeClr val="tx1"/>
                </a:solidFill>
                <a:effectLst/>
                <a:latin typeface="+mj-lt"/>
                <a:cs typeface="Arial" pitchFamily="34" charset="0"/>
              </a:defRPr>
            </a:lvl1pPr>
            <a:lvl2pPr marL="0" indent="0" algn="l">
              <a:buNone/>
              <a:defRPr sz="1586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2pPr>
            <a:lvl3pPr marL="906364" indent="0">
              <a:buNone/>
              <a:defRPr sz="1784"/>
            </a:lvl3pPr>
            <a:lvl4pPr marL="1359546" indent="0">
              <a:buNone/>
              <a:defRPr sz="1784"/>
            </a:lvl4pPr>
            <a:lvl5pPr marL="1812729" indent="0">
              <a:buNone/>
              <a:defRPr sz="1784"/>
            </a:lvl5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58C21C8A-CE4A-7E49-97CD-2072025903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273" y="6372227"/>
            <a:ext cx="2691141" cy="25717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0000"/>
              </a:lnSpc>
              <a:buNone/>
              <a:defRPr sz="159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+mn-lt"/>
                <a:cs typeface="Arial" pitchFamily="34" charset="0"/>
              </a:defRPr>
            </a:lvl1pPr>
            <a:lvl2pPr marL="0" indent="0" algn="l">
              <a:buNone/>
              <a:defRPr sz="1586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2pPr>
            <a:lvl3pPr marL="906364" indent="0">
              <a:buNone/>
              <a:defRPr sz="1784"/>
            </a:lvl3pPr>
            <a:lvl4pPr marL="1359546" indent="0">
              <a:buNone/>
              <a:defRPr sz="1784"/>
            </a:lvl4pPr>
            <a:lvl5pPr marL="1812729" indent="0">
              <a:buNone/>
              <a:defRPr sz="1784"/>
            </a:lvl5pPr>
          </a:lstStyle>
          <a:p>
            <a:pPr lvl="0"/>
            <a:r>
              <a:rPr lang="en-US" noProof="0" dirty="0"/>
              <a:t>Edit date, name or version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9271BCD-3B79-D944-B9C0-7B7709D8B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13" y="4468588"/>
            <a:ext cx="8245542" cy="1311727"/>
          </a:xfrm>
          <a:prstGeom prst="rect">
            <a:avLst/>
          </a:prstGeom>
        </p:spPr>
        <p:txBody>
          <a:bodyPr anchor="b"/>
          <a:lstStyle>
            <a:lvl1pPr algn="l">
              <a:defRPr sz="3984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5B244B-FF55-3A48-A4E8-C8EC49F8F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973" y="6564647"/>
            <a:ext cx="4319193" cy="2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860" tIns="35860" rIns="35860" bIns="35860"/>
          <a:lstStyle/>
          <a:p>
            <a:pPr marL="0" marR="0" indent="0" algn="r" defTabSz="90863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95" baseline="0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 </a:t>
            </a:r>
            <a:r>
              <a:rPr lang="en-US" sz="795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Franklin Gothic Book" panose="020B0503020102020204" pitchFamily="34" charset="0"/>
                <a:cs typeface="Arial" charset="0"/>
              </a:rPr>
              <a:t>All</a:t>
            </a:r>
            <a:r>
              <a:rPr lang="en-US" sz="795" baseline="0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Franklin Gothic Book" panose="020B0503020102020204" pitchFamily="34" charset="0"/>
                <a:cs typeface="Arial" charset="0"/>
              </a:rPr>
              <a:t> Rights Reserved</a:t>
            </a:r>
            <a:r>
              <a:rPr lang="en-US" sz="795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 © </a:t>
            </a:r>
            <a:r>
              <a:rPr lang="en-US" sz="795" noProof="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Valores</a:t>
            </a:r>
            <a:r>
              <a:rPr lang="en-US" sz="795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 </a:t>
            </a:r>
            <a:r>
              <a:rPr lang="en-US" sz="795" noProof="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Corporativos</a:t>
            </a:r>
            <a:r>
              <a:rPr lang="en-US" sz="795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 Softtek S.A. de C.V. 2020 | Internal</a:t>
            </a:r>
          </a:p>
        </p:txBody>
      </p:sp>
    </p:spTree>
    <p:extLst>
      <p:ext uri="{BB962C8B-B14F-4D97-AF65-F5344CB8AC3E}">
        <p14:creationId xmlns:p14="http://schemas.microsoft.com/office/powerpoint/2010/main" val="34611020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3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lide 4">
    <p:bg>
      <p:bgPr>
        <a:gradFill flip="none" rotWithShape="1">
          <a:gsLst>
            <a:gs pos="0">
              <a:schemeClr val="accent2">
                <a:lumMod val="75000"/>
              </a:schemeClr>
            </a:gs>
            <a:gs pos="42000">
              <a:schemeClr val="accent2">
                <a:lumMod val="50000"/>
              </a:schemeClr>
            </a:gs>
            <a:gs pos="92000">
              <a:schemeClr val="tx2">
                <a:lumMod val="5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1A938B3-B0B5-6F40-B575-D6D11CB28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67" y="288926"/>
            <a:ext cx="10380133" cy="45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9C394E1-3748-114D-B2A7-5235362472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5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7334" y="419692"/>
            <a:ext cx="1003990" cy="232136"/>
          </a:xfrm>
          <a:prstGeom prst="rect">
            <a:avLst/>
          </a:prstGeom>
        </p:spPr>
      </p:pic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B3CD79EF-9F15-F649-AA6F-85D9C129A2D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9400" y="927100"/>
            <a:ext cx="11645900" cy="5537200"/>
          </a:xfrm>
        </p:spPr>
        <p:txBody>
          <a:bodyPr>
            <a:normAutofit/>
          </a:bodyPr>
          <a:lstStyle>
            <a:lvl1pPr>
              <a:defRPr sz="1793">
                <a:solidFill>
                  <a:schemeClr val="bg1"/>
                </a:solidFill>
              </a:defRPr>
            </a:lvl1pPr>
            <a:lvl2pPr>
              <a:defRPr sz="1594">
                <a:solidFill>
                  <a:schemeClr val="bg1"/>
                </a:solidFill>
              </a:defRPr>
            </a:lvl2pPr>
            <a:lvl3pPr>
              <a:defRPr sz="1395">
                <a:solidFill>
                  <a:schemeClr val="bg1"/>
                </a:solidFill>
              </a:defRPr>
            </a:lvl3pPr>
            <a:lvl4pPr>
              <a:defRPr sz="1195">
                <a:solidFill>
                  <a:schemeClr val="bg1"/>
                </a:solidFill>
              </a:defRPr>
            </a:lvl4pPr>
            <a:lvl5pPr>
              <a:defRPr sz="1096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554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lide 5">
    <p:bg>
      <p:bgPr>
        <a:gradFill flip="none" rotWithShape="1">
          <a:gsLst>
            <a:gs pos="0">
              <a:schemeClr val="accent1">
                <a:lumMod val="50000"/>
              </a:schemeClr>
            </a:gs>
            <a:gs pos="59000">
              <a:schemeClr val="tx2">
                <a:lumMod val="50000"/>
              </a:schemeClr>
            </a:gs>
            <a:gs pos="100000">
              <a:schemeClr val="accent6">
                <a:lumMod val="5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377FCED-3806-874E-8B5E-32DA9101F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67" y="288926"/>
            <a:ext cx="10380133" cy="45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A9B6C30E-CA22-A247-AEC8-BFBD37BAA7A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9400" y="927100"/>
            <a:ext cx="11645900" cy="5537200"/>
          </a:xfrm>
        </p:spPr>
        <p:txBody>
          <a:bodyPr>
            <a:normAutofit/>
          </a:bodyPr>
          <a:lstStyle>
            <a:lvl1pPr>
              <a:defRPr sz="1793">
                <a:solidFill>
                  <a:schemeClr val="bg1"/>
                </a:solidFill>
              </a:defRPr>
            </a:lvl1pPr>
            <a:lvl2pPr>
              <a:defRPr sz="1594">
                <a:solidFill>
                  <a:schemeClr val="bg1"/>
                </a:solidFill>
              </a:defRPr>
            </a:lvl2pPr>
            <a:lvl3pPr>
              <a:defRPr sz="1395">
                <a:solidFill>
                  <a:schemeClr val="bg1"/>
                </a:solidFill>
              </a:defRPr>
            </a:lvl3pPr>
            <a:lvl4pPr>
              <a:defRPr sz="1195">
                <a:solidFill>
                  <a:schemeClr val="bg1"/>
                </a:solidFill>
              </a:defRPr>
            </a:lvl4pPr>
            <a:lvl5pPr>
              <a:defRPr sz="1096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716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lide 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A119ACA-C154-FC4B-A633-C4014319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67" y="288926"/>
            <a:ext cx="10380133" cy="45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7" name="Content Placeholder 9">
            <a:extLst>
              <a:ext uri="{FF2B5EF4-FFF2-40B4-BE49-F238E27FC236}">
                <a16:creationId xmlns:a16="http://schemas.microsoft.com/office/drawing/2014/main" id="{F8A7DF36-CDFF-5344-8802-A1C611138F8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9400" y="927100"/>
            <a:ext cx="11645900" cy="5537200"/>
          </a:xfrm>
        </p:spPr>
        <p:txBody>
          <a:bodyPr>
            <a:normAutofit/>
          </a:bodyPr>
          <a:lstStyle>
            <a:lvl1pPr>
              <a:defRPr sz="1793">
                <a:solidFill>
                  <a:schemeClr val="bg1"/>
                </a:solidFill>
              </a:defRPr>
            </a:lvl1pPr>
            <a:lvl2pPr>
              <a:defRPr sz="1594">
                <a:solidFill>
                  <a:schemeClr val="bg1"/>
                </a:solidFill>
              </a:defRPr>
            </a:lvl2pPr>
            <a:lvl3pPr>
              <a:defRPr sz="1395">
                <a:solidFill>
                  <a:schemeClr val="bg1"/>
                </a:solidFill>
              </a:defRPr>
            </a:lvl3pPr>
            <a:lvl4pPr>
              <a:defRPr sz="1195">
                <a:solidFill>
                  <a:schemeClr val="bg1"/>
                </a:solidFill>
              </a:defRPr>
            </a:lvl4pPr>
            <a:lvl5pPr>
              <a:defRPr sz="1096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7053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lide - Light"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A119ACA-C154-FC4B-A633-C4014319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67" y="288926"/>
            <a:ext cx="10380133" cy="45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s-ES_tradnl" noProof="0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109A46F-7297-704A-B455-569B9EA5B8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 contrast="-7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7334" y="419692"/>
            <a:ext cx="1003990" cy="232136"/>
          </a:xfrm>
          <a:prstGeom prst="rect">
            <a:avLst/>
          </a:prstGeom>
          <a:noFill/>
        </p:spPr>
      </p:pic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14323012-1ACB-EA45-962E-96A287E0AE9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9400" y="927100"/>
            <a:ext cx="11645900" cy="5537200"/>
          </a:xfrm>
          <a:prstGeom prst="rect">
            <a:avLst/>
          </a:prstGeom>
        </p:spPr>
        <p:txBody>
          <a:bodyPr/>
          <a:lstStyle>
            <a:lvl1pPr>
              <a:defRPr sz="1793">
                <a:solidFill>
                  <a:schemeClr val="tx1"/>
                </a:solidFill>
              </a:defRPr>
            </a:lvl1pPr>
            <a:lvl2pPr>
              <a:defRPr sz="1594">
                <a:solidFill>
                  <a:schemeClr val="tx1"/>
                </a:solidFill>
              </a:defRPr>
            </a:lvl2pPr>
            <a:lvl3pPr>
              <a:defRPr sz="1395">
                <a:solidFill>
                  <a:schemeClr val="tx1"/>
                </a:solidFill>
              </a:defRPr>
            </a:lvl3pPr>
            <a:lvl4pPr>
              <a:defRPr sz="1195">
                <a:solidFill>
                  <a:schemeClr val="tx1"/>
                </a:solidFill>
              </a:defRPr>
            </a:lvl4pPr>
            <a:lvl5pPr>
              <a:defRPr sz="1096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DF20EE-94EA-094B-BA72-CB7D1A0F65C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89973" y="6564647"/>
            <a:ext cx="4319193" cy="2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860" tIns="35860" rIns="35860" bIns="35860"/>
          <a:lstStyle/>
          <a:p>
            <a:pPr algn="r" defTabSz="908635">
              <a:defRPr/>
            </a:pPr>
            <a:r>
              <a:rPr lang="en-US" sz="795" dirty="0">
                <a:solidFill>
                  <a:srgbClr val="424242">
                    <a:lumMod val="60000"/>
                    <a:lumOff val="40000"/>
                  </a:srgbClr>
                </a:solidFill>
                <a:latin typeface="Franklin Gothic Book" panose="020B0503020102020204"/>
                <a:cs typeface="Arial" charset="0"/>
              </a:rPr>
              <a:t> </a:t>
            </a:r>
            <a:r>
              <a:rPr lang="en-US" sz="795" dirty="0">
                <a:solidFill>
                  <a:srgbClr val="424242">
                    <a:lumMod val="60000"/>
                    <a:lumOff val="40000"/>
                  </a:srgbClr>
                </a:solidFill>
                <a:latin typeface="Franklin Gothic Book" panose="020B0503020102020204" pitchFamily="34" charset="0"/>
                <a:cs typeface="Arial" charset="0"/>
              </a:rPr>
              <a:t>All Rights Reserved</a:t>
            </a:r>
            <a:r>
              <a:rPr lang="en-US" sz="795" dirty="0">
                <a:solidFill>
                  <a:srgbClr val="424242">
                    <a:lumMod val="60000"/>
                    <a:lumOff val="40000"/>
                  </a:srgbClr>
                </a:solidFill>
                <a:latin typeface="Franklin Gothic Book" panose="020B0503020102020204"/>
                <a:cs typeface="Arial" charset="0"/>
              </a:rPr>
              <a:t> © </a:t>
            </a:r>
            <a:r>
              <a:rPr lang="en-US" sz="795" dirty="0" err="1">
                <a:solidFill>
                  <a:srgbClr val="424242">
                    <a:lumMod val="60000"/>
                    <a:lumOff val="40000"/>
                  </a:srgbClr>
                </a:solidFill>
                <a:latin typeface="Franklin Gothic Book" panose="020B0503020102020204"/>
                <a:cs typeface="Arial" charset="0"/>
              </a:rPr>
              <a:t>Valores</a:t>
            </a:r>
            <a:r>
              <a:rPr lang="en-US" sz="795" dirty="0">
                <a:solidFill>
                  <a:srgbClr val="424242">
                    <a:lumMod val="60000"/>
                    <a:lumOff val="40000"/>
                  </a:srgbClr>
                </a:solidFill>
                <a:latin typeface="Franklin Gothic Book" panose="020B0503020102020204"/>
                <a:cs typeface="Arial" charset="0"/>
              </a:rPr>
              <a:t> </a:t>
            </a:r>
            <a:r>
              <a:rPr lang="en-US" sz="795" dirty="0" err="1">
                <a:solidFill>
                  <a:srgbClr val="424242">
                    <a:lumMod val="60000"/>
                    <a:lumOff val="40000"/>
                  </a:srgbClr>
                </a:solidFill>
                <a:latin typeface="Franklin Gothic Book" panose="020B0503020102020204"/>
                <a:cs typeface="Arial" charset="0"/>
              </a:rPr>
              <a:t>Corporativos</a:t>
            </a:r>
            <a:r>
              <a:rPr lang="en-US" sz="795" dirty="0">
                <a:solidFill>
                  <a:srgbClr val="424242">
                    <a:lumMod val="60000"/>
                    <a:lumOff val="40000"/>
                  </a:srgbClr>
                </a:solidFill>
                <a:latin typeface="Franklin Gothic Book" panose="020B0503020102020204"/>
                <a:cs typeface="Arial" charset="0"/>
              </a:rPr>
              <a:t> Softtek S.A. de C.V. 2020 | Internal</a:t>
            </a:r>
          </a:p>
        </p:txBody>
      </p:sp>
    </p:spTree>
    <p:extLst>
      <p:ext uri="{BB962C8B-B14F-4D97-AF65-F5344CB8AC3E}">
        <p14:creationId xmlns:p14="http://schemas.microsoft.com/office/powerpoint/2010/main" val="18256585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facts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icture Placeholder 65">
            <a:extLst>
              <a:ext uri="{FF2B5EF4-FFF2-40B4-BE49-F238E27FC236}">
                <a16:creationId xmlns:a16="http://schemas.microsoft.com/office/drawing/2014/main" id="{92DE92E9-F056-6049-89A0-AD11A8AA799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693257" y="1723350"/>
            <a:ext cx="4074345" cy="4075873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A119ACA-C154-FC4B-A633-C4014319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67" y="288926"/>
            <a:ext cx="10380133" cy="45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ACC6A7-AEFF-8B4F-9756-6571E814C102}"/>
              </a:ext>
            </a:extLst>
          </p:cNvPr>
          <p:cNvSpPr/>
          <p:nvPr userDrawn="1"/>
        </p:nvSpPr>
        <p:spPr>
          <a:xfrm>
            <a:off x="7670042" y="1705971"/>
            <a:ext cx="4121624" cy="4121624"/>
          </a:xfrm>
          <a:prstGeom prst="ellipse">
            <a:avLst/>
          </a:prstGeom>
          <a:noFill/>
          <a:ln w="38100">
            <a:gradFill>
              <a:gsLst>
                <a:gs pos="0">
                  <a:schemeClr val="accent5"/>
                </a:gs>
                <a:gs pos="74000">
                  <a:schemeClr val="accent6">
                    <a:lumMod val="50000"/>
                  </a:schemeClr>
                </a:gs>
                <a:gs pos="100000">
                  <a:schemeClr val="tx2">
                    <a:lumMod val="5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DEE5833-0112-174C-9986-DBD77BE699D3}"/>
              </a:ext>
            </a:extLst>
          </p:cNvPr>
          <p:cNvCxnSpPr>
            <a:cxnSpLocks/>
          </p:cNvCxnSpPr>
          <p:nvPr userDrawn="1"/>
        </p:nvCxnSpPr>
        <p:spPr>
          <a:xfrm>
            <a:off x="3739846" y="1584621"/>
            <a:ext cx="0" cy="4476255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BD2F770C-0F61-D84A-BE12-906DA08A3C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7339" y="771280"/>
            <a:ext cx="10380662" cy="384175"/>
          </a:xfrm>
        </p:spPr>
        <p:txBody>
          <a:bodyPr>
            <a:normAutofit/>
          </a:bodyPr>
          <a:lstStyle>
            <a:lvl1pPr marL="0" indent="0">
              <a:buNone/>
              <a:defRPr sz="1788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07E84CA9-B449-9042-805A-FC1A0526A3A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64257" y="1835776"/>
            <a:ext cx="1858963" cy="681038"/>
          </a:xfrm>
        </p:spPr>
        <p:txBody>
          <a:bodyPr>
            <a:noAutofit/>
          </a:bodyPr>
          <a:lstStyle>
            <a:lvl1pPr marL="0" indent="0">
              <a:buNone/>
              <a:defRPr sz="4372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/>
              <a:t>0000</a:t>
            </a:r>
          </a:p>
        </p:txBody>
      </p:sp>
      <p:sp>
        <p:nvSpPr>
          <p:cNvPr id="39" name="Text Placeholder 37">
            <a:extLst>
              <a:ext uri="{FF2B5EF4-FFF2-40B4-BE49-F238E27FC236}">
                <a16:creationId xmlns:a16="http://schemas.microsoft.com/office/drawing/2014/main" id="{43ADFA46-42A3-0144-96BE-F4A2B7BE41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64257" y="2542913"/>
            <a:ext cx="1858963" cy="327579"/>
          </a:xfrm>
        </p:spPr>
        <p:txBody>
          <a:bodyPr>
            <a:noAutofit/>
          </a:bodyPr>
          <a:lstStyle>
            <a:lvl1pPr marL="0" indent="0">
              <a:buNone/>
              <a:defRPr sz="1392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2AFD979C-BD5E-394C-A5B9-F6F6786FA9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7908" y="1496929"/>
            <a:ext cx="685800" cy="685800"/>
          </a:xfrm>
        </p:spPr>
        <p:txBody>
          <a:bodyPr>
            <a:normAutofit/>
          </a:bodyPr>
          <a:lstStyle>
            <a:lvl1pPr marL="0" indent="0">
              <a:buNone/>
              <a:defRPr sz="1192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2" name="Text Placeholder 37">
            <a:extLst>
              <a:ext uri="{FF2B5EF4-FFF2-40B4-BE49-F238E27FC236}">
                <a16:creationId xmlns:a16="http://schemas.microsoft.com/office/drawing/2014/main" id="{646326CA-C811-F048-947D-E728A641AA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64257" y="3415244"/>
            <a:ext cx="1858963" cy="681038"/>
          </a:xfrm>
        </p:spPr>
        <p:txBody>
          <a:bodyPr>
            <a:noAutofit/>
          </a:bodyPr>
          <a:lstStyle>
            <a:lvl1pPr marL="0" indent="0">
              <a:buNone/>
              <a:defRPr sz="4372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/>
              <a:t>0000</a:t>
            </a:r>
          </a:p>
        </p:txBody>
      </p:sp>
      <p:sp>
        <p:nvSpPr>
          <p:cNvPr id="43" name="Text Placeholder 37">
            <a:extLst>
              <a:ext uri="{FF2B5EF4-FFF2-40B4-BE49-F238E27FC236}">
                <a16:creationId xmlns:a16="http://schemas.microsoft.com/office/drawing/2014/main" id="{E4098D10-216D-A54B-8DF3-94F48891B68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64257" y="4122381"/>
            <a:ext cx="1858963" cy="327579"/>
          </a:xfrm>
        </p:spPr>
        <p:txBody>
          <a:bodyPr>
            <a:noAutofit/>
          </a:bodyPr>
          <a:lstStyle>
            <a:lvl1pPr marL="0" indent="0">
              <a:buNone/>
              <a:defRPr sz="1392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4" name="Picture Placeholder 40">
            <a:extLst>
              <a:ext uri="{FF2B5EF4-FFF2-40B4-BE49-F238E27FC236}">
                <a16:creationId xmlns:a16="http://schemas.microsoft.com/office/drawing/2014/main" id="{FDC04447-C324-1349-B628-314509FDE7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37908" y="3076397"/>
            <a:ext cx="685800" cy="685800"/>
          </a:xfrm>
        </p:spPr>
        <p:txBody>
          <a:bodyPr>
            <a:normAutofit/>
          </a:bodyPr>
          <a:lstStyle>
            <a:lvl1pPr marL="0" indent="0">
              <a:buNone/>
              <a:defRPr sz="1192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5" name="Text Placeholder 37">
            <a:extLst>
              <a:ext uri="{FF2B5EF4-FFF2-40B4-BE49-F238E27FC236}">
                <a16:creationId xmlns:a16="http://schemas.microsoft.com/office/drawing/2014/main" id="{DF71D73D-40C6-CC46-9B80-FF454BAD098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64257" y="5000204"/>
            <a:ext cx="1858963" cy="681038"/>
          </a:xfrm>
        </p:spPr>
        <p:txBody>
          <a:bodyPr>
            <a:noAutofit/>
          </a:bodyPr>
          <a:lstStyle>
            <a:lvl1pPr marL="0" indent="0">
              <a:buNone/>
              <a:defRPr sz="4372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/>
              <a:t>0000</a:t>
            </a:r>
          </a:p>
        </p:txBody>
      </p:sp>
      <p:sp>
        <p:nvSpPr>
          <p:cNvPr id="46" name="Text Placeholder 37">
            <a:extLst>
              <a:ext uri="{FF2B5EF4-FFF2-40B4-BE49-F238E27FC236}">
                <a16:creationId xmlns:a16="http://schemas.microsoft.com/office/drawing/2014/main" id="{A45563B4-2BA4-6248-8CAD-1F9AF671BA0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64257" y="5707341"/>
            <a:ext cx="1858963" cy="327579"/>
          </a:xfrm>
        </p:spPr>
        <p:txBody>
          <a:bodyPr>
            <a:noAutofit/>
          </a:bodyPr>
          <a:lstStyle>
            <a:lvl1pPr marL="0" indent="0">
              <a:buNone/>
              <a:defRPr sz="1392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7" name="Picture Placeholder 40">
            <a:extLst>
              <a:ext uri="{FF2B5EF4-FFF2-40B4-BE49-F238E27FC236}">
                <a16:creationId xmlns:a16="http://schemas.microsoft.com/office/drawing/2014/main" id="{3F0B6400-6C3F-9C47-BEB3-6E0082C3BBB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7908" y="4661357"/>
            <a:ext cx="685800" cy="685800"/>
          </a:xfrm>
        </p:spPr>
        <p:txBody>
          <a:bodyPr>
            <a:normAutofit/>
          </a:bodyPr>
          <a:lstStyle>
            <a:lvl1pPr marL="0" indent="0">
              <a:buNone/>
              <a:defRPr sz="1192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B826816D-D004-DA46-A80A-0D9A8534E2A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170744" y="1594466"/>
            <a:ext cx="2913983" cy="432590"/>
          </a:xfrm>
        </p:spPr>
        <p:txBody>
          <a:bodyPr anchor="ctr">
            <a:normAutofit/>
          </a:bodyPr>
          <a:lstStyle>
            <a:lvl1pPr marL="0" indent="0">
              <a:buNone/>
              <a:defRPr sz="2782"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0" name="Text Placeholder 37">
            <a:extLst>
              <a:ext uri="{FF2B5EF4-FFF2-40B4-BE49-F238E27FC236}">
                <a16:creationId xmlns:a16="http://schemas.microsoft.com/office/drawing/2014/main" id="{3A8866C0-3AB7-B947-A9B4-FBB964BF82D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180609" y="2061983"/>
            <a:ext cx="2904123" cy="505088"/>
          </a:xfrm>
        </p:spPr>
        <p:txBody>
          <a:bodyPr>
            <a:noAutofit/>
          </a:bodyPr>
          <a:lstStyle>
            <a:lvl1pPr marL="0" indent="0">
              <a:buNone/>
              <a:defRPr sz="1392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7" name="Text Placeholder 48">
            <a:extLst>
              <a:ext uri="{FF2B5EF4-FFF2-40B4-BE49-F238E27FC236}">
                <a16:creationId xmlns:a16="http://schemas.microsoft.com/office/drawing/2014/main" id="{4BD24A01-4FC9-F24C-9975-90D963FF748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170744" y="2752706"/>
            <a:ext cx="2913983" cy="432590"/>
          </a:xfrm>
        </p:spPr>
        <p:txBody>
          <a:bodyPr anchor="ctr">
            <a:normAutofit/>
          </a:bodyPr>
          <a:lstStyle>
            <a:lvl1pPr marL="0" indent="0">
              <a:buNone/>
              <a:defRPr sz="2782"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8" name="Text Placeholder 37">
            <a:extLst>
              <a:ext uri="{FF2B5EF4-FFF2-40B4-BE49-F238E27FC236}">
                <a16:creationId xmlns:a16="http://schemas.microsoft.com/office/drawing/2014/main" id="{57D9260E-7660-A648-A63B-23DF2BDC88C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180609" y="3220223"/>
            <a:ext cx="2904123" cy="505088"/>
          </a:xfrm>
        </p:spPr>
        <p:txBody>
          <a:bodyPr>
            <a:noAutofit/>
          </a:bodyPr>
          <a:lstStyle>
            <a:lvl1pPr marL="0" indent="0">
              <a:buNone/>
              <a:defRPr sz="1392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9" name="Text Placeholder 48">
            <a:extLst>
              <a:ext uri="{FF2B5EF4-FFF2-40B4-BE49-F238E27FC236}">
                <a16:creationId xmlns:a16="http://schemas.microsoft.com/office/drawing/2014/main" id="{B318BC84-918B-CC41-A46E-AC60C9630C9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170744" y="3898754"/>
            <a:ext cx="2913983" cy="432590"/>
          </a:xfrm>
        </p:spPr>
        <p:txBody>
          <a:bodyPr anchor="ctr">
            <a:normAutofit/>
          </a:bodyPr>
          <a:lstStyle>
            <a:lvl1pPr marL="0" indent="0">
              <a:buNone/>
              <a:defRPr sz="2782"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0" name="Text Placeholder 37">
            <a:extLst>
              <a:ext uri="{FF2B5EF4-FFF2-40B4-BE49-F238E27FC236}">
                <a16:creationId xmlns:a16="http://schemas.microsoft.com/office/drawing/2014/main" id="{3B91DFB2-7CF1-B845-8CB0-FEA8C8FCF2C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180609" y="4366271"/>
            <a:ext cx="2904123" cy="505088"/>
          </a:xfrm>
        </p:spPr>
        <p:txBody>
          <a:bodyPr>
            <a:noAutofit/>
          </a:bodyPr>
          <a:lstStyle>
            <a:lvl1pPr marL="0" indent="0">
              <a:buNone/>
              <a:defRPr sz="1392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1" name="Text Placeholder 48">
            <a:extLst>
              <a:ext uri="{FF2B5EF4-FFF2-40B4-BE49-F238E27FC236}">
                <a16:creationId xmlns:a16="http://schemas.microsoft.com/office/drawing/2014/main" id="{3D382C53-BD55-AB41-8DFF-D4C11E93376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170744" y="5056994"/>
            <a:ext cx="2913983" cy="432590"/>
          </a:xfrm>
        </p:spPr>
        <p:txBody>
          <a:bodyPr anchor="ctr">
            <a:normAutofit/>
          </a:bodyPr>
          <a:lstStyle>
            <a:lvl1pPr marL="0" indent="0">
              <a:buNone/>
              <a:defRPr sz="2782"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2" name="Text Placeholder 37">
            <a:extLst>
              <a:ext uri="{FF2B5EF4-FFF2-40B4-BE49-F238E27FC236}">
                <a16:creationId xmlns:a16="http://schemas.microsoft.com/office/drawing/2014/main" id="{AA186E0C-DD67-1A4F-8330-BF4585ADC45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180609" y="5524511"/>
            <a:ext cx="2904123" cy="505088"/>
          </a:xfrm>
        </p:spPr>
        <p:txBody>
          <a:bodyPr>
            <a:noAutofit/>
          </a:bodyPr>
          <a:lstStyle>
            <a:lvl1pPr marL="0" indent="0">
              <a:buNone/>
              <a:defRPr sz="1392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3" name="Text Placeholder 48">
            <a:extLst>
              <a:ext uri="{FF2B5EF4-FFF2-40B4-BE49-F238E27FC236}">
                <a16:creationId xmlns:a16="http://schemas.microsoft.com/office/drawing/2014/main" id="{1F9E7899-790D-5F41-B4CF-EFFB4A745F4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73862" y="2709231"/>
            <a:ext cx="2913983" cy="1299250"/>
          </a:xfrm>
        </p:spPr>
        <p:txBody>
          <a:bodyPr anchor="ctr">
            <a:noAutofit/>
          </a:bodyPr>
          <a:lstStyle>
            <a:lvl1pPr marL="0" indent="0" algn="ctr">
              <a:buNone/>
              <a:defRPr sz="9539">
                <a:latin typeface="+mj-lt"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64" name="Text Placeholder 48">
            <a:extLst>
              <a:ext uri="{FF2B5EF4-FFF2-40B4-BE49-F238E27FC236}">
                <a16:creationId xmlns:a16="http://schemas.microsoft.com/office/drawing/2014/main" id="{E9783524-39A1-004A-A96F-F808DCD068F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273862" y="4061169"/>
            <a:ext cx="2913983" cy="746492"/>
          </a:xfrm>
        </p:spPr>
        <p:txBody>
          <a:bodyPr anchor="t">
            <a:noAutofit/>
          </a:bodyPr>
          <a:lstStyle>
            <a:lvl1pPr marL="0" indent="0" algn="ctr">
              <a:buNone/>
              <a:defRPr sz="2484"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12566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facts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icture Placeholder 65">
            <a:extLst>
              <a:ext uri="{FF2B5EF4-FFF2-40B4-BE49-F238E27FC236}">
                <a16:creationId xmlns:a16="http://schemas.microsoft.com/office/drawing/2014/main" id="{92DE92E9-F056-6049-89A0-AD11A8AA799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4793" y="1723350"/>
            <a:ext cx="4074345" cy="4075873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A119ACA-C154-FC4B-A633-C4014319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67" y="288926"/>
            <a:ext cx="10380133" cy="45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ACC6A7-AEFF-8B4F-9756-6571E814C102}"/>
              </a:ext>
            </a:extLst>
          </p:cNvPr>
          <p:cNvSpPr/>
          <p:nvPr userDrawn="1"/>
        </p:nvSpPr>
        <p:spPr>
          <a:xfrm>
            <a:off x="621578" y="1705971"/>
            <a:ext cx="4121624" cy="4121624"/>
          </a:xfrm>
          <a:prstGeom prst="ellipse">
            <a:avLst/>
          </a:prstGeom>
          <a:noFill/>
          <a:ln w="38100">
            <a:gradFill>
              <a:gsLst>
                <a:gs pos="0">
                  <a:schemeClr val="accent5"/>
                </a:gs>
                <a:gs pos="74000">
                  <a:schemeClr val="accent6">
                    <a:lumMod val="50000"/>
                  </a:schemeClr>
                </a:gs>
                <a:gs pos="100000">
                  <a:schemeClr val="tx2">
                    <a:lumMod val="5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DEE5833-0112-174C-9986-DBD77BE699D3}"/>
              </a:ext>
            </a:extLst>
          </p:cNvPr>
          <p:cNvCxnSpPr>
            <a:cxnSpLocks/>
          </p:cNvCxnSpPr>
          <p:nvPr userDrawn="1"/>
        </p:nvCxnSpPr>
        <p:spPr>
          <a:xfrm>
            <a:off x="8225537" y="1584621"/>
            <a:ext cx="0" cy="4476255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BD2F770C-0F61-D84A-BE12-906DA08A3C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7339" y="771280"/>
            <a:ext cx="10380662" cy="384175"/>
          </a:xfrm>
        </p:spPr>
        <p:txBody>
          <a:bodyPr>
            <a:normAutofit/>
          </a:bodyPr>
          <a:lstStyle>
            <a:lvl1pPr marL="0" indent="0">
              <a:buNone/>
              <a:defRPr sz="1788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07E84CA9-B449-9042-805A-FC1A0526A3A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9948" y="1835776"/>
            <a:ext cx="1858963" cy="681038"/>
          </a:xfrm>
        </p:spPr>
        <p:txBody>
          <a:bodyPr>
            <a:noAutofit/>
          </a:bodyPr>
          <a:lstStyle>
            <a:lvl1pPr marL="0" indent="0">
              <a:buNone/>
              <a:defRPr sz="4372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/>
              <a:t>0000</a:t>
            </a:r>
          </a:p>
        </p:txBody>
      </p:sp>
      <p:sp>
        <p:nvSpPr>
          <p:cNvPr id="39" name="Text Placeholder 37">
            <a:extLst>
              <a:ext uri="{FF2B5EF4-FFF2-40B4-BE49-F238E27FC236}">
                <a16:creationId xmlns:a16="http://schemas.microsoft.com/office/drawing/2014/main" id="{43ADFA46-42A3-0144-96BE-F4A2B7BE41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49948" y="2542913"/>
            <a:ext cx="1858963" cy="327579"/>
          </a:xfrm>
        </p:spPr>
        <p:txBody>
          <a:bodyPr>
            <a:noAutofit/>
          </a:bodyPr>
          <a:lstStyle>
            <a:lvl1pPr marL="0" indent="0">
              <a:buNone/>
              <a:defRPr sz="1392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2AFD979C-BD5E-394C-A5B9-F6F6786FA9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123598" y="1496929"/>
            <a:ext cx="685800" cy="685800"/>
          </a:xfrm>
        </p:spPr>
        <p:txBody>
          <a:bodyPr>
            <a:normAutofit/>
          </a:bodyPr>
          <a:lstStyle>
            <a:lvl1pPr marL="0" indent="0">
              <a:buNone/>
              <a:defRPr sz="1192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2" name="Text Placeholder 37">
            <a:extLst>
              <a:ext uri="{FF2B5EF4-FFF2-40B4-BE49-F238E27FC236}">
                <a16:creationId xmlns:a16="http://schemas.microsoft.com/office/drawing/2014/main" id="{646326CA-C811-F048-947D-E728A641AA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49948" y="3415244"/>
            <a:ext cx="1858963" cy="681038"/>
          </a:xfrm>
        </p:spPr>
        <p:txBody>
          <a:bodyPr>
            <a:noAutofit/>
          </a:bodyPr>
          <a:lstStyle>
            <a:lvl1pPr marL="0" indent="0">
              <a:buNone/>
              <a:defRPr sz="4372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/>
              <a:t>0000</a:t>
            </a:r>
          </a:p>
        </p:txBody>
      </p:sp>
      <p:sp>
        <p:nvSpPr>
          <p:cNvPr id="43" name="Text Placeholder 37">
            <a:extLst>
              <a:ext uri="{FF2B5EF4-FFF2-40B4-BE49-F238E27FC236}">
                <a16:creationId xmlns:a16="http://schemas.microsoft.com/office/drawing/2014/main" id="{E4098D10-216D-A54B-8DF3-94F48891B68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9948" y="4122381"/>
            <a:ext cx="1858963" cy="327579"/>
          </a:xfrm>
        </p:spPr>
        <p:txBody>
          <a:bodyPr>
            <a:noAutofit/>
          </a:bodyPr>
          <a:lstStyle>
            <a:lvl1pPr marL="0" indent="0">
              <a:buNone/>
              <a:defRPr sz="1392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4" name="Picture Placeholder 40">
            <a:extLst>
              <a:ext uri="{FF2B5EF4-FFF2-40B4-BE49-F238E27FC236}">
                <a16:creationId xmlns:a16="http://schemas.microsoft.com/office/drawing/2014/main" id="{FDC04447-C324-1349-B628-314509FDE7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123598" y="3076397"/>
            <a:ext cx="685800" cy="685800"/>
          </a:xfrm>
        </p:spPr>
        <p:txBody>
          <a:bodyPr>
            <a:normAutofit/>
          </a:bodyPr>
          <a:lstStyle>
            <a:lvl1pPr marL="0" indent="0">
              <a:buNone/>
              <a:defRPr sz="1192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5" name="Text Placeholder 37">
            <a:extLst>
              <a:ext uri="{FF2B5EF4-FFF2-40B4-BE49-F238E27FC236}">
                <a16:creationId xmlns:a16="http://schemas.microsoft.com/office/drawing/2014/main" id="{DF71D73D-40C6-CC46-9B80-FF454BAD098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49948" y="5000204"/>
            <a:ext cx="1858963" cy="681038"/>
          </a:xfrm>
        </p:spPr>
        <p:txBody>
          <a:bodyPr>
            <a:noAutofit/>
          </a:bodyPr>
          <a:lstStyle>
            <a:lvl1pPr marL="0" indent="0">
              <a:buNone/>
              <a:defRPr sz="4372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/>
              <a:t>0000</a:t>
            </a:r>
          </a:p>
        </p:txBody>
      </p:sp>
      <p:sp>
        <p:nvSpPr>
          <p:cNvPr id="46" name="Text Placeholder 37">
            <a:extLst>
              <a:ext uri="{FF2B5EF4-FFF2-40B4-BE49-F238E27FC236}">
                <a16:creationId xmlns:a16="http://schemas.microsoft.com/office/drawing/2014/main" id="{A45563B4-2BA4-6248-8CAD-1F9AF671BA0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849948" y="5707341"/>
            <a:ext cx="1858963" cy="327579"/>
          </a:xfrm>
        </p:spPr>
        <p:txBody>
          <a:bodyPr>
            <a:noAutofit/>
          </a:bodyPr>
          <a:lstStyle>
            <a:lvl1pPr marL="0" indent="0">
              <a:buNone/>
              <a:defRPr sz="1392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7" name="Picture Placeholder 40">
            <a:extLst>
              <a:ext uri="{FF2B5EF4-FFF2-40B4-BE49-F238E27FC236}">
                <a16:creationId xmlns:a16="http://schemas.microsoft.com/office/drawing/2014/main" id="{3F0B6400-6C3F-9C47-BEB3-6E0082C3BBB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123598" y="4661357"/>
            <a:ext cx="685800" cy="685800"/>
          </a:xfrm>
        </p:spPr>
        <p:txBody>
          <a:bodyPr>
            <a:normAutofit/>
          </a:bodyPr>
          <a:lstStyle>
            <a:lvl1pPr marL="0" indent="0">
              <a:buNone/>
              <a:defRPr sz="1192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B826816D-D004-DA46-A80A-0D9A8534E2A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656436" y="1594466"/>
            <a:ext cx="2913983" cy="432590"/>
          </a:xfrm>
        </p:spPr>
        <p:txBody>
          <a:bodyPr anchor="ctr">
            <a:normAutofit/>
          </a:bodyPr>
          <a:lstStyle>
            <a:lvl1pPr marL="0" indent="0">
              <a:buNone/>
              <a:defRPr sz="2782"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0" name="Text Placeholder 37">
            <a:extLst>
              <a:ext uri="{FF2B5EF4-FFF2-40B4-BE49-F238E27FC236}">
                <a16:creationId xmlns:a16="http://schemas.microsoft.com/office/drawing/2014/main" id="{3A8866C0-3AB7-B947-A9B4-FBB964BF82D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6300" y="2061983"/>
            <a:ext cx="2904123" cy="505088"/>
          </a:xfrm>
        </p:spPr>
        <p:txBody>
          <a:bodyPr>
            <a:noAutofit/>
          </a:bodyPr>
          <a:lstStyle>
            <a:lvl1pPr marL="0" indent="0">
              <a:buNone/>
              <a:defRPr sz="1392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7" name="Text Placeholder 48">
            <a:extLst>
              <a:ext uri="{FF2B5EF4-FFF2-40B4-BE49-F238E27FC236}">
                <a16:creationId xmlns:a16="http://schemas.microsoft.com/office/drawing/2014/main" id="{4BD24A01-4FC9-F24C-9975-90D963FF748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56436" y="2752706"/>
            <a:ext cx="2913983" cy="432590"/>
          </a:xfrm>
        </p:spPr>
        <p:txBody>
          <a:bodyPr anchor="ctr">
            <a:normAutofit/>
          </a:bodyPr>
          <a:lstStyle>
            <a:lvl1pPr marL="0" indent="0">
              <a:buNone/>
              <a:defRPr sz="2782"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8" name="Text Placeholder 37">
            <a:extLst>
              <a:ext uri="{FF2B5EF4-FFF2-40B4-BE49-F238E27FC236}">
                <a16:creationId xmlns:a16="http://schemas.microsoft.com/office/drawing/2014/main" id="{57D9260E-7660-A648-A63B-23DF2BDC88C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66300" y="3220223"/>
            <a:ext cx="2904123" cy="505088"/>
          </a:xfrm>
        </p:spPr>
        <p:txBody>
          <a:bodyPr>
            <a:noAutofit/>
          </a:bodyPr>
          <a:lstStyle>
            <a:lvl1pPr marL="0" indent="0">
              <a:buNone/>
              <a:defRPr sz="1392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9" name="Text Placeholder 48">
            <a:extLst>
              <a:ext uri="{FF2B5EF4-FFF2-40B4-BE49-F238E27FC236}">
                <a16:creationId xmlns:a16="http://schemas.microsoft.com/office/drawing/2014/main" id="{B318BC84-918B-CC41-A46E-AC60C9630C9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656436" y="3898754"/>
            <a:ext cx="2913983" cy="432590"/>
          </a:xfrm>
        </p:spPr>
        <p:txBody>
          <a:bodyPr anchor="ctr">
            <a:normAutofit/>
          </a:bodyPr>
          <a:lstStyle>
            <a:lvl1pPr marL="0" indent="0">
              <a:buNone/>
              <a:defRPr sz="2782"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0" name="Text Placeholder 37">
            <a:extLst>
              <a:ext uri="{FF2B5EF4-FFF2-40B4-BE49-F238E27FC236}">
                <a16:creationId xmlns:a16="http://schemas.microsoft.com/office/drawing/2014/main" id="{3B91DFB2-7CF1-B845-8CB0-FEA8C8FCF2C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666300" y="4366271"/>
            <a:ext cx="2904123" cy="505088"/>
          </a:xfrm>
        </p:spPr>
        <p:txBody>
          <a:bodyPr>
            <a:noAutofit/>
          </a:bodyPr>
          <a:lstStyle>
            <a:lvl1pPr marL="0" indent="0">
              <a:buNone/>
              <a:defRPr sz="1392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1" name="Text Placeholder 48">
            <a:extLst>
              <a:ext uri="{FF2B5EF4-FFF2-40B4-BE49-F238E27FC236}">
                <a16:creationId xmlns:a16="http://schemas.microsoft.com/office/drawing/2014/main" id="{3D382C53-BD55-AB41-8DFF-D4C11E93376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656436" y="5056994"/>
            <a:ext cx="2913983" cy="432590"/>
          </a:xfrm>
        </p:spPr>
        <p:txBody>
          <a:bodyPr anchor="ctr">
            <a:normAutofit/>
          </a:bodyPr>
          <a:lstStyle>
            <a:lvl1pPr marL="0" indent="0">
              <a:buNone/>
              <a:defRPr sz="2782"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2" name="Text Placeholder 37">
            <a:extLst>
              <a:ext uri="{FF2B5EF4-FFF2-40B4-BE49-F238E27FC236}">
                <a16:creationId xmlns:a16="http://schemas.microsoft.com/office/drawing/2014/main" id="{AA186E0C-DD67-1A4F-8330-BF4585ADC45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666300" y="5524511"/>
            <a:ext cx="2904123" cy="505088"/>
          </a:xfrm>
        </p:spPr>
        <p:txBody>
          <a:bodyPr>
            <a:noAutofit/>
          </a:bodyPr>
          <a:lstStyle>
            <a:lvl1pPr marL="0" indent="0">
              <a:buNone/>
              <a:defRPr sz="1392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3" name="Text Placeholder 48">
            <a:extLst>
              <a:ext uri="{FF2B5EF4-FFF2-40B4-BE49-F238E27FC236}">
                <a16:creationId xmlns:a16="http://schemas.microsoft.com/office/drawing/2014/main" id="{1F9E7899-790D-5F41-B4CF-EFFB4A745F4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25398" y="2709231"/>
            <a:ext cx="2913983" cy="1299250"/>
          </a:xfrm>
        </p:spPr>
        <p:txBody>
          <a:bodyPr anchor="ctr">
            <a:noAutofit/>
          </a:bodyPr>
          <a:lstStyle>
            <a:lvl1pPr marL="0" indent="0" algn="ctr">
              <a:buNone/>
              <a:defRPr sz="9539">
                <a:latin typeface="+mj-lt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64" name="Text Placeholder 48">
            <a:extLst>
              <a:ext uri="{FF2B5EF4-FFF2-40B4-BE49-F238E27FC236}">
                <a16:creationId xmlns:a16="http://schemas.microsoft.com/office/drawing/2014/main" id="{E9783524-39A1-004A-A96F-F808DCD068F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225398" y="4061169"/>
            <a:ext cx="2913983" cy="746492"/>
          </a:xfrm>
        </p:spPr>
        <p:txBody>
          <a:bodyPr anchor="t">
            <a:noAutofit/>
          </a:bodyPr>
          <a:lstStyle>
            <a:lvl1pPr marL="0" indent="0" algn="ctr">
              <a:buNone/>
              <a:defRPr sz="2484"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78531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facts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icture Placeholder 65">
            <a:extLst>
              <a:ext uri="{FF2B5EF4-FFF2-40B4-BE49-F238E27FC236}">
                <a16:creationId xmlns:a16="http://schemas.microsoft.com/office/drawing/2014/main" id="{92DE92E9-F056-6049-89A0-AD11A8AA799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989679" y="1723350"/>
            <a:ext cx="4074345" cy="4075873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A119ACA-C154-FC4B-A633-C4014319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67" y="288926"/>
            <a:ext cx="10380133" cy="45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ACC6A7-AEFF-8B4F-9756-6571E814C102}"/>
              </a:ext>
            </a:extLst>
          </p:cNvPr>
          <p:cNvSpPr/>
          <p:nvPr userDrawn="1"/>
        </p:nvSpPr>
        <p:spPr>
          <a:xfrm>
            <a:off x="3966464" y="1705971"/>
            <a:ext cx="4121624" cy="4121624"/>
          </a:xfrm>
          <a:prstGeom prst="ellipse">
            <a:avLst/>
          </a:prstGeom>
          <a:noFill/>
          <a:ln w="38100">
            <a:gradFill>
              <a:gsLst>
                <a:gs pos="0">
                  <a:schemeClr val="accent5"/>
                </a:gs>
                <a:gs pos="74000">
                  <a:schemeClr val="accent6">
                    <a:lumMod val="50000"/>
                  </a:schemeClr>
                </a:gs>
                <a:gs pos="100000">
                  <a:schemeClr val="tx2">
                    <a:lumMod val="5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BD2F770C-0F61-D84A-BE12-906DA08A3C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7339" y="771280"/>
            <a:ext cx="10380662" cy="384175"/>
          </a:xfrm>
        </p:spPr>
        <p:txBody>
          <a:bodyPr>
            <a:normAutofit/>
          </a:bodyPr>
          <a:lstStyle>
            <a:lvl1pPr marL="0" indent="0">
              <a:buNone/>
              <a:defRPr sz="1788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07E84CA9-B449-9042-805A-FC1A0526A3A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7745" y="1835776"/>
            <a:ext cx="1858963" cy="681038"/>
          </a:xfrm>
        </p:spPr>
        <p:txBody>
          <a:bodyPr>
            <a:noAutofit/>
          </a:bodyPr>
          <a:lstStyle>
            <a:lvl1pPr marL="0" indent="0">
              <a:buNone/>
              <a:defRPr sz="4372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39" name="Text Placeholder 37">
            <a:extLst>
              <a:ext uri="{FF2B5EF4-FFF2-40B4-BE49-F238E27FC236}">
                <a16:creationId xmlns:a16="http://schemas.microsoft.com/office/drawing/2014/main" id="{43ADFA46-42A3-0144-96BE-F4A2B7BE41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7745" y="2542913"/>
            <a:ext cx="1858963" cy="327579"/>
          </a:xfrm>
        </p:spPr>
        <p:txBody>
          <a:bodyPr>
            <a:noAutofit/>
          </a:bodyPr>
          <a:lstStyle>
            <a:lvl1pPr marL="0" indent="0">
              <a:buNone/>
              <a:defRPr sz="1392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2AFD979C-BD5E-394C-A5B9-F6F6786FA9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1395" y="1496929"/>
            <a:ext cx="685800" cy="685800"/>
          </a:xfrm>
        </p:spPr>
        <p:txBody>
          <a:bodyPr>
            <a:normAutofit/>
          </a:bodyPr>
          <a:lstStyle>
            <a:lvl1pPr marL="0" indent="0">
              <a:buNone/>
              <a:defRPr sz="1192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2" name="Text Placeholder 37">
            <a:extLst>
              <a:ext uri="{FF2B5EF4-FFF2-40B4-BE49-F238E27FC236}">
                <a16:creationId xmlns:a16="http://schemas.microsoft.com/office/drawing/2014/main" id="{646326CA-C811-F048-947D-E728A641AA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27745" y="3415244"/>
            <a:ext cx="1858963" cy="681038"/>
          </a:xfrm>
        </p:spPr>
        <p:txBody>
          <a:bodyPr>
            <a:noAutofit/>
          </a:bodyPr>
          <a:lstStyle>
            <a:lvl1pPr marL="0" indent="0">
              <a:buNone/>
              <a:defRPr sz="4372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/>
              <a:t>0000</a:t>
            </a:r>
          </a:p>
        </p:txBody>
      </p:sp>
      <p:sp>
        <p:nvSpPr>
          <p:cNvPr id="43" name="Text Placeholder 37">
            <a:extLst>
              <a:ext uri="{FF2B5EF4-FFF2-40B4-BE49-F238E27FC236}">
                <a16:creationId xmlns:a16="http://schemas.microsoft.com/office/drawing/2014/main" id="{E4098D10-216D-A54B-8DF3-94F48891B68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7745" y="4122381"/>
            <a:ext cx="1858963" cy="327579"/>
          </a:xfrm>
        </p:spPr>
        <p:txBody>
          <a:bodyPr>
            <a:noAutofit/>
          </a:bodyPr>
          <a:lstStyle>
            <a:lvl1pPr marL="0" indent="0">
              <a:buNone/>
              <a:defRPr sz="1392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4" name="Picture Placeholder 40">
            <a:extLst>
              <a:ext uri="{FF2B5EF4-FFF2-40B4-BE49-F238E27FC236}">
                <a16:creationId xmlns:a16="http://schemas.microsoft.com/office/drawing/2014/main" id="{FDC04447-C324-1349-B628-314509FDE7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1395" y="3076397"/>
            <a:ext cx="685800" cy="685800"/>
          </a:xfrm>
        </p:spPr>
        <p:txBody>
          <a:bodyPr>
            <a:normAutofit/>
          </a:bodyPr>
          <a:lstStyle>
            <a:lvl1pPr marL="0" indent="0">
              <a:buNone/>
              <a:defRPr sz="1192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5" name="Text Placeholder 37">
            <a:extLst>
              <a:ext uri="{FF2B5EF4-FFF2-40B4-BE49-F238E27FC236}">
                <a16:creationId xmlns:a16="http://schemas.microsoft.com/office/drawing/2014/main" id="{DF71D73D-40C6-CC46-9B80-FF454BAD098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7745" y="5000204"/>
            <a:ext cx="1858963" cy="681038"/>
          </a:xfrm>
        </p:spPr>
        <p:txBody>
          <a:bodyPr>
            <a:noAutofit/>
          </a:bodyPr>
          <a:lstStyle>
            <a:lvl1pPr marL="0" indent="0">
              <a:buNone/>
              <a:defRPr sz="4372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/>
              <a:t>0000</a:t>
            </a:r>
          </a:p>
        </p:txBody>
      </p:sp>
      <p:sp>
        <p:nvSpPr>
          <p:cNvPr id="46" name="Text Placeholder 37">
            <a:extLst>
              <a:ext uri="{FF2B5EF4-FFF2-40B4-BE49-F238E27FC236}">
                <a16:creationId xmlns:a16="http://schemas.microsoft.com/office/drawing/2014/main" id="{A45563B4-2BA4-6248-8CAD-1F9AF671BA0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527745" y="5707341"/>
            <a:ext cx="1858963" cy="327579"/>
          </a:xfrm>
        </p:spPr>
        <p:txBody>
          <a:bodyPr>
            <a:noAutofit/>
          </a:bodyPr>
          <a:lstStyle>
            <a:lvl1pPr marL="0" indent="0">
              <a:buNone/>
              <a:defRPr sz="1392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7" name="Picture Placeholder 40">
            <a:extLst>
              <a:ext uri="{FF2B5EF4-FFF2-40B4-BE49-F238E27FC236}">
                <a16:creationId xmlns:a16="http://schemas.microsoft.com/office/drawing/2014/main" id="{3F0B6400-6C3F-9C47-BEB3-6E0082C3BBB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01395" y="4661357"/>
            <a:ext cx="685800" cy="685800"/>
          </a:xfrm>
        </p:spPr>
        <p:txBody>
          <a:bodyPr>
            <a:normAutofit/>
          </a:bodyPr>
          <a:lstStyle>
            <a:lvl1pPr marL="0" indent="0">
              <a:buNone/>
              <a:defRPr sz="1192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B826816D-D004-DA46-A80A-0D9A8534E2A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656436" y="1594466"/>
            <a:ext cx="2913983" cy="432590"/>
          </a:xfrm>
        </p:spPr>
        <p:txBody>
          <a:bodyPr anchor="ctr">
            <a:normAutofit/>
          </a:bodyPr>
          <a:lstStyle>
            <a:lvl1pPr marL="0" indent="0">
              <a:buNone/>
              <a:defRPr sz="2782"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0" name="Text Placeholder 37">
            <a:extLst>
              <a:ext uri="{FF2B5EF4-FFF2-40B4-BE49-F238E27FC236}">
                <a16:creationId xmlns:a16="http://schemas.microsoft.com/office/drawing/2014/main" id="{3A8866C0-3AB7-B947-A9B4-FBB964BF82D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6300" y="2061983"/>
            <a:ext cx="2904123" cy="505088"/>
          </a:xfrm>
        </p:spPr>
        <p:txBody>
          <a:bodyPr>
            <a:noAutofit/>
          </a:bodyPr>
          <a:lstStyle>
            <a:lvl1pPr marL="0" indent="0">
              <a:buNone/>
              <a:defRPr sz="1392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7" name="Text Placeholder 48">
            <a:extLst>
              <a:ext uri="{FF2B5EF4-FFF2-40B4-BE49-F238E27FC236}">
                <a16:creationId xmlns:a16="http://schemas.microsoft.com/office/drawing/2014/main" id="{4BD24A01-4FC9-F24C-9975-90D963FF748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56436" y="2752706"/>
            <a:ext cx="2913983" cy="432590"/>
          </a:xfrm>
        </p:spPr>
        <p:txBody>
          <a:bodyPr anchor="ctr">
            <a:normAutofit/>
          </a:bodyPr>
          <a:lstStyle>
            <a:lvl1pPr marL="0" indent="0">
              <a:buNone/>
              <a:defRPr sz="2782"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8" name="Text Placeholder 37">
            <a:extLst>
              <a:ext uri="{FF2B5EF4-FFF2-40B4-BE49-F238E27FC236}">
                <a16:creationId xmlns:a16="http://schemas.microsoft.com/office/drawing/2014/main" id="{57D9260E-7660-A648-A63B-23DF2BDC88C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66300" y="3220223"/>
            <a:ext cx="2904123" cy="505088"/>
          </a:xfrm>
        </p:spPr>
        <p:txBody>
          <a:bodyPr>
            <a:noAutofit/>
          </a:bodyPr>
          <a:lstStyle>
            <a:lvl1pPr marL="0" indent="0">
              <a:buNone/>
              <a:defRPr sz="1392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9" name="Text Placeholder 48">
            <a:extLst>
              <a:ext uri="{FF2B5EF4-FFF2-40B4-BE49-F238E27FC236}">
                <a16:creationId xmlns:a16="http://schemas.microsoft.com/office/drawing/2014/main" id="{B318BC84-918B-CC41-A46E-AC60C9630C9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656436" y="3898754"/>
            <a:ext cx="2913983" cy="432590"/>
          </a:xfrm>
        </p:spPr>
        <p:txBody>
          <a:bodyPr anchor="ctr">
            <a:normAutofit/>
          </a:bodyPr>
          <a:lstStyle>
            <a:lvl1pPr marL="0" indent="0">
              <a:buNone/>
              <a:defRPr sz="2782"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0" name="Text Placeholder 37">
            <a:extLst>
              <a:ext uri="{FF2B5EF4-FFF2-40B4-BE49-F238E27FC236}">
                <a16:creationId xmlns:a16="http://schemas.microsoft.com/office/drawing/2014/main" id="{3B91DFB2-7CF1-B845-8CB0-FEA8C8FCF2C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666300" y="4366271"/>
            <a:ext cx="2904123" cy="505088"/>
          </a:xfrm>
        </p:spPr>
        <p:txBody>
          <a:bodyPr>
            <a:noAutofit/>
          </a:bodyPr>
          <a:lstStyle>
            <a:lvl1pPr marL="0" indent="0">
              <a:buNone/>
              <a:defRPr sz="1392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1" name="Text Placeholder 48">
            <a:extLst>
              <a:ext uri="{FF2B5EF4-FFF2-40B4-BE49-F238E27FC236}">
                <a16:creationId xmlns:a16="http://schemas.microsoft.com/office/drawing/2014/main" id="{3D382C53-BD55-AB41-8DFF-D4C11E93376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656436" y="5056994"/>
            <a:ext cx="2913983" cy="432590"/>
          </a:xfrm>
        </p:spPr>
        <p:txBody>
          <a:bodyPr anchor="ctr">
            <a:normAutofit/>
          </a:bodyPr>
          <a:lstStyle>
            <a:lvl1pPr marL="0" indent="0">
              <a:buNone/>
              <a:defRPr sz="2782"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2" name="Text Placeholder 37">
            <a:extLst>
              <a:ext uri="{FF2B5EF4-FFF2-40B4-BE49-F238E27FC236}">
                <a16:creationId xmlns:a16="http://schemas.microsoft.com/office/drawing/2014/main" id="{AA186E0C-DD67-1A4F-8330-BF4585ADC45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666300" y="5524511"/>
            <a:ext cx="2904123" cy="505088"/>
          </a:xfrm>
        </p:spPr>
        <p:txBody>
          <a:bodyPr>
            <a:noAutofit/>
          </a:bodyPr>
          <a:lstStyle>
            <a:lvl1pPr marL="0" indent="0">
              <a:buNone/>
              <a:defRPr sz="1392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3" name="Text Placeholder 48">
            <a:extLst>
              <a:ext uri="{FF2B5EF4-FFF2-40B4-BE49-F238E27FC236}">
                <a16:creationId xmlns:a16="http://schemas.microsoft.com/office/drawing/2014/main" id="{1F9E7899-790D-5F41-B4CF-EFFB4A745F4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570284" y="2709231"/>
            <a:ext cx="2913983" cy="1299250"/>
          </a:xfrm>
        </p:spPr>
        <p:txBody>
          <a:bodyPr anchor="ctr">
            <a:noAutofit/>
          </a:bodyPr>
          <a:lstStyle>
            <a:lvl1pPr marL="0" indent="0" algn="ctr">
              <a:buNone/>
              <a:defRPr sz="9539">
                <a:latin typeface="+mj-lt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64" name="Text Placeholder 48">
            <a:extLst>
              <a:ext uri="{FF2B5EF4-FFF2-40B4-BE49-F238E27FC236}">
                <a16:creationId xmlns:a16="http://schemas.microsoft.com/office/drawing/2014/main" id="{E9783524-39A1-004A-A96F-F808DCD068F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570284" y="4061169"/>
            <a:ext cx="2913983" cy="746492"/>
          </a:xfrm>
        </p:spPr>
        <p:txBody>
          <a:bodyPr anchor="t">
            <a:noAutofit/>
          </a:bodyPr>
          <a:lstStyle>
            <a:lvl1pPr marL="0" indent="0" algn="ctr">
              <a:buNone/>
              <a:defRPr sz="2484"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1290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facts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A119ACA-C154-FC4B-A633-C4014319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67" y="288926"/>
            <a:ext cx="10380133" cy="45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BD2F770C-0F61-D84A-BE12-906DA08A3C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7339" y="771280"/>
            <a:ext cx="10380662" cy="384175"/>
          </a:xfrm>
        </p:spPr>
        <p:txBody>
          <a:bodyPr>
            <a:normAutofit/>
          </a:bodyPr>
          <a:lstStyle>
            <a:lvl1pPr marL="0" indent="0">
              <a:buNone/>
              <a:defRPr sz="1788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07E84CA9-B449-9042-805A-FC1A0526A3A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91135" y="1365180"/>
            <a:ext cx="1858963" cy="681038"/>
          </a:xfrm>
        </p:spPr>
        <p:txBody>
          <a:bodyPr>
            <a:noAutofit/>
          </a:bodyPr>
          <a:lstStyle>
            <a:lvl1pPr marL="0" indent="0">
              <a:buNone/>
              <a:defRPr sz="4372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/>
              <a:t>0000</a:t>
            </a:r>
          </a:p>
        </p:txBody>
      </p:sp>
      <p:sp>
        <p:nvSpPr>
          <p:cNvPr id="39" name="Text Placeholder 37">
            <a:extLst>
              <a:ext uri="{FF2B5EF4-FFF2-40B4-BE49-F238E27FC236}">
                <a16:creationId xmlns:a16="http://schemas.microsoft.com/office/drawing/2014/main" id="{43ADFA46-42A3-0144-96BE-F4A2B7BE41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91135" y="2072317"/>
            <a:ext cx="1858963" cy="327579"/>
          </a:xfrm>
        </p:spPr>
        <p:txBody>
          <a:bodyPr>
            <a:noAutofit/>
          </a:bodyPr>
          <a:lstStyle>
            <a:lvl1pPr marL="0" indent="0">
              <a:buNone/>
              <a:defRPr sz="1392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2AFD979C-BD5E-394C-A5B9-F6F6786FA9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64786" y="1496929"/>
            <a:ext cx="685800" cy="685800"/>
          </a:xfrm>
        </p:spPr>
        <p:txBody>
          <a:bodyPr>
            <a:normAutofit/>
          </a:bodyPr>
          <a:lstStyle>
            <a:lvl1pPr marL="0" indent="0">
              <a:buNone/>
              <a:defRPr sz="1192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B826816D-D004-DA46-A80A-0D9A8534E2A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727200" y="5092710"/>
            <a:ext cx="2847047" cy="432590"/>
          </a:xfrm>
        </p:spPr>
        <p:txBody>
          <a:bodyPr anchor="ctr">
            <a:normAutofit/>
          </a:bodyPr>
          <a:lstStyle>
            <a:lvl1pPr marL="0" indent="0">
              <a:buNone/>
              <a:defRPr sz="2782"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0" name="Text Placeholder 37">
            <a:extLst>
              <a:ext uri="{FF2B5EF4-FFF2-40B4-BE49-F238E27FC236}">
                <a16:creationId xmlns:a16="http://schemas.microsoft.com/office/drawing/2014/main" id="{3A8866C0-3AB7-B947-A9B4-FBB964BF82D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737064" y="5560227"/>
            <a:ext cx="2837413" cy="628295"/>
          </a:xfrm>
        </p:spPr>
        <p:txBody>
          <a:bodyPr>
            <a:noAutofit/>
          </a:bodyPr>
          <a:lstStyle>
            <a:lvl1pPr marL="0" indent="0">
              <a:buNone/>
              <a:defRPr sz="1392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3" name="Text Placeholder 48">
            <a:extLst>
              <a:ext uri="{FF2B5EF4-FFF2-40B4-BE49-F238E27FC236}">
                <a16:creationId xmlns:a16="http://schemas.microsoft.com/office/drawing/2014/main" id="{1F9E7899-790D-5F41-B4CF-EFFB4A745F4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36056" y="2692902"/>
            <a:ext cx="2913983" cy="1299250"/>
          </a:xfrm>
        </p:spPr>
        <p:txBody>
          <a:bodyPr anchor="ctr">
            <a:noAutofit/>
          </a:bodyPr>
          <a:lstStyle>
            <a:lvl1pPr marL="0" indent="0" algn="ctr">
              <a:buNone/>
              <a:defRPr sz="9539">
                <a:latin typeface="+mj-lt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64" name="Text Placeholder 48">
            <a:extLst>
              <a:ext uri="{FF2B5EF4-FFF2-40B4-BE49-F238E27FC236}">
                <a16:creationId xmlns:a16="http://schemas.microsoft.com/office/drawing/2014/main" id="{E9783524-39A1-004A-A96F-F808DCD068F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636056" y="4044840"/>
            <a:ext cx="2913983" cy="746492"/>
          </a:xfrm>
        </p:spPr>
        <p:txBody>
          <a:bodyPr anchor="t">
            <a:noAutofit/>
          </a:bodyPr>
          <a:lstStyle>
            <a:lvl1pPr marL="0" indent="0" algn="ctr">
              <a:buNone/>
              <a:defRPr sz="2484"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47CC347-13C7-E846-A9F9-6F31D8E65660}"/>
              </a:ext>
            </a:extLst>
          </p:cNvPr>
          <p:cNvCxnSpPr/>
          <p:nvPr userDrawn="1"/>
        </p:nvCxnSpPr>
        <p:spPr>
          <a:xfrm>
            <a:off x="1727200" y="2543628"/>
            <a:ext cx="8737600" cy="0"/>
          </a:xfrm>
          <a:prstGeom prst="line">
            <a:avLst/>
          </a:prstGeom>
          <a:ln w="50800">
            <a:gradFill>
              <a:gsLst>
                <a:gs pos="0">
                  <a:srgbClr val="012849"/>
                </a:gs>
                <a:gs pos="51000">
                  <a:srgbClr val="300D58"/>
                </a:gs>
                <a:gs pos="100000">
                  <a:srgbClr val="D2114B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76313EC-A504-554A-B549-B849F2989BF9}"/>
              </a:ext>
            </a:extLst>
          </p:cNvPr>
          <p:cNvCxnSpPr/>
          <p:nvPr userDrawn="1"/>
        </p:nvCxnSpPr>
        <p:spPr>
          <a:xfrm>
            <a:off x="1727200" y="4901818"/>
            <a:ext cx="8737600" cy="0"/>
          </a:xfrm>
          <a:prstGeom prst="line">
            <a:avLst/>
          </a:prstGeom>
          <a:ln w="50800">
            <a:gradFill flip="none" rotWithShape="1">
              <a:gsLst>
                <a:gs pos="0">
                  <a:srgbClr val="012849"/>
                </a:gs>
                <a:gs pos="51000">
                  <a:srgbClr val="300D58"/>
                </a:gs>
                <a:gs pos="100000">
                  <a:srgbClr val="D2114B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37">
            <a:extLst>
              <a:ext uri="{FF2B5EF4-FFF2-40B4-BE49-F238E27FC236}">
                <a16:creationId xmlns:a16="http://schemas.microsoft.com/office/drawing/2014/main" id="{431FCF63-C05A-E344-AB3F-D3940B35C73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524031" y="1365180"/>
            <a:ext cx="1858963" cy="681038"/>
          </a:xfrm>
        </p:spPr>
        <p:txBody>
          <a:bodyPr>
            <a:noAutofit/>
          </a:bodyPr>
          <a:lstStyle>
            <a:lvl1pPr marL="0" indent="0">
              <a:buNone/>
              <a:defRPr sz="4372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/>
              <a:t>0000</a:t>
            </a:r>
          </a:p>
        </p:txBody>
      </p:sp>
      <p:sp>
        <p:nvSpPr>
          <p:cNvPr id="34" name="Text Placeholder 37">
            <a:extLst>
              <a:ext uri="{FF2B5EF4-FFF2-40B4-BE49-F238E27FC236}">
                <a16:creationId xmlns:a16="http://schemas.microsoft.com/office/drawing/2014/main" id="{A6C38863-ACA0-8F4F-AE6C-AE958ECE0E8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524031" y="2072317"/>
            <a:ext cx="1858963" cy="327579"/>
          </a:xfrm>
        </p:spPr>
        <p:txBody>
          <a:bodyPr>
            <a:noAutofit/>
          </a:bodyPr>
          <a:lstStyle>
            <a:lvl1pPr marL="0" indent="0">
              <a:buNone/>
              <a:defRPr sz="1392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5" name="Picture Placeholder 40">
            <a:extLst>
              <a:ext uri="{FF2B5EF4-FFF2-40B4-BE49-F238E27FC236}">
                <a16:creationId xmlns:a16="http://schemas.microsoft.com/office/drawing/2014/main" id="{D8E0B22A-CA40-5740-A0A6-9DE854B5B560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797682" y="1496929"/>
            <a:ext cx="685800" cy="685800"/>
          </a:xfrm>
        </p:spPr>
        <p:txBody>
          <a:bodyPr>
            <a:normAutofit/>
          </a:bodyPr>
          <a:lstStyle>
            <a:lvl1pPr marL="0" indent="0">
              <a:buNone/>
              <a:defRPr sz="1192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7" name="Text Placeholder 37">
            <a:extLst>
              <a:ext uri="{FF2B5EF4-FFF2-40B4-BE49-F238E27FC236}">
                <a16:creationId xmlns:a16="http://schemas.microsoft.com/office/drawing/2014/main" id="{2CE16174-6CDE-8546-A4FA-E8A754BCEEC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516378" y="1365180"/>
            <a:ext cx="1858963" cy="681038"/>
          </a:xfrm>
        </p:spPr>
        <p:txBody>
          <a:bodyPr>
            <a:noAutofit/>
          </a:bodyPr>
          <a:lstStyle>
            <a:lvl1pPr marL="0" indent="0">
              <a:buNone/>
              <a:defRPr sz="4372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/>
              <a:t>0000</a:t>
            </a:r>
          </a:p>
        </p:txBody>
      </p:sp>
      <p:sp>
        <p:nvSpPr>
          <p:cNvPr id="40" name="Text Placeholder 37">
            <a:extLst>
              <a:ext uri="{FF2B5EF4-FFF2-40B4-BE49-F238E27FC236}">
                <a16:creationId xmlns:a16="http://schemas.microsoft.com/office/drawing/2014/main" id="{AE188CBA-5B72-5749-BFEE-EA92E12684C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516378" y="2072317"/>
            <a:ext cx="1858963" cy="327579"/>
          </a:xfrm>
        </p:spPr>
        <p:txBody>
          <a:bodyPr>
            <a:noAutofit/>
          </a:bodyPr>
          <a:lstStyle>
            <a:lvl1pPr marL="0" indent="0">
              <a:buNone/>
              <a:defRPr sz="1392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8" name="Picture Placeholder 40">
            <a:extLst>
              <a:ext uri="{FF2B5EF4-FFF2-40B4-BE49-F238E27FC236}">
                <a16:creationId xmlns:a16="http://schemas.microsoft.com/office/drawing/2014/main" id="{38E4EA39-DF28-E240-8AF3-B698DA5E792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790029" y="1496929"/>
            <a:ext cx="685800" cy="685800"/>
          </a:xfrm>
        </p:spPr>
        <p:txBody>
          <a:bodyPr>
            <a:normAutofit/>
          </a:bodyPr>
          <a:lstStyle>
            <a:lvl1pPr marL="0" indent="0">
              <a:buNone/>
              <a:defRPr sz="1192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1" name="Text Placeholder 48">
            <a:extLst>
              <a:ext uri="{FF2B5EF4-FFF2-40B4-BE49-F238E27FC236}">
                <a16:creationId xmlns:a16="http://schemas.microsoft.com/office/drawing/2014/main" id="{43AA019B-DE12-2A4F-BE7C-95B2DBBE05D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666344" y="5092710"/>
            <a:ext cx="2847047" cy="432590"/>
          </a:xfrm>
        </p:spPr>
        <p:txBody>
          <a:bodyPr anchor="ctr">
            <a:normAutofit/>
          </a:bodyPr>
          <a:lstStyle>
            <a:lvl1pPr marL="0" indent="0">
              <a:buNone/>
              <a:defRPr sz="2782"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2" name="Text Placeholder 37">
            <a:extLst>
              <a:ext uri="{FF2B5EF4-FFF2-40B4-BE49-F238E27FC236}">
                <a16:creationId xmlns:a16="http://schemas.microsoft.com/office/drawing/2014/main" id="{7A071ED1-4B4E-8A46-857F-428B559A9E2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676208" y="5560227"/>
            <a:ext cx="2837413" cy="628295"/>
          </a:xfrm>
        </p:spPr>
        <p:txBody>
          <a:bodyPr>
            <a:noAutofit/>
          </a:bodyPr>
          <a:lstStyle>
            <a:lvl1pPr marL="0" indent="0">
              <a:buNone/>
              <a:defRPr sz="1392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3" name="Text Placeholder 48">
            <a:extLst>
              <a:ext uri="{FF2B5EF4-FFF2-40B4-BE49-F238E27FC236}">
                <a16:creationId xmlns:a16="http://schemas.microsoft.com/office/drawing/2014/main" id="{4C1D63FB-FB87-5D40-9082-66E9922D06FF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572832" y="5092710"/>
            <a:ext cx="2847047" cy="432590"/>
          </a:xfrm>
        </p:spPr>
        <p:txBody>
          <a:bodyPr anchor="ctr">
            <a:normAutofit/>
          </a:bodyPr>
          <a:lstStyle>
            <a:lvl1pPr marL="0" indent="0">
              <a:buNone/>
              <a:defRPr sz="2782"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4" name="Text Placeholder 37">
            <a:extLst>
              <a:ext uri="{FF2B5EF4-FFF2-40B4-BE49-F238E27FC236}">
                <a16:creationId xmlns:a16="http://schemas.microsoft.com/office/drawing/2014/main" id="{ACDB670F-1EF5-8340-8661-69C4A0D61EA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582697" y="5560227"/>
            <a:ext cx="2837413" cy="628295"/>
          </a:xfrm>
        </p:spPr>
        <p:txBody>
          <a:bodyPr>
            <a:noAutofit/>
          </a:bodyPr>
          <a:lstStyle>
            <a:lvl1pPr marL="0" indent="0">
              <a:buNone/>
              <a:defRPr sz="1392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5" name="Text Placeholder 48">
            <a:extLst>
              <a:ext uri="{FF2B5EF4-FFF2-40B4-BE49-F238E27FC236}">
                <a16:creationId xmlns:a16="http://schemas.microsoft.com/office/drawing/2014/main" id="{6A428F36-B6C1-8646-AA62-F01D575F814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1764785" y="3434393"/>
            <a:ext cx="2613519" cy="805535"/>
          </a:xfrm>
        </p:spPr>
        <p:txBody>
          <a:bodyPr anchor="ctr">
            <a:normAutofit/>
          </a:bodyPr>
          <a:lstStyle>
            <a:lvl1pPr marL="0" indent="0" algn="r">
              <a:buNone/>
              <a:defRPr sz="1987"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6" name="Text Placeholder 48">
            <a:extLst>
              <a:ext uri="{FF2B5EF4-FFF2-40B4-BE49-F238E27FC236}">
                <a16:creationId xmlns:a16="http://schemas.microsoft.com/office/drawing/2014/main" id="{3650B530-9E7A-9F44-BC87-E5FDFF47912A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790028" y="3434393"/>
            <a:ext cx="2613519" cy="80553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7"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063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blocker Slide - White back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 Placeholder 96">
            <a:extLst>
              <a:ext uri="{FF2B5EF4-FFF2-40B4-BE49-F238E27FC236}">
                <a16:creationId xmlns:a16="http://schemas.microsoft.com/office/drawing/2014/main" id="{AE57E578-DC52-A749-8936-9281925936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8513" y="1433195"/>
            <a:ext cx="1822450" cy="457200"/>
          </a:xfrm>
        </p:spPr>
        <p:txBody>
          <a:bodyPr>
            <a:noAutofit/>
          </a:bodyPr>
          <a:lstStyle>
            <a:lvl1pPr marL="0" indent="0" algn="r">
              <a:buNone/>
              <a:defRPr sz="1392">
                <a:solidFill>
                  <a:schemeClr val="accent4"/>
                </a:solidFill>
                <a:latin typeface="+mj-lt"/>
              </a:defRPr>
            </a:lvl1pPr>
            <a:lvl2pPr marL="454278" indent="0" algn="r">
              <a:buNone/>
              <a:defRPr sz="1392">
                <a:latin typeface="+mj-lt"/>
              </a:defRPr>
            </a:lvl2pPr>
            <a:lvl3pPr marL="908557" indent="0" algn="r">
              <a:buNone/>
              <a:defRPr sz="1392">
                <a:latin typeface="+mj-lt"/>
              </a:defRPr>
            </a:lvl3pPr>
            <a:lvl4pPr marL="1362835" indent="0" algn="r">
              <a:buNone/>
              <a:defRPr sz="1392">
                <a:latin typeface="+mj-lt"/>
              </a:defRPr>
            </a:lvl4pPr>
            <a:lvl5pPr marL="1817114" indent="0" algn="r">
              <a:buNone/>
              <a:defRPr sz="1392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102C0-91D1-1942-924C-2752D478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2CF11A1-4C6B-7843-A2B3-157D95642FF4}"/>
              </a:ext>
            </a:extLst>
          </p:cNvPr>
          <p:cNvSpPr/>
          <p:nvPr/>
        </p:nvSpPr>
        <p:spPr>
          <a:xfrm>
            <a:off x="2743201" y="2342766"/>
            <a:ext cx="8186738" cy="882321"/>
          </a:xfrm>
          <a:prstGeom prst="roundRect">
            <a:avLst>
              <a:gd name="adj" fmla="val 6155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65198A97-B0F6-D641-A084-3E58EB304C4A}"/>
              </a:ext>
            </a:extLst>
          </p:cNvPr>
          <p:cNvSpPr/>
          <p:nvPr/>
        </p:nvSpPr>
        <p:spPr>
          <a:xfrm>
            <a:off x="2743201" y="1071176"/>
            <a:ext cx="8186738" cy="1143000"/>
          </a:xfrm>
          <a:prstGeom prst="roundRect">
            <a:avLst>
              <a:gd name="adj" fmla="val 486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C725F89A-EDA4-424F-B04F-7455D13B63BA}"/>
              </a:ext>
            </a:extLst>
          </p:cNvPr>
          <p:cNvSpPr/>
          <p:nvPr/>
        </p:nvSpPr>
        <p:spPr>
          <a:xfrm>
            <a:off x="2743201" y="3343214"/>
            <a:ext cx="8186738" cy="882321"/>
          </a:xfrm>
          <a:prstGeom prst="roundRect">
            <a:avLst>
              <a:gd name="adj" fmla="val 6817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A21C6064-1FDF-444B-AF4A-CDB868ED52FC}"/>
              </a:ext>
            </a:extLst>
          </p:cNvPr>
          <p:cNvSpPr/>
          <p:nvPr/>
        </p:nvSpPr>
        <p:spPr>
          <a:xfrm>
            <a:off x="2743201" y="4343664"/>
            <a:ext cx="8186738" cy="882321"/>
          </a:xfrm>
          <a:prstGeom prst="roundRect">
            <a:avLst>
              <a:gd name="adj" fmla="val 6155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D0A7CBA0-2DD4-5844-9342-C88651C2391D}"/>
              </a:ext>
            </a:extLst>
          </p:cNvPr>
          <p:cNvSpPr/>
          <p:nvPr/>
        </p:nvSpPr>
        <p:spPr>
          <a:xfrm>
            <a:off x="2743201" y="5343785"/>
            <a:ext cx="8186738" cy="882321"/>
          </a:xfrm>
          <a:prstGeom prst="roundRect">
            <a:avLst>
              <a:gd name="adj" fmla="val 6155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 Placeholder 96">
            <a:extLst>
              <a:ext uri="{FF2B5EF4-FFF2-40B4-BE49-F238E27FC236}">
                <a16:creationId xmlns:a16="http://schemas.microsoft.com/office/drawing/2014/main" id="{2AA0C608-0C85-EB42-853A-4F8E7FDC9E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8513" y="2571115"/>
            <a:ext cx="1822450" cy="457200"/>
          </a:xfrm>
        </p:spPr>
        <p:txBody>
          <a:bodyPr>
            <a:noAutofit/>
          </a:bodyPr>
          <a:lstStyle>
            <a:lvl1pPr marL="0" indent="0" algn="r">
              <a:buNone/>
              <a:defRPr sz="1392">
                <a:solidFill>
                  <a:schemeClr val="accent4"/>
                </a:solidFill>
                <a:latin typeface="+mj-lt"/>
              </a:defRPr>
            </a:lvl1pPr>
            <a:lvl2pPr marL="454278" indent="0" algn="r">
              <a:buNone/>
              <a:defRPr sz="1392">
                <a:latin typeface="+mj-lt"/>
              </a:defRPr>
            </a:lvl2pPr>
            <a:lvl3pPr marL="908557" indent="0" algn="r">
              <a:buNone/>
              <a:defRPr sz="1392">
                <a:latin typeface="+mj-lt"/>
              </a:defRPr>
            </a:lvl3pPr>
            <a:lvl4pPr marL="1362835" indent="0" algn="r">
              <a:buNone/>
              <a:defRPr sz="1392">
                <a:latin typeface="+mj-lt"/>
              </a:defRPr>
            </a:lvl4pPr>
            <a:lvl5pPr marL="1817114" indent="0" algn="r">
              <a:buNone/>
              <a:defRPr sz="1392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9" name="Text Placeholder 96">
            <a:extLst>
              <a:ext uri="{FF2B5EF4-FFF2-40B4-BE49-F238E27FC236}">
                <a16:creationId xmlns:a16="http://schemas.microsoft.com/office/drawing/2014/main" id="{AAF26060-6C89-9D47-ACFB-36E61CBC4F9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8513" y="3576955"/>
            <a:ext cx="1822450" cy="457200"/>
          </a:xfrm>
        </p:spPr>
        <p:txBody>
          <a:bodyPr>
            <a:noAutofit/>
          </a:bodyPr>
          <a:lstStyle>
            <a:lvl1pPr marL="0" indent="0" algn="r">
              <a:buNone/>
              <a:defRPr sz="1392">
                <a:solidFill>
                  <a:schemeClr val="accent4"/>
                </a:solidFill>
                <a:latin typeface="+mj-lt"/>
              </a:defRPr>
            </a:lvl1pPr>
            <a:lvl2pPr marL="454278" indent="0" algn="r">
              <a:buNone/>
              <a:defRPr sz="1392">
                <a:latin typeface="+mj-lt"/>
              </a:defRPr>
            </a:lvl2pPr>
            <a:lvl3pPr marL="908557" indent="0" algn="r">
              <a:buNone/>
              <a:defRPr sz="1392">
                <a:latin typeface="+mj-lt"/>
              </a:defRPr>
            </a:lvl3pPr>
            <a:lvl4pPr marL="1362835" indent="0" algn="r">
              <a:buNone/>
              <a:defRPr sz="1392">
                <a:latin typeface="+mj-lt"/>
              </a:defRPr>
            </a:lvl4pPr>
            <a:lvl5pPr marL="1817114" indent="0" algn="r">
              <a:buNone/>
              <a:defRPr sz="1392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0" name="Text Placeholder 96">
            <a:extLst>
              <a:ext uri="{FF2B5EF4-FFF2-40B4-BE49-F238E27FC236}">
                <a16:creationId xmlns:a16="http://schemas.microsoft.com/office/drawing/2014/main" id="{47ACB516-E423-754D-9029-0941216A790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8674" y="4592955"/>
            <a:ext cx="1822450" cy="457200"/>
          </a:xfrm>
        </p:spPr>
        <p:txBody>
          <a:bodyPr>
            <a:noAutofit/>
          </a:bodyPr>
          <a:lstStyle>
            <a:lvl1pPr marL="0" indent="0" algn="r">
              <a:buNone/>
              <a:defRPr sz="1392">
                <a:solidFill>
                  <a:schemeClr val="accent4"/>
                </a:solidFill>
                <a:latin typeface="+mj-lt"/>
              </a:defRPr>
            </a:lvl1pPr>
            <a:lvl2pPr marL="454278" indent="0" algn="r">
              <a:buNone/>
              <a:defRPr sz="1392">
                <a:latin typeface="+mj-lt"/>
              </a:defRPr>
            </a:lvl2pPr>
            <a:lvl3pPr marL="908557" indent="0" algn="r">
              <a:buNone/>
              <a:defRPr sz="1392">
                <a:latin typeface="+mj-lt"/>
              </a:defRPr>
            </a:lvl3pPr>
            <a:lvl4pPr marL="1362835" indent="0" algn="r">
              <a:buNone/>
              <a:defRPr sz="1392">
                <a:latin typeface="+mj-lt"/>
              </a:defRPr>
            </a:lvl4pPr>
            <a:lvl5pPr marL="1817114" indent="0" algn="r">
              <a:buNone/>
              <a:defRPr sz="1392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1" name="Text Placeholder 96">
            <a:extLst>
              <a:ext uri="{FF2B5EF4-FFF2-40B4-BE49-F238E27FC236}">
                <a16:creationId xmlns:a16="http://schemas.microsoft.com/office/drawing/2014/main" id="{C74D1EA2-E388-164A-A02F-101F93C857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8674" y="5568315"/>
            <a:ext cx="1822450" cy="457200"/>
          </a:xfrm>
        </p:spPr>
        <p:txBody>
          <a:bodyPr>
            <a:noAutofit/>
          </a:bodyPr>
          <a:lstStyle>
            <a:lvl1pPr marL="0" indent="0" algn="r">
              <a:buNone/>
              <a:defRPr sz="1392">
                <a:solidFill>
                  <a:schemeClr val="accent4"/>
                </a:solidFill>
                <a:latin typeface="+mj-lt"/>
              </a:defRPr>
            </a:lvl1pPr>
            <a:lvl2pPr marL="454278" indent="0" algn="r">
              <a:buNone/>
              <a:defRPr sz="1392">
                <a:latin typeface="+mj-lt"/>
              </a:defRPr>
            </a:lvl2pPr>
            <a:lvl3pPr marL="908557" indent="0" algn="r">
              <a:buNone/>
              <a:defRPr sz="1392">
                <a:latin typeface="+mj-lt"/>
              </a:defRPr>
            </a:lvl3pPr>
            <a:lvl4pPr marL="1362835" indent="0" algn="r">
              <a:buNone/>
              <a:defRPr sz="1392">
                <a:latin typeface="+mj-lt"/>
              </a:defRPr>
            </a:lvl4pPr>
            <a:lvl5pPr marL="1817114" indent="0" algn="r">
              <a:buNone/>
              <a:defRPr sz="1392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75247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4">
          <p15:clr>
            <a:srgbClr val="FBAE40"/>
          </p15:clr>
        </p15:guide>
        <p15:guide id="2" pos="179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blocker Slide - White back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7767174-811A-664F-9407-BD81D413EDEB}"/>
              </a:ext>
            </a:extLst>
          </p:cNvPr>
          <p:cNvSpPr/>
          <p:nvPr userDrawn="1"/>
        </p:nvSpPr>
        <p:spPr>
          <a:xfrm>
            <a:off x="7991040" y="1139631"/>
            <a:ext cx="2671577" cy="5013976"/>
          </a:xfrm>
          <a:prstGeom prst="roundRect">
            <a:avLst>
              <a:gd name="adj" fmla="val 448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4A0B116-9AF8-B54F-BFCF-19CB2A23F17C}"/>
              </a:ext>
            </a:extLst>
          </p:cNvPr>
          <p:cNvSpPr/>
          <p:nvPr userDrawn="1"/>
        </p:nvSpPr>
        <p:spPr>
          <a:xfrm>
            <a:off x="4767273" y="1139631"/>
            <a:ext cx="2671577" cy="5013976"/>
          </a:xfrm>
          <a:prstGeom prst="roundRect">
            <a:avLst>
              <a:gd name="adj" fmla="val 448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728BFD7-CF4F-7241-8226-6880B7D6FF2D}"/>
              </a:ext>
            </a:extLst>
          </p:cNvPr>
          <p:cNvSpPr/>
          <p:nvPr/>
        </p:nvSpPr>
        <p:spPr>
          <a:xfrm>
            <a:off x="1543506" y="1139631"/>
            <a:ext cx="2671577" cy="5013976"/>
          </a:xfrm>
          <a:prstGeom prst="roundRect">
            <a:avLst>
              <a:gd name="adj" fmla="val 448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102C0-91D1-1942-924C-2752D478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3" name="Text Placeholder 96">
            <a:extLst>
              <a:ext uri="{FF2B5EF4-FFF2-40B4-BE49-F238E27FC236}">
                <a16:creationId xmlns:a16="http://schemas.microsoft.com/office/drawing/2014/main" id="{359FD36C-EC35-CE46-B76A-80B5AA1013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5312" y="1338070"/>
            <a:ext cx="1822450" cy="457200"/>
          </a:xfrm>
        </p:spPr>
        <p:txBody>
          <a:bodyPr>
            <a:noAutofit/>
          </a:bodyPr>
          <a:lstStyle>
            <a:lvl1pPr marL="0" indent="0" algn="l">
              <a:buNone/>
              <a:defRPr sz="1392">
                <a:solidFill>
                  <a:schemeClr val="accent6"/>
                </a:solidFill>
                <a:latin typeface="+mj-lt"/>
              </a:defRPr>
            </a:lvl1pPr>
            <a:lvl2pPr marL="454278" indent="0" algn="r">
              <a:buNone/>
              <a:defRPr sz="1392">
                <a:latin typeface="+mj-lt"/>
              </a:defRPr>
            </a:lvl2pPr>
            <a:lvl3pPr marL="908557" indent="0" algn="r">
              <a:buNone/>
              <a:defRPr sz="1392">
                <a:latin typeface="+mj-lt"/>
              </a:defRPr>
            </a:lvl3pPr>
            <a:lvl4pPr marL="1362835" indent="0" algn="r">
              <a:buNone/>
              <a:defRPr sz="1392">
                <a:latin typeface="+mj-lt"/>
              </a:defRPr>
            </a:lvl4pPr>
            <a:lvl5pPr marL="1817114" indent="0" algn="r">
              <a:buNone/>
              <a:defRPr sz="1392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4" name="Text Placeholder 96">
            <a:extLst>
              <a:ext uri="{FF2B5EF4-FFF2-40B4-BE49-F238E27FC236}">
                <a16:creationId xmlns:a16="http://schemas.microsoft.com/office/drawing/2014/main" id="{499D253E-590A-184F-B640-8E9657FCE23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59495" y="1338070"/>
            <a:ext cx="1822450" cy="457200"/>
          </a:xfrm>
        </p:spPr>
        <p:txBody>
          <a:bodyPr>
            <a:noAutofit/>
          </a:bodyPr>
          <a:lstStyle>
            <a:lvl1pPr marL="0" indent="0" algn="l">
              <a:buNone/>
              <a:defRPr sz="1392">
                <a:solidFill>
                  <a:schemeClr val="accent6"/>
                </a:solidFill>
                <a:latin typeface="+mj-lt"/>
              </a:defRPr>
            </a:lvl1pPr>
            <a:lvl2pPr marL="454278" indent="0" algn="r">
              <a:buNone/>
              <a:defRPr sz="1392">
                <a:latin typeface="+mj-lt"/>
              </a:defRPr>
            </a:lvl2pPr>
            <a:lvl3pPr marL="908557" indent="0" algn="r">
              <a:buNone/>
              <a:defRPr sz="1392">
                <a:latin typeface="+mj-lt"/>
              </a:defRPr>
            </a:lvl3pPr>
            <a:lvl4pPr marL="1362835" indent="0" algn="r">
              <a:buNone/>
              <a:defRPr sz="1392">
                <a:latin typeface="+mj-lt"/>
              </a:defRPr>
            </a:lvl4pPr>
            <a:lvl5pPr marL="1817114" indent="0" algn="r">
              <a:buNone/>
              <a:defRPr sz="1392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5" name="Text Placeholder 96">
            <a:extLst>
              <a:ext uri="{FF2B5EF4-FFF2-40B4-BE49-F238E27FC236}">
                <a16:creationId xmlns:a16="http://schemas.microsoft.com/office/drawing/2014/main" id="{6DA64126-B0B7-9540-ADA1-A2F3045B865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00535" y="1338070"/>
            <a:ext cx="1822450" cy="457200"/>
          </a:xfrm>
        </p:spPr>
        <p:txBody>
          <a:bodyPr>
            <a:noAutofit/>
          </a:bodyPr>
          <a:lstStyle>
            <a:lvl1pPr marL="0" indent="0" algn="l">
              <a:buNone/>
              <a:defRPr sz="1392">
                <a:solidFill>
                  <a:schemeClr val="accent6"/>
                </a:solidFill>
                <a:latin typeface="+mj-lt"/>
              </a:defRPr>
            </a:lvl1pPr>
            <a:lvl2pPr marL="454278" indent="0" algn="r">
              <a:buNone/>
              <a:defRPr sz="1392">
                <a:latin typeface="+mj-lt"/>
              </a:defRPr>
            </a:lvl2pPr>
            <a:lvl3pPr marL="908557" indent="0" algn="r">
              <a:buNone/>
              <a:defRPr sz="1392">
                <a:latin typeface="+mj-lt"/>
              </a:defRPr>
            </a:lvl3pPr>
            <a:lvl4pPr marL="1362835" indent="0" algn="r">
              <a:buNone/>
              <a:defRPr sz="1392">
                <a:latin typeface="+mj-lt"/>
              </a:defRPr>
            </a:lvl4pPr>
            <a:lvl5pPr marL="1817114" indent="0" algn="r">
              <a:buNone/>
              <a:defRPr sz="1392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3721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CD2F53A-09FC-7D47-B6E1-DE6957E73E51}"/>
              </a:ext>
            </a:extLst>
          </p:cNvPr>
          <p:cNvSpPr/>
          <p:nvPr/>
        </p:nvSpPr>
        <p:spPr>
          <a:xfrm>
            <a:off x="0" y="4270136"/>
            <a:ext cx="12199904" cy="152789"/>
          </a:xfrm>
          <a:prstGeom prst="rect">
            <a:avLst/>
          </a:prstGeom>
          <a:gradFill flip="none" rotWithShape="1">
            <a:gsLst>
              <a:gs pos="0">
                <a:srgbClr val="00BAB5"/>
              </a:gs>
              <a:gs pos="50000">
                <a:schemeClr val="accent2">
                  <a:lumMod val="75000"/>
                  <a:alpha val="70000"/>
                </a:schemeClr>
              </a:gs>
              <a:gs pos="100000">
                <a:schemeClr val="accent2">
                  <a:alpha val="0"/>
                  <a:lumMod val="0"/>
                </a:schemeClr>
              </a:gs>
            </a:gsLst>
            <a:lin ang="21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3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0D3586-C2DB-7C4A-9ECE-02111EDCD5D8}"/>
              </a:ext>
            </a:extLst>
          </p:cNvPr>
          <p:cNvSpPr/>
          <p:nvPr/>
        </p:nvSpPr>
        <p:spPr>
          <a:xfrm>
            <a:off x="-1520" y="4346531"/>
            <a:ext cx="12193521" cy="2511470"/>
          </a:xfrm>
          <a:prstGeom prst="rect">
            <a:avLst/>
          </a:prstGeom>
          <a:solidFill>
            <a:schemeClr val="tx2">
              <a:lumMod val="1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3"/>
          </a:p>
        </p:txBody>
      </p:sp>
      <p:pic>
        <p:nvPicPr>
          <p:cNvPr id="15" name="Picture 14" descr="Softtek-White.wmf">
            <a:extLst>
              <a:ext uri="{FF2B5EF4-FFF2-40B4-BE49-F238E27FC236}">
                <a16:creationId xmlns:a16="http://schemas.microsoft.com/office/drawing/2014/main" id="{C6517935-39E5-C349-A77F-4A716D6AE47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81524" y="4780131"/>
            <a:ext cx="2201202" cy="1119402"/>
          </a:xfrm>
          <a:prstGeom prst="rect">
            <a:avLst/>
          </a:prstGeom>
        </p:spPr>
      </p:pic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B057339A-5234-104E-90CB-6AD5F63B0B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274" y="5850526"/>
            <a:ext cx="8241743" cy="3359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1793">
                <a:solidFill>
                  <a:schemeClr val="tx1"/>
                </a:solidFill>
                <a:effectLst/>
                <a:latin typeface="+mj-lt"/>
                <a:cs typeface="Arial" pitchFamily="34" charset="0"/>
              </a:defRPr>
            </a:lvl1pPr>
            <a:lvl2pPr marL="0" indent="0" algn="l">
              <a:buNone/>
              <a:defRPr sz="1586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2pPr>
            <a:lvl3pPr marL="906364" indent="0">
              <a:buNone/>
              <a:defRPr sz="1784"/>
            </a:lvl3pPr>
            <a:lvl4pPr marL="1359546" indent="0">
              <a:buNone/>
              <a:defRPr sz="1784"/>
            </a:lvl4pPr>
            <a:lvl5pPr marL="1812729" indent="0">
              <a:buNone/>
              <a:defRPr sz="1784"/>
            </a:lvl5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58C21C8A-CE4A-7E49-97CD-2072025903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273" y="6372227"/>
            <a:ext cx="2691141" cy="25717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0000"/>
              </a:lnSpc>
              <a:buNone/>
              <a:defRPr sz="1590">
                <a:solidFill>
                  <a:schemeClr val="accent2"/>
                </a:solidFill>
                <a:effectLst/>
                <a:latin typeface="+mn-lt"/>
                <a:cs typeface="Arial" pitchFamily="34" charset="0"/>
              </a:defRPr>
            </a:lvl1pPr>
            <a:lvl2pPr marL="0" indent="0" algn="l">
              <a:buNone/>
              <a:defRPr sz="1586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2pPr>
            <a:lvl3pPr marL="906364" indent="0">
              <a:buNone/>
              <a:defRPr sz="1784"/>
            </a:lvl3pPr>
            <a:lvl4pPr marL="1359546" indent="0">
              <a:buNone/>
              <a:defRPr sz="1784"/>
            </a:lvl4pPr>
            <a:lvl5pPr marL="1812729" indent="0">
              <a:buNone/>
              <a:defRPr sz="1784"/>
            </a:lvl5pPr>
          </a:lstStyle>
          <a:p>
            <a:pPr lvl="0"/>
            <a:r>
              <a:rPr lang="en-US" noProof="0" dirty="0"/>
              <a:t>Edit date, name or version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9271BCD-3B79-D944-B9C0-7B7709D8B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13" y="4468588"/>
            <a:ext cx="8245542" cy="1311727"/>
          </a:xfrm>
          <a:prstGeom prst="rect">
            <a:avLst/>
          </a:prstGeom>
        </p:spPr>
        <p:txBody>
          <a:bodyPr anchor="b"/>
          <a:lstStyle>
            <a:lvl1pPr algn="l">
              <a:defRPr sz="3984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B5C04D-C291-114F-850C-E3CC99262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973" y="6564647"/>
            <a:ext cx="4319193" cy="2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860" tIns="35860" rIns="35860" bIns="35860"/>
          <a:lstStyle/>
          <a:p>
            <a:pPr marL="0" marR="0" indent="0" algn="r" defTabSz="90863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95" baseline="0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 </a:t>
            </a:r>
            <a:r>
              <a:rPr lang="en-US" sz="795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Franklin Gothic Book" panose="020B0503020102020204" pitchFamily="34" charset="0"/>
                <a:cs typeface="Arial" charset="0"/>
              </a:rPr>
              <a:t>All</a:t>
            </a:r>
            <a:r>
              <a:rPr lang="en-US" sz="795" baseline="0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Franklin Gothic Book" panose="020B0503020102020204" pitchFamily="34" charset="0"/>
                <a:cs typeface="Arial" charset="0"/>
              </a:rPr>
              <a:t> Rights Reserved</a:t>
            </a:r>
            <a:r>
              <a:rPr lang="en-US" sz="795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 © </a:t>
            </a:r>
            <a:r>
              <a:rPr lang="en-US" sz="795" noProof="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Valores</a:t>
            </a:r>
            <a:r>
              <a:rPr lang="en-US" sz="795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 </a:t>
            </a:r>
            <a:r>
              <a:rPr lang="en-US" sz="795" noProof="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Corporativos</a:t>
            </a:r>
            <a:r>
              <a:rPr lang="en-US" sz="795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 Softtek S.A. de C.V. 2020 | Internal</a:t>
            </a:r>
          </a:p>
        </p:txBody>
      </p:sp>
    </p:spTree>
    <p:extLst>
      <p:ext uri="{BB962C8B-B14F-4D97-AF65-F5344CB8AC3E}">
        <p14:creationId xmlns:p14="http://schemas.microsoft.com/office/powerpoint/2010/main" val="4155581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3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Slide - White back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 Placeholder 96">
            <a:extLst>
              <a:ext uri="{FF2B5EF4-FFF2-40B4-BE49-F238E27FC236}">
                <a16:creationId xmlns:a16="http://schemas.microsoft.com/office/drawing/2014/main" id="{AE57E578-DC52-A749-8936-9281925936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8513" y="1727359"/>
            <a:ext cx="1822450" cy="457200"/>
          </a:xfrm>
        </p:spPr>
        <p:txBody>
          <a:bodyPr>
            <a:noAutofit/>
          </a:bodyPr>
          <a:lstStyle>
            <a:lvl1pPr marL="0" indent="0" algn="r">
              <a:buNone/>
              <a:defRPr sz="1392">
                <a:solidFill>
                  <a:schemeClr val="accent1"/>
                </a:solidFill>
                <a:latin typeface="+mj-lt"/>
              </a:defRPr>
            </a:lvl1pPr>
            <a:lvl2pPr marL="454278" indent="0" algn="r">
              <a:buNone/>
              <a:defRPr sz="1392">
                <a:latin typeface="+mj-lt"/>
              </a:defRPr>
            </a:lvl2pPr>
            <a:lvl3pPr marL="908557" indent="0" algn="r">
              <a:buNone/>
              <a:defRPr sz="1392">
                <a:latin typeface="+mj-lt"/>
              </a:defRPr>
            </a:lvl3pPr>
            <a:lvl4pPr marL="1362835" indent="0" algn="r">
              <a:buNone/>
              <a:defRPr sz="1392">
                <a:latin typeface="+mj-lt"/>
              </a:defRPr>
            </a:lvl4pPr>
            <a:lvl5pPr marL="1817114" indent="0" algn="r">
              <a:buNone/>
              <a:defRPr sz="1392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102C0-91D1-1942-924C-2752D478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A5C604D-35D0-FD47-8908-DF83F5AE60E7}"/>
              </a:ext>
            </a:extLst>
          </p:cNvPr>
          <p:cNvSpPr/>
          <p:nvPr/>
        </p:nvSpPr>
        <p:spPr>
          <a:xfrm>
            <a:off x="2743201" y="1385501"/>
            <a:ext cx="8642994" cy="4534526"/>
          </a:xfrm>
          <a:prstGeom prst="roundRect">
            <a:avLst>
              <a:gd name="adj" fmla="val 190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46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2A6C841-1D25-B842-8DB2-C047C5F4C4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868" y="288926"/>
            <a:ext cx="7929033" cy="613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8744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“Click to edit Master title style”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82812E72-6B5B-5C4E-8208-064FF02C7A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-5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7334" y="419692"/>
            <a:ext cx="1003990" cy="23213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CA6BF75-3F66-B74B-9EDC-AF9DC62E593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385176" y="5510784"/>
            <a:ext cx="3543300" cy="910654"/>
          </a:xfrm>
        </p:spPr>
        <p:txBody>
          <a:bodyPr anchor="b"/>
          <a:lstStyle>
            <a:lvl1pPr marL="340709" indent="-340709">
              <a:buFont typeface="System Font Regular"/>
              <a:buChar char="⁃"/>
              <a:defRPr/>
            </a:lvl1pPr>
            <a:lvl2pPr marL="454278" indent="0">
              <a:buFont typeface="System Font Regular"/>
              <a:buNone/>
              <a:defRPr/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165522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2A6C841-1D25-B842-8DB2-C047C5F4C4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868" y="288926"/>
            <a:ext cx="7929033" cy="29319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5366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“Click to edit Master title style”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82812E72-6B5B-5C4E-8208-064FF02C7A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-5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7334" y="419692"/>
            <a:ext cx="1003990" cy="232136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75BF98A-4E60-1E48-98EB-B58FBA3F58A4}"/>
              </a:ext>
            </a:extLst>
          </p:cNvPr>
          <p:cNvCxnSpPr/>
          <p:nvPr userDrawn="1"/>
        </p:nvCxnSpPr>
        <p:spPr>
          <a:xfrm>
            <a:off x="286604" y="3343701"/>
            <a:ext cx="11696131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7FFB1F1-6B28-C640-A34D-2CAB7F198EF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7338" y="3486151"/>
            <a:ext cx="7929562" cy="2994025"/>
          </a:xfrm>
        </p:spPr>
        <p:txBody>
          <a:bodyPr>
            <a:normAutofit/>
          </a:bodyPr>
          <a:lstStyle>
            <a:lvl1pPr marL="0" indent="0">
              <a:buNone/>
              <a:defRPr sz="5366"/>
            </a:lvl1pPr>
          </a:lstStyle>
          <a:p>
            <a:pPr lvl="0"/>
            <a:r>
              <a:rPr lang="en-US"/>
              <a:t>“Click to edit Master title style”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934DB1F-8556-C947-9C8C-5DF1159B387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5176" y="2304818"/>
            <a:ext cx="3543300" cy="910654"/>
          </a:xfrm>
        </p:spPr>
        <p:txBody>
          <a:bodyPr anchor="b"/>
          <a:lstStyle>
            <a:lvl1pPr marL="340709" indent="-340709">
              <a:buFont typeface="System Font Regular"/>
              <a:buChar char="⁃"/>
              <a:defRPr/>
            </a:lvl1pPr>
            <a:lvl2pPr marL="454278" indent="0">
              <a:buFont typeface="System Font Regular"/>
              <a:buNone/>
              <a:defRPr/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69C9ADA-8737-D34D-8FC6-330578B7830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5176" y="3463057"/>
            <a:ext cx="3543300" cy="910654"/>
          </a:xfrm>
        </p:spPr>
        <p:txBody>
          <a:bodyPr anchor="t"/>
          <a:lstStyle>
            <a:lvl1pPr marL="340709" indent="-340709">
              <a:buFont typeface="System Font Regular"/>
              <a:buChar char="⁃"/>
              <a:defRPr/>
            </a:lvl1pPr>
            <a:lvl2pPr marL="454278" indent="0">
              <a:buFont typeface="System Font Regular"/>
              <a:buNone/>
              <a:defRPr/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444504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ight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A119ACA-C154-FC4B-A633-C4014319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67" y="288926"/>
            <a:ext cx="10380133" cy="45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7" name="Content Placeholder 9">
            <a:extLst>
              <a:ext uri="{FF2B5EF4-FFF2-40B4-BE49-F238E27FC236}">
                <a16:creationId xmlns:a16="http://schemas.microsoft.com/office/drawing/2014/main" id="{F8A7DF36-CDFF-5344-8802-A1C611138F8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9400" y="927100"/>
            <a:ext cx="11645900" cy="5537200"/>
          </a:xfrm>
          <a:prstGeom prst="rect">
            <a:avLst/>
          </a:prstGeom>
        </p:spPr>
        <p:txBody>
          <a:bodyPr/>
          <a:lstStyle>
            <a:lvl1pPr>
              <a:defRPr sz="1793">
                <a:solidFill>
                  <a:schemeClr val="tx1"/>
                </a:solidFill>
              </a:defRPr>
            </a:lvl1pPr>
            <a:lvl2pPr>
              <a:defRPr sz="1594">
                <a:solidFill>
                  <a:schemeClr val="tx1"/>
                </a:solidFill>
              </a:defRPr>
            </a:lvl2pPr>
            <a:lvl3pPr>
              <a:defRPr sz="1395">
                <a:solidFill>
                  <a:schemeClr val="tx1"/>
                </a:solidFill>
              </a:defRPr>
            </a:lvl3pPr>
            <a:lvl4pPr>
              <a:defRPr sz="1195">
                <a:solidFill>
                  <a:schemeClr val="tx1"/>
                </a:solidFill>
              </a:defRPr>
            </a:lvl4pPr>
            <a:lvl5pPr>
              <a:defRPr sz="1096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DA45168-4B37-7245-840B-ABDCD226C9D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-7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7334" y="419692"/>
            <a:ext cx="1003990" cy="2321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031290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ight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A119ACA-C154-FC4B-A633-C4014319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67" y="288926"/>
            <a:ext cx="10380133" cy="45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7" name="Content Placeholder 9">
            <a:extLst>
              <a:ext uri="{FF2B5EF4-FFF2-40B4-BE49-F238E27FC236}">
                <a16:creationId xmlns:a16="http://schemas.microsoft.com/office/drawing/2014/main" id="{F8A7DF36-CDFF-5344-8802-A1C611138F8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9400" y="927100"/>
            <a:ext cx="11645900" cy="5537200"/>
          </a:xfrm>
          <a:prstGeom prst="rect">
            <a:avLst/>
          </a:prstGeom>
        </p:spPr>
        <p:txBody>
          <a:bodyPr/>
          <a:lstStyle>
            <a:lvl1pPr>
              <a:defRPr sz="1793">
                <a:solidFill>
                  <a:schemeClr val="tx1"/>
                </a:solidFill>
              </a:defRPr>
            </a:lvl1pPr>
            <a:lvl2pPr>
              <a:defRPr sz="1594">
                <a:solidFill>
                  <a:schemeClr val="tx1"/>
                </a:solidFill>
              </a:defRPr>
            </a:lvl2pPr>
            <a:lvl3pPr>
              <a:defRPr sz="1395">
                <a:solidFill>
                  <a:schemeClr val="tx1"/>
                </a:solidFill>
              </a:defRPr>
            </a:lvl3pPr>
            <a:lvl4pPr>
              <a:defRPr sz="1195">
                <a:solidFill>
                  <a:schemeClr val="tx1"/>
                </a:solidFill>
              </a:defRPr>
            </a:lvl4pPr>
            <a:lvl5pPr>
              <a:defRPr sz="1096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DB13D7EE-4957-D241-9A54-06CFBE19072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-7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7334" y="419692"/>
            <a:ext cx="1003990" cy="2321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485090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ight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A119ACA-C154-FC4B-A633-C4014319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67" y="288926"/>
            <a:ext cx="10380133" cy="45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7" name="Content Placeholder 9">
            <a:extLst>
              <a:ext uri="{FF2B5EF4-FFF2-40B4-BE49-F238E27FC236}">
                <a16:creationId xmlns:a16="http://schemas.microsoft.com/office/drawing/2014/main" id="{F8A7DF36-CDFF-5344-8802-A1C611138F8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9400" y="927100"/>
            <a:ext cx="11645900" cy="5537200"/>
          </a:xfrm>
          <a:prstGeom prst="rect">
            <a:avLst/>
          </a:prstGeom>
        </p:spPr>
        <p:txBody>
          <a:bodyPr/>
          <a:lstStyle>
            <a:lvl1pPr>
              <a:defRPr sz="1793">
                <a:solidFill>
                  <a:schemeClr val="tx1"/>
                </a:solidFill>
              </a:defRPr>
            </a:lvl1pPr>
            <a:lvl2pPr>
              <a:defRPr sz="1594">
                <a:solidFill>
                  <a:schemeClr val="tx1"/>
                </a:solidFill>
              </a:defRPr>
            </a:lvl2pPr>
            <a:lvl3pPr>
              <a:defRPr sz="1395">
                <a:solidFill>
                  <a:schemeClr val="tx1"/>
                </a:solidFill>
              </a:defRPr>
            </a:lvl3pPr>
            <a:lvl4pPr>
              <a:defRPr sz="1195">
                <a:solidFill>
                  <a:schemeClr val="tx1"/>
                </a:solidFill>
              </a:defRPr>
            </a:lvl4pPr>
            <a:lvl5pPr>
              <a:defRPr sz="1096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4B44CD3-59B3-8D4F-91B3-E2DD91D6685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-7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7334" y="419692"/>
            <a:ext cx="1003990" cy="2321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551199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ight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A119ACA-C154-FC4B-A633-C4014319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67" y="288926"/>
            <a:ext cx="10380133" cy="45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7" name="Content Placeholder 9">
            <a:extLst>
              <a:ext uri="{FF2B5EF4-FFF2-40B4-BE49-F238E27FC236}">
                <a16:creationId xmlns:a16="http://schemas.microsoft.com/office/drawing/2014/main" id="{F8A7DF36-CDFF-5344-8802-A1C611138F8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9400" y="927100"/>
            <a:ext cx="11645900" cy="5537200"/>
          </a:xfrm>
          <a:prstGeom prst="rect">
            <a:avLst/>
          </a:prstGeom>
        </p:spPr>
        <p:txBody>
          <a:bodyPr/>
          <a:lstStyle>
            <a:lvl1pPr>
              <a:defRPr sz="1793">
                <a:solidFill>
                  <a:schemeClr val="tx1"/>
                </a:solidFill>
              </a:defRPr>
            </a:lvl1pPr>
            <a:lvl2pPr>
              <a:defRPr sz="1594">
                <a:solidFill>
                  <a:schemeClr val="tx1"/>
                </a:solidFill>
              </a:defRPr>
            </a:lvl2pPr>
            <a:lvl3pPr>
              <a:defRPr sz="1395">
                <a:solidFill>
                  <a:schemeClr val="tx1"/>
                </a:solidFill>
              </a:defRPr>
            </a:lvl3pPr>
            <a:lvl4pPr>
              <a:defRPr sz="1195">
                <a:solidFill>
                  <a:schemeClr val="tx1"/>
                </a:solidFill>
              </a:defRPr>
            </a:lvl4pPr>
            <a:lvl5pPr>
              <a:defRPr sz="1096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1E65C66-A76D-244D-8CF0-56ED596521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-7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7334" y="419692"/>
            <a:ext cx="1003990" cy="2321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540074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lide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A119ACA-C154-FC4B-A633-C4014319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48" y="289663"/>
            <a:ext cx="10339743" cy="455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08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9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A68D0D5-4B17-7145-BAAF-A8434DD853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 contrast="-7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7334" y="419692"/>
            <a:ext cx="1003990" cy="232136"/>
          </a:xfrm>
          <a:prstGeom prst="rect">
            <a:avLst/>
          </a:prstGeom>
          <a:noFill/>
        </p:spPr>
      </p:pic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FFA9C0C6-74A5-D74A-89B8-3B8F05C6C95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9400" y="927100"/>
            <a:ext cx="11645900" cy="5537200"/>
          </a:xfrm>
          <a:prstGeom prst="rect">
            <a:avLst/>
          </a:prstGeom>
        </p:spPr>
        <p:txBody>
          <a:bodyPr/>
          <a:lstStyle>
            <a:lvl1pPr>
              <a:defRPr sz="1793">
                <a:solidFill>
                  <a:schemeClr val="tx1"/>
                </a:solidFill>
              </a:defRPr>
            </a:lvl1pPr>
            <a:lvl2pPr>
              <a:defRPr sz="1594">
                <a:solidFill>
                  <a:schemeClr val="tx1"/>
                </a:solidFill>
              </a:defRPr>
            </a:lvl2pPr>
            <a:lvl3pPr>
              <a:defRPr sz="1395">
                <a:solidFill>
                  <a:schemeClr val="tx1"/>
                </a:solidFill>
              </a:defRPr>
            </a:lvl3pPr>
            <a:lvl4pPr>
              <a:defRPr sz="1195">
                <a:solidFill>
                  <a:schemeClr val="tx1"/>
                </a:solidFill>
              </a:defRPr>
            </a:lvl4pPr>
            <a:lvl5pPr>
              <a:defRPr sz="1096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5258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ight Texture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A119ACA-C154-FC4B-A633-C4014319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67" y="288926"/>
            <a:ext cx="10380133" cy="45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7" name="Content Placeholder 9">
            <a:extLst>
              <a:ext uri="{FF2B5EF4-FFF2-40B4-BE49-F238E27FC236}">
                <a16:creationId xmlns:a16="http://schemas.microsoft.com/office/drawing/2014/main" id="{F8A7DF36-CDFF-5344-8802-A1C611138F8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87868" y="927100"/>
            <a:ext cx="5580422" cy="5537200"/>
          </a:xfrm>
          <a:prstGeom prst="rect">
            <a:avLst/>
          </a:prstGeom>
        </p:spPr>
        <p:txBody>
          <a:bodyPr numCol="2"/>
          <a:lstStyle>
            <a:lvl1pPr>
              <a:defRPr sz="1793">
                <a:solidFill>
                  <a:schemeClr val="tx1"/>
                </a:solidFill>
              </a:defRPr>
            </a:lvl1pPr>
            <a:lvl2pPr>
              <a:defRPr sz="1594">
                <a:solidFill>
                  <a:schemeClr val="tx1"/>
                </a:solidFill>
              </a:defRPr>
            </a:lvl2pPr>
            <a:lvl3pPr>
              <a:defRPr sz="1395">
                <a:solidFill>
                  <a:schemeClr val="tx1"/>
                </a:solidFill>
              </a:defRPr>
            </a:lvl3pPr>
            <a:lvl4pPr>
              <a:defRPr sz="1195">
                <a:solidFill>
                  <a:schemeClr val="tx1"/>
                </a:solidFill>
              </a:defRPr>
            </a:lvl4pPr>
            <a:lvl5pPr>
              <a:defRPr sz="1096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1E65C66-A76D-244D-8CF0-56ED596521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-7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7334" y="419692"/>
            <a:ext cx="1003990" cy="232136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06745-B07D-4B47-9E48-F5779295A60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1903" y="927876"/>
            <a:ext cx="5747413" cy="553701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072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4">
          <p15:clr>
            <a:srgbClr val="FBAE40"/>
          </p15:clr>
        </p15:guide>
        <p15:guide id="2" pos="755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ight Texture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A119ACA-C154-FC4B-A633-C4014319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67" y="288926"/>
            <a:ext cx="10380133" cy="45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1E65C66-A76D-244D-8CF0-56ED596521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-7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7334" y="419692"/>
            <a:ext cx="1003990" cy="232136"/>
          </a:xfrm>
          <a:prstGeom prst="rect">
            <a:avLst/>
          </a:prstGeom>
          <a:noFill/>
        </p:spPr>
      </p:pic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19CA5451-82AD-3D49-BD5E-62DBD51D222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87868" y="927100"/>
            <a:ext cx="5580422" cy="5537200"/>
          </a:xfrm>
          <a:prstGeom prst="rect">
            <a:avLst/>
          </a:prstGeom>
        </p:spPr>
        <p:txBody>
          <a:bodyPr numCol="2"/>
          <a:lstStyle>
            <a:lvl1pPr>
              <a:defRPr sz="1793">
                <a:solidFill>
                  <a:schemeClr val="tx1"/>
                </a:solidFill>
              </a:defRPr>
            </a:lvl1pPr>
            <a:lvl2pPr>
              <a:defRPr sz="1594">
                <a:solidFill>
                  <a:schemeClr val="tx1"/>
                </a:solidFill>
              </a:defRPr>
            </a:lvl2pPr>
            <a:lvl3pPr>
              <a:defRPr sz="1395">
                <a:solidFill>
                  <a:schemeClr val="tx1"/>
                </a:solidFill>
              </a:defRPr>
            </a:lvl3pPr>
            <a:lvl4pPr>
              <a:defRPr sz="1195">
                <a:solidFill>
                  <a:schemeClr val="tx1"/>
                </a:solidFill>
              </a:defRPr>
            </a:lvl4pPr>
            <a:lvl5pPr>
              <a:defRPr sz="1096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50A8452-41FF-6248-A0CA-4F9D4B4B2A0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1903" y="927876"/>
            <a:ext cx="5747413" cy="553701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10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55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7D86349-192A-1344-A6C1-D63DEC3801CD}"/>
              </a:ext>
            </a:extLst>
          </p:cNvPr>
          <p:cNvSpPr/>
          <p:nvPr/>
        </p:nvSpPr>
        <p:spPr>
          <a:xfrm>
            <a:off x="0" y="4270136"/>
            <a:ext cx="12199904" cy="152789"/>
          </a:xfrm>
          <a:prstGeom prst="rect">
            <a:avLst/>
          </a:prstGeom>
          <a:gradFill flip="none" rotWithShape="1">
            <a:gsLst>
              <a:gs pos="0">
                <a:srgbClr val="009DDA"/>
              </a:gs>
              <a:gs pos="39000">
                <a:schemeClr val="bg2">
                  <a:alpha val="50000"/>
                </a:schemeClr>
              </a:gs>
              <a:gs pos="100000">
                <a:schemeClr val="bg2">
                  <a:alpha val="0"/>
                  <a:lumMod val="0"/>
                </a:schemeClr>
              </a:gs>
            </a:gsLst>
            <a:lin ang="21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3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1F4162-3AAE-7049-B4A3-C23DC4E24EBC}"/>
              </a:ext>
            </a:extLst>
          </p:cNvPr>
          <p:cNvSpPr/>
          <p:nvPr/>
        </p:nvSpPr>
        <p:spPr>
          <a:xfrm>
            <a:off x="-1520" y="4346531"/>
            <a:ext cx="12193521" cy="2511470"/>
          </a:xfrm>
          <a:prstGeom prst="rect">
            <a:avLst/>
          </a:prstGeom>
          <a:solidFill>
            <a:schemeClr val="tx2">
              <a:lumMod val="1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3"/>
          </a:p>
        </p:txBody>
      </p:sp>
      <p:pic>
        <p:nvPicPr>
          <p:cNvPr id="15" name="Picture 14" descr="Softtek-White.wmf">
            <a:extLst>
              <a:ext uri="{FF2B5EF4-FFF2-40B4-BE49-F238E27FC236}">
                <a16:creationId xmlns:a16="http://schemas.microsoft.com/office/drawing/2014/main" id="{FE2850BB-3AB4-A547-9C12-4DF1F87359C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81524" y="4780131"/>
            <a:ext cx="2201202" cy="1119402"/>
          </a:xfrm>
          <a:prstGeom prst="rect">
            <a:avLst/>
          </a:prstGeom>
        </p:spPr>
      </p:pic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2C85560E-7EAB-2346-96F2-BD2E533A19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274" y="5850526"/>
            <a:ext cx="8241743" cy="3359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1793">
                <a:solidFill>
                  <a:schemeClr val="tx1"/>
                </a:solidFill>
                <a:effectLst/>
                <a:latin typeface="+mj-lt"/>
                <a:cs typeface="Arial" pitchFamily="34" charset="0"/>
              </a:defRPr>
            </a:lvl1pPr>
            <a:lvl2pPr marL="0" indent="0" algn="l">
              <a:buNone/>
              <a:defRPr sz="1586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2pPr>
            <a:lvl3pPr marL="906364" indent="0">
              <a:buNone/>
              <a:defRPr sz="1784"/>
            </a:lvl3pPr>
            <a:lvl4pPr marL="1359546" indent="0">
              <a:buNone/>
              <a:defRPr sz="1784"/>
            </a:lvl4pPr>
            <a:lvl5pPr marL="1812729" indent="0">
              <a:buNone/>
              <a:defRPr sz="1784"/>
            </a:lvl5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678BCAB-B252-A942-8440-7DC324FE5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13" y="4468588"/>
            <a:ext cx="8245542" cy="1311727"/>
          </a:xfrm>
          <a:prstGeom prst="rect">
            <a:avLst/>
          </a:prstGeom>
        </p:spPr>
        <p:txBody>
          <a:bodyPr anchor="b"/>
          <a:lstStyle>
            <a:lvl1pPr algn="l">
              <a:defRPr sz="3984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58C21C8A-CE4A-7E49-97CD-2072025903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273" y="6372227"/>
            <a:ext cx="2691141" cy="25717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0000"/>
              </a:lnSpc>
              <a:buNone/>
              <a:defRPr sz="1590">
                <a:solidFill>
                  <a:schemeClr val="accent1"/>
                </a:solidFill>
                <a:effectLst/>
                <a:latin typeface="+mn-lt"/>
                <a:cs typeface="Arial" pitchFamily="34" charset="0"/>
              </a:defRPr>
            </a:lvl1pPr>
            <a:lvl2pPr marL="0" indent="0" algn="l">
              <a:buNone/>
              <a:defRPr sz="1586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2pPr>
            <a:lvl3pPr marL="906364" indent="0">
              <a:buNone/>
              <a:defRPr sz="1784"/>
            </a:lvl3pPr>
            <a:lvl4pPr marL="1359546" indent="0">
              <a:buNone/>
              <a:defRPr sz="1784"/>
            </a:lvl4pPr>
            <a:lvl5pPr marL="1812729" indent="0">
              <a:buNone/>
              <a:defRPr sz="1784"/>
            </a:lvl5pPr>
          </a:lstStyle>
          <a:p>
            <a:pPr lvl="0"/>
            <a:r>
              <a:rPr lang="en-US" noProof="0" dirty="0"/>
              <a:t>Edit date, name or version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585A20-E9A3-4048-8933-DBEAFC465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973" y="6564647"/>
            <a:ext cx="4319193" cy="2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860" tIns="35860" rIns="35860" bIns="35860"/>
          <a:lstStyle/>
          <a:p>
            <a:pPr marL="0" marR="0" indent="0" algn="r" defTabSz="90863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95" baseline="0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 </a:t>
            </a:r>
            <a:r>
              <a:rPr lang="en-US" sz="795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Franklin Gothic Book" panose="020B0503020102020204" pitchFamily="34" charset="0"/>
                <a:cs typeface="Arial" charset="0"/>
              </a:rPr>
              <a:t>All</a:t>
            </a:r>
            <a:r>
              <a:rPr lang="en-US" sz="795" baseline="0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Franklin Gothic Book" panose="020B0503020102020204" pitchFamily="34" charset="0"/>
                <a:cs typeface="Arial" charset="0"/>
              </a:rPr>
              <a:t> Rights Reserved</a:t>
            </a:r>
            <a:r>
              <a:rPr lang="en-US" sz="795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 © </a:t>
            </a:r>
            <a:r>
              <a:rPr lang="en-US" sz="795" noProof="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Valores</a:t>
            </a:r>
            <a:r>
              <a:rPr lang="en-US" sz="795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 </a:t>
            </a:r>
            <a:r>
              <a:rPr lang="en-US" sz="795" noProof="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Corporativos</a:t>
            </a:r>
            <a:r>
              <a:rPr lang="en-US" sz="795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 Softtek S.A. de C.V. 2020 | Internal</a:t>
            </a:r>
          </a:p>
        </p:txBody>
      </p:sp>
    </p:spTree>
    <p:extLst>
      <p:ext uri="{BB962C8B-B14F-4D97-AF65-F5344CB8AC3E}">
        <p14:creationId xmlns:p14="http://schemas.microsoft.com/office/powerpoint/2010/main" val="37691807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ight Texture Slide 3">
    <p:bg>
      <p:bgPr>
        <a:blipFill dpi="0" rotWithShape="1">
          <a:blip r:embed="rId2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A119ACA-C154-FC4B-A633-C4014319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67" y="288926"/>
            <a:ext cx="10380133" cy="45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1E65C66-A76D-244D-8CF0-56ED596521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-7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7334" y="419692"/>
            <a:ext cx="1003990" cy="232136"/>
          </a:xfrm>
          <a:prstGeom prst="rect">
            <a:avLst/>
          </a:prstGeom>
          <a:noFill/>
        </p:spPr>
      </p:pic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EB3F8F82-A055-BC47-8E08-28E911A6FF1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87868" y="927100"/>
            <a:ext cx="5580422" cy="5537200"/>
          </a:xfrm>
          <a:prstGeom prst="rect">
            <a:avLst/>
          </a:prstGeom>
        </p:spPr>
        <p:txBody>
          <a:bodyPr numCol="2"/>
          <a:lstStyle>
            <a:lvl1pPr>
              <a:defRPr sz="1793">
                <a:solidFill>
                  <a:schemeClr val="tx1"/>
                </a:solidFill>
              </a:defRPr>
            </a:lvl1pPr>
            <a:lvl2pPr>
              <a:defRPr sz="1594">
                <a:solidFill>
                  <a:schemeClr val="tx1"/>
                </a:solidFill>
              </a:defRPr>
            </a:lvl2pPr>
            <a:lvl3pPr>
              <a:defRPr sz="1395">
                <a:solidFill>
                  <a:schemeClr val="tx1"/>
                </a:solidFill>
              </a:defRPr>
            </a:lvl3pPr>
            <a:lvl4pPr>
              <a:defRPr sz="1195">
                <a:solidFill>
                  <a:schemeClr val="tx1"/>
                </a:solidFill>
              </a:defRPr>
            </a:lvl4pPr>
            <a:lvl5pPr>
              <a:defRPr sz="1096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0FD760-A294-6246-9461-1F9279E26D0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1903" y="927876"/>
            <a:ext cx="5747413" cy="553701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7236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lide 1 – Pic 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48EDA2F-7225-AE4D-9F29-2EFB745AE3C9}"/>
              </a:ext>
            </a:extLst>
          </p:cNvPr>
          <p:cNvSpPr/>
          <p:nvPr userDrawn="1"/>
        </p:nvSpPr>
        <p:spPr>
          <a:xfrm>
            <a:off x="1" y="0"/>
            <a:ext cx="4426123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5DE78542-C614-4845-96D0-AA99D4B3FDE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08576" y="927100"/>
            <a:ext cx="7265924" cy="5537200"/>
          </a:xfrm>
          <a:prstGeom prst="rect">
            <a:avLst/>
          </a:prstGeom>
        </p:spPr>
        <p:txBody>
          <a:bodyPr/>
          <a:lstStyle>
            <a:lvl1pPr>
              <a:defRPr sz="1793">
                <a:solidFill>
                  <a:schemeClr val="tx1"/>
                </a:solidFill>
              </a:defRPr>
            </a:lvl1pPr>
            <a:lvl2pPr>
              <a:defRPr sz="1594">
                <a:solidFill>
                  <a:schemeClr val="tx1"/>
                </a:solidFill>
              </a:defRPr>
            </a:lvl2pPr>
            <a:lvl3pPr>
              <a:defRPr sz="1395">
                <a:solidFill>
                  <a:schemeClr val="tx1"/>
                </a:solidFill>
              </a:defRPr>
            </a:lvl3pPr>
            <a:lvl4pPr>
              <a:defRPr sz="1195">
                <a:solidFill>
                  <a:schemeClr val="tx1"/>
                </a:solidFill>
              </a:defRPr>
            </a:lvl4pPr>
            <a:lvl5pPr>
              <a:defRPr sz="1096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1A938B3-B0B5-6F40-B575-D6D11CB28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8576" y="288926"/>
            <a:ext cx="7265923" cy="45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F5DC03-2249-3348-B493-AF17124FB8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3162" y="6528459"/>
            <a:ext cx="310481" cy="238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768" tIns="35768" rIns="35768" bIns="35768" anchor="ctr"/>
          <a:lstStyle/>
          <a:p>
            <a:pPr marL="0" marR="0" indent="0" algn="ctr" defTabSz="90636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AD8C7C-CCBC-854D-A681-3946D5D911B7}" type="slidenum">
              <a:rPr lang="en-US" sz="994" b="0" i="0" noProof="0" smtClean="0">
                <a:solidFill>
                  <a:schemeClr val="bg2">
                    <a:lumMod val="75000"/>
                  </a:schemeClr>
                </a:solidFill>
                <a:latin typeface="+mn-lt"/>
                <a:cs typeface="Arial" charset="0"/>
              </a:rPr>
              <a:pPr marL="0" marR="0" indent="0" algn="ctr" defTabSz="90636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94" b="0" i="0" noProof="0">
              <a:solidFill>
                <a:schemeClr val="bg2">
                  <a:lumMod val="75000"/>
                </a:schemeClr>
              </a:solidFill>
              <a:latin typeface="+mn-lt"/>
              <a:cs typeface="Arial" charset="0"/>
            </a:endParaRP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52546A25-A884-8A41-BDD3-2737BCE7C5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8402" y="419692"/>
            <a:ext cx="1003990" cy="2321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327109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lide 2 – Pic 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48EDA2F-7225-AE4D-9F29-2EFB745AE3C9}"/>
              </a:ext>
            </a:extLst>
          </p:cNvPr>
          <p:cNvSpPr/>
          <p:nvPr userDrawn="1"/>
        </p:nvSpPr>
        <p:spPr>
          <a:xfrm>
            <a:off x="1" y="0"/>
            <a:ext cx="442612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5DE78542-C614-4845-96D0-AA99D4B3FDE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08576" y="927100"/>
            <a:ext cx="7265924" cy="5537200"/>
          </a:xfrm>
          <a:prstGeom prst="rect">
            <a:avLst/>
          </a:prstGeom>
        </p:spPr>
        <p:txBody>
          <a:bodyPr/>
          <a:lstStyle>
            <a:lvl1pPr>
              <a:defRPr sz="1793">
                <a:solidFill>
                  <a:schemeClr val="tx1"/>
                </a:solidFill>
              </a:defRPr>
            </a:lvl1pPr>
            <a:lvl2pPr>
              <a:defRPr sz="1594">
                <a:solidFill>
                  <a:schemeClr val="tx1"/>
                </a:solidFill>
              </a:defRPr>
            </a:lvl2pPr>
            <a:lvl3pPr>
              <a:defRPr sz="1395">
                <a:solidFill>
                  <a:schemeClr val="tx1"/>
                </a:solidFill>
              </a:defRPr>
            </a:lvl3pPr>
            <a:lvl4pPr>
              <a:defRPr sz="1195">
                <a:solidFill>
                  <a:schemeClr val="tx1"/>
                </a:solidFill>
              </a:defRPr>
            </a:lvl4pPr>
            <a:lvl5pPr>
              <a:defRPr sz="1096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1A938B3-B0B5-6F40-B575-D6D11CB28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8575" y="288926"/>
            <a:ext cx="7265924" cy="45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F5DC03-2249-3348-B493-AF17124FB8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3162" y="6528459"/>
            <a:ext cx="310481" cy="238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768" tIns="35768" rIns="35768" bIns="35768" anchor="ctr"/>
          <a:lstStyle/>
          <a:p>
            <a:pPr marL="0" marR="0" indent="0" algn="ctr" defTabSz="90636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AD8C7C-CCBC-854D-A681-3946D5D911B7}" type="slidenum">
              <a:rPr lang="en-US" sz="994" b="0" i="0" noProof="0" smtClean="0">
                <a:solidFill>
                  <a:schemeClr val="bg2">
                    <a:lumMod val="75000"/>
                  </a:schemeClr>
                </a:solidFill>
                <a:latin typeface="+mn-lt"/>
                <a:cs typeface="Arial" charset="0"/>
              </a:rPr>
              <a:pPr marL="0" marR="0" indent="0" algn="ctr" defTabSz="90636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94" b="0" i="0" noProof="0">
              <a:solidFill>
                <a:schemeClr val="bg2">
                  <a:lumMod val="75000"/>
                </a:schemeClr>
              </a:solidFill>
              <a:latin typeface="+mn-lt"/>
              <a:cs typeface="Arial" charset="0"/>
            </a:endParaRP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4E2B62CB-BBFE-3745-BC94-3C8C351370A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8402" y="419692"/>
            <a:ext cx="1003990" cy="2321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405552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99">
          <p15:clr>
            <a:srgbClr val="FBAE40"/>
          </p15:clr>
        </p15:guide>
        <p15:guide id="3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lide 3 – Pic 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48EDA2F-7225-AE4D-9F29-2EFB745AE3C9}"/>
              </a:ext>
            </a:extLst>
          </p:cNvPr>
          <p:cNvSpPr/>
          <p:nvPr userDrawn="1"/>
        </p:nvSpPr>
        <p:spPr>
          <a:xfrm>
            <a:off x="1" y="0"/>
            <a:ext cx="442612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5DE78542-C614-4845-96D0-AA99D4B3FDE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08576" y="927100"/>
            <a:ext cx="7265924" cy="5537200"/>
          </a:xfrm>
          <a:prstGeom prst="rect">
            <a:avLst/>
          </a:prstGeom>
        </p:spPr>
        <p:txBody>
          <a:bodyPr/>
          <a:lstStyle>
            <a:lvl1pPr>
              <a:defRPr sz="1793">
                <a:solidFill>
                  <a:schemeClr val="tx1"/>
                </a:solidFill>
              </a:defRPr>
            </a:lvl1pPr>
            <a:lvl2pPr>
              <a:defRPr sz="1594">
                <a:solidFill>
                  <a:schemeClr val="tx1"/>
                </a:solidFill>
              </a:defRPr>
            </a:lvl2pPr>
            <a:lvl3pPr>
              <a:defRPr sz="1395">
                <a:solidFill>
                  <a:schemeClr val="tx1"/>
                </a:solidFill>
              </a:defRPr>
            </a:lvl3pPr>
            <a:lvl4pPr>
              <a:defRPr sz="1195">
                <a:solidFill>
                  <a:schemeClr val="tx1"/>
                </a:solidFill>
              </a:defRPr>
            </a:lvl4pPr>
            <a:lvl5pPr>
              <a:defRPr sz="1096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1A938B3-B0B5-6F40-B575-D6D11CB28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8576" y="288926"/>
            <a:ext cx="7265923" cy="45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F5DC03-2249-3348-B493-AF17124FB8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3162" y="6528459"/>
            <a:ext cx="310481" cy="238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768" tIns="35768" rIns="35768" bIns="35768" anchor="ctr"/>
          <a:lstStyle/>
          <a:p>
            <a:pPr marL="0" marR="0" indent="0" algn="ctr" defTabSz="90636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AD8C7C-CCBC-854D-A681-3946D5D911B7}" type="slidenum">
              <a:rPr lang="en-US" sz="994" b="0" i="0" noProof="0" smtClean="0">
                <a:solidFill>
                  <a:schemeClr val="bg2">
                    <a:lumMod val="75000"/>
                  </a:schemeClr>
                </a:solidFill>
                <a:latin typeface="+mn-lt"/>
                <a:cs typeface="Arial" charset="0"/>
              </a:rPr>
              <a:pPr marL="0" marR="0" indent="0" algn="ctr" defTabSz="90636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94" b="0" i="0" noProof="0">
              <a:solidFill>
                <a:schemeClr val="bg2">
                  <a:lumMod val="75000"/>
                </a:schemeClr>
              </a:solidFill>
              <a:latin typeface="+mn-lt"/>
              <a:cs typeface="Arial" charset="0"/>
            </a:endParaRP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F13F6DFB-3EC8-6544-BD35-7823AE79B8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-7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8402" y="418742"/>
            <a:ext cx="1003990" cy="2321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28067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99">
          <p15:clr>
            <a:srgbClr val="FBAE40"/>
          </p15:clr>
        </p15:guide>
        <p15:guide id="3" pos="7119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lide 4 – Pic 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48EDA2F-7225-AE4D-9F29-2EFB745AE3C9}"/>
              </a:ext>
            </a:extLst>
          </p:cNvPr>
          <p:cNvSpPr/>
          <p:nvPr userDrawn="1"/>
        </p:nvSpPr>
        <p:spPr>
          <a:xfrm>
            <a:off x="1" y="0"/>
            <a:ext cx="442612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5DE78542-C614-4845-96D0-AA99D4B3FDE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08576" y="927100"/>
            <a:ext cx="7265924" cy="5537200"/>
          </a:xfrm>
          <a:prstGeom prst="rect">
            <a:avLst/>
          </a:prstGeom>
        </p:spPr>
        <p:txBody>
          <a:bodyPr/>
          <a:lstStyle>
            <a:lvl1pPr>
              <a:defRPr sz="1793">
                <a:solidFill>
                  <a:schemeClr val="tx1"/>
                </a:solidFill>
              </a:defRPr>
            </a:lvl1pPr>
            <a:lvl2pPr>
              <a:defRPr sz="1594">
                <a:solidFill>
                  <a:schemeClr val="tx1"/>
                </a:solidFill>
              </a:defRPr>
            </a:lvl2pPr>
            <a:lvl3pPr>
              <a:defRPr sz="1395">
                <a:solidFill>
                  <a:schemeClr val="tx1"/>
                </a:solidFill>
              </a:defRPr>
            </a:lvl3pPr>
            <a:lvl4pPr>
              <a:defRPr sz="1195">
                <a:solidFill>
                  <a:schemeClr val="tx1"/>
                </a:solidFill>
              </a:defRPr>
            </a:lvl4pPr>
            <a:lvl5pPr>
              <a:defRPr sz="1096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1A938B3-B0B5-6F40-B575-D6D11CB28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8575" y="288926"/>
            <a:ext cx="7265924" cy="45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F5DC03-2249-3348-B493-AF17124FB8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3162" y="6528459"/>
            <a:ext cx="310481" cy="238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768" tIns="35768" rIns="35768" bIns="35768" anchor="ctr"/>
          <a:lstStyle/>
          <a:p>
            <a:pPr marL="0" marR="0" indent="0" algn="ctr" defTabSz="90636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AD8C7C-CCBC-854D-A681-3946D5D911B7}" type="slidenum">
              <a:rPr lang="en-US" sz="994" b="0" i="0" noProof="0" smtClean="0">
                <a:solidFill>
                  <a:schemeClr val="bg2">
                    <a:lumMod val="75000"/>
                  </a:schemeClr>
                </a:solidFill>
                <a:latin typeface="+mn-lt"/>
                <a:cs typeface="Arial" charset="0"/>
              </a:rPr>
              <a:pPr marL="0" marR="0" indent="0" algn="ctr" defTabSz="90636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94" b="0" i="0" noProof="0">
              <a:solidFill>
                <a:schemeClr val="bg2">
                  <a:lumMod val="75000"/>
                </a:schemeClr>
              </a:solidFill>
              <a:latin typeface="+mn-lt"/>
              <a:cs typeface="Arial" charset="0"/>
            </a:endParaRP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BBCBA0E2-7216-9343-A3ED-356B6F50ACD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8402" y="419692"/>
            <a:ext cx="1003990" cy="2321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900221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99">
          <p15:clr>
            <a:srgbClr val="FBAE40"/>
          </p15:clr>
        </p15:guide>
        <p15:guide id="3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Quote Slide 1 – Pic 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48EDA2F-7225-AE4D-9F29-2EFB745AE3C9}"/>
              </a:ext>
            </a:extLst>
          </p:cNvPr>
          <p:cNvSpPr/>
          <p:nvPr userDrawn="1"/>
        </p:nvSpPr>
        <p:spPr>
          <a:xfrm>
            <a:off x="1" y="0"/>
            <a:ext cx="4426123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1A938B3-B0B5-6F40-B575-D6D11CB289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99" y="3483590"/>
            <a:ext cx="3725344" cy="29793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318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“Click to edit Master title style”.</a:t>
            </a:r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5DE78542-C614-4845-96D0-AA99D4B3FDE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08576" y="927100"/>
            <a:ext cx="7265924" cy="5537200"/>
          </a:xfrm>
          <a:prstGeom prst="rect">
            <a:avLst/>
          </a:prstGeom>
        </p:spPr>
        <p:txBody>
          <a:bodyPr/>
          <a:lstStyle>
            <a:lvl1pPr>
              <a:defRPr sz="1793">
                <a:solidFill>
                  <a:schemeClr val="tx1"/>
                </a:solidFill>
              </a:defRPr>
            </a:lvl1pPr>
            <a:lvl2pPr>
              <a:defRPr sz="1594">
                <a:solidFill>
                  <a:schemeClr val="tx1"/>
                </a:solidFill>
              </a:defRPr>
            </a:lvl2pPr>
            <a:lvl3pPr>
              <a:defRPr sz="1395">
                <a:solidFill>
                  <a:schemeClr val="tx1"/>
                </a:solidFill>
              </a:defRPr>
            </a:lvl3pPr>
            <a:lvl4pPr>
              <a:defRPr sz="1195">
                <a:solidFill>
                  <a:schemeClr val="tx1"/>
                </a:solidFill>
              </a:defRPr>
            </a:lvl4pPr>
            <a:lvl5pPr>
              <a:defRPr sz="1096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F5DC03-2249-3348-B493-AF17124FB8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3162" y="6528459"/>
            <a:ext cx="310481" cy="238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768" tIns="35768" rIns="35768" bIns="35768" anchor="ctr"/>
          <a:lstStyle/>
          <a:p>
            <a:pPr marL="0" marR="0" indent="0" algn="ctr" defTabSz="90636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AD8C7C-CCBC-854D-A681-3946D5D911B7}" type="slidenum">
              <a:rPr lang="en-US" sz="994" b="0" i="0" noProof="0" smtClean="0">
                <a:solidFill>
                  <a:schemeClr val="bg2">
                    <a:lumMod val="75000"/>
                  </a:schemeClr>
                </a:solidFill>
                <a:latin typeface="+mn-lt"/>
                <a:cs typeface="Arial" charset="0"/>
              </a:rPr>
              <a:pPr marL="0" marR="0" indent="0" algn="ctr" defTabSz="90636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94" b="0" i="0" noProof="0">
              <a:solidFill>
                <a:schemeClr val="bg2">
                  <a:lumMod val="75000"/>
                </a:schemeClr>
              </a:solidFill>
              <a:latin typeface="+mn-lt"/>
              <a:cs typeface="Arial" charset="0"/>
            </a:endParaRP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52546A25-A884-8A41-BDD3-2737BCE7C5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8402" y="419692"/>
            <a:ext cx="1003990" cy="2321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48468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75">
          <p15:clr>
            <a:srgbClr val="FBAE40"/>
          </p15:clr>
        </p15:guide>
        <p15:guide id="2" pos="3855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Quote Slide 2 – Pic 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48EDA2F-7225-AE4D-9F29-2EFB745AE3C9}"/>
              </a:ext>
            </a:extLst>
          </p:cNvPr>
          <p:cNvSpPr/>
          <p:nvPr userDrawn="1"/>
        </p:nvSpPr>
        <p:spPr>
          <a:xfrm>
            <a:off x="1" y="0"/>
            <a:ext cx="442612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5DE78542-C614-4845-96D0-AA99D4B3FDE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08576" y="927100"/>
            <a:ext cx="7265924" cy="5537200"/>
          </a:xfrm>
          <a:prstGeom prst="rect">
            <a:avLst/>
          </a:prstGeom>
        </p:spPr>
        <p:txBody>
          <a:bodyPr/>
          <a:lstStyle>
            <a:lvl1pPr>
              <a:defRPr sz="1793">
                <a:solidFill>
                  <a:schemeClr val="tx1"/>
                </a:solidFill>
              </a:defRPr>
            </a:lvl1pPr>
            <a:lvl2pPr>
              <a:defRPr sz="1594">
                <a:solidFill>
                  <a:schemeClr val="tx1"/>
                </a:solidFill>
              </a:defRPr>
            </a:lvl2pPr>
            <a:lvl3pPr>
              <a:defRPr sz="1395">
                <a:solidFill>
                  <a:schemeClr val="tx1"/>
                </a:solidFill>
              </a:defRPr>
            </a:lvl3pPr>
            <a:lvl4pPr>
              <a:defRPr sz="1195">
                <a:solidFill>
                  <a:schemeClr val="tx1"/>
                </a:solidFill>
              </a:defRPr>
            </a:lvl4pPr>
            <a:lvl5pPr>
              <a:defRPr sz="1096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1A938B3-B0B5-6F40-B575-D6D11CB289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903" y="2090154"/>
            <a:ext cx="3716235" cy="2667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18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“Click to edit Master title style”.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F5DC03-2249-3348-B493-AF17124FB8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3162" y="6528459"/>
            <a:ext cx="310481" cy="238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768" tIns="35768" rIns="35768" bIns="35768" anchor="ctr"/>
          <a:lstStyle/>
          <a:p>
            <a:pPr marL="0" marR="0" indent="0" algn="ctr" defTabSz="90636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AD8C7C-CCBC-854D-A681-3946D5D911B7}" type="slidenum">
              <a:rPr lang="en-US" sz="994" b="0" i="0" noProof="0" smtClean="0">
                <a:solidFill>
                  <a:schemeClr val="bg2">
                    <a:lumMod val="75000"/>
                  </a:schemeClr>
                </a:solidFill>
                <a:latin typeface="+mn-lt"/>
                <a:cs typeface="Arial" charset="0"/>
              </a:rPr>
              <a:pPr marL="0" marR="0" indent="0" algn="ctr" defTabSz="90636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94" b="0" i="0" noProof="0">
              <a:solidFill>
                <a:schemeClr val="bg2">
                  <a:lumMod val="75000"/>
                </a:schemeClr>
              </a:solidFill>
              <a:latin typeface="+mn-lt"/>
              <a:cs typeface="Arial" charset="0"/>
            </a:endParaRP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4E2B62CB-BBFE-3745-BC94-3C8C351370A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8402" y="419692"/>
            <a:ext cx="1003990" cy="2321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63046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99">
          <p15:clr>
            <a:srgbClr val="FBAE40"/>
          </p15:clr>
        </p15:guide>
        <p15:guide id="3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Quote Slide 3 – Pic 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48EDA2F-7225-AE4D-9F29-2EFB745AE3C9}"/>
              </a:ext>
            </a:extLst>
          </p:cNvPr>
          <p:cNvSpPr/>
          <p:nvPr userDrawn="1"/>
        </p:nvSpPr>
        <p:spPr>
          <a:xfrm>
            <a:off x="1" y="0"/>
            <a:ext cx="442612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80279CF9-54EE-C94F-8C18-94B466FED7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-7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8402" y="418742"/>
            <a:ext cx="1003990" cy="232136"/>
          </a:xfrm>
          <a:prstGeom prst="rect">
            <a:avLst/>
          </a:prstGeom>
          <a:noFill/>
        </p:spPr>
      </p:pic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5DE78542-C614-4845-96D0-AA99D4B3FDE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08576" y="927100"/>
            <a:ext cx="7265924" cy="5537200"/>
          </a:xfrm>
          <a:prstGeom prst="rect">
            <a:avLst/>
          </a:prstGeom>
        </p:spPr>
        <p:txBody>
          <a:bodyPr/>
          <a:lstStyle>
            <a:lvl1pPr>
              <a:defRPr sz="1793">
                <a:solidFill>
                  <a:schemeClr val="tx1"/>
                </a:solidFill>
              </a:defRPr>
            </a:lvl1pPr>
            <a:lvl2pPr>
              <a:defRPr sz="1594">
                <a:solidFill>
                  <a:schemeClr val="tx1"/>
                </a:solidFill>
              </a:defRPr>
            </a:lvl2pPr>
            <a:lvl3pPr>
              <a:defRPr sz="1395">
                <a:solidFill>
                  <a:schemeClr val="tx1"/>
                </a:solidFill>
              </a:defRPr>
            </a:lvl3pPr>
            <a:lvl4pPr>
              <a:defRPr sz="1195">
                <a:solidFill>
                  <a:schemeClr val="tx1"/>
                </a:solidFill>
              </a:defRPr>
            </a:lvl4pPr>
            <a:lvl5pPr>
              <a:defRPr sz="1096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1A938B3-B0B5-6F40-B575-D6D11CB289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795" y="925902"/>
            <a:ext cx="3725344" cy="29793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188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“Click to edit Master title style”.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F5DC03-2249-3348-B493-AF17124FB8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3162" y="6528459"/>
            <a:ext cx="310481" cy="238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768" tIns="35768" rIns="35768" bIns="35768" anchor="ctr"/>
          <a:lstStyle/>
          <a:p>
            <a:pPr marL="0" marR="0" indent="0" algn="ctr" defTabSz="90636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AD8C7C-CCBC-854D-A681-3946D5D911B7}" type="slidenum">
              <a:rPr lang="en-US" sz="994" b="0" i="0" noProof="0" smtClean="0">
                <a:solidFill>
                  <a:schemeClr val="bg2">
                    <a:lumMod val="75000"/>
                  </a:schemeClr>
                </a:solidFill>
                <a:latin typeface="+mn-lt"/>
                <a:cs typeface="Arial" charset="0"/>
              </a:rPr>
              <a:pPr marL="0" marR="0" indent="0" algn="ctr" defTabSz="90636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94" b="0" i="0" noProof="0">
              <a:solidFill>
                <a:schemeClr val="bg2">
                  <a:lumMod val="75000"/>
                </a:schemeClr>
              </a:solidFill>
              <a:latin typeface="+mn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754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99">
          <p15:clr>
            <a:srgbClr val="FBAE40"/>
          </p15:clr>
        </p15:guide>
        <p15:guide id="3" pos="7119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Bumper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3B09AB6-4C28-2B4E-8235-1E27E27E8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9006" y="671515"/>
            <a:ext cx="2183002" cy="1116000"/>
          </a:xfrm>
          <a:prstGeom prst="rect">
            <a:avLst/>
          </a:prstGeom>
        </p:spPr>
      </p:pic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E93D82B4-CAA8-A844-A330-6D81A9A503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94533" y="5358952"/>
            <a:ext cx="4848552" cy="3286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ct val="80000"/>
              </a:lnSpc>
              <a:buNone/>
              <a:defRPr sz="1793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  <a:lvl2pPr marL="0" indent="0" algn="l">
              <a:buNone/>
              <a:defRPr sz="1586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2pPr>
            <a:lvl3pPr marL="906364" indent="0">
              <a:buNone/>
              <a:defRPr sz="1784"/>
            </a:lvl3pPr>
            <a:lvl4pPr marL="1359546" indent="0">
              <a:buNone/>
              <a:defRPr sz="1784"/>
            </a:lvl4pPr>
            <a:lvl5pPr marL="1812729" indent="0">
              <a:buNone/>
              <a:defRPr sz="1784"/>
            </a:lvl5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F808DF-A756-5E40-A8A5-84AB30CF9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5235" y="2944678"/>
            <a:ext cx="4835472" cy="2308140"/>
          </a:xfrm>
          <a:prstGeom prst="rect">
            <a:avLst/>
          </a:prstGeom>
        </p:spPr>
        <p:txBody>
          <a:bodyPr anchor="b" anchorCtr="0"/>
          <a:lstStyle>
            <a:lvl1pPr algn="r">
              <a:defRPr sz="3984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36053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Bumper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3B09AB6-4C28-2B4E-8235-1E27E27E8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9006" y="671515"/>
            <a:ext cx="2183002" cy="1116000"/>
          </a:xfrm>
          <a:prstGeom prst="rect">
            <a:avLst/>
          </a:prstGeom>
        </p:spPr>
      </p:pic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E93D82B4-CAA8-A844-A330-6D81A9A503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94533" y="5358952"/>
            <a:ext cx="4848552" cy="3286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ct val="80000"/>
              </a:lnSpc>
              <a:buNone/>
              <a:defRPr sz="1793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  <a:lvl2pPr marL="0" indent="0" algn="l">
              <a:buNone/>
              <a:defRPr sz="1586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2pPr>
            <a:lvl3pPr marL="906364" indent="0">
              <a:buNone/>
              <a:defRPr sz="1784"/>
            </a:lvl3pPr>
            <a:lvl4pPr marL="1359546" indent="0">
              <a:buNone/>
              <a:defRPr sz="1784"/>
            </a:lvl4pPr>
            <a:lvl5pPr marL="1812729" indent="0">
              <a:buNone/>
              <a:defRPr sz="1784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F808DF-A756-5E40-A8A5-84AB30CF9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5235" y="2944678"/>
            <a:ext cx="4835472" cy="2308140"/>
          </a:xfrm>
          <a:prstGeom prst="rect">
            <a:avLst/>
          </a:prstGeom>
        </p:spPr>
        <p:txBody>
          <a:bodyPr anchor="b" anchorCtr="0"/>
          <a:lstStyle>
            <a:lvl1pPr algn="r">
              <a:defRPr sz="3984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55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ustry-specific Cover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678DD23-05D8-E04C-B2B4-B0DE1EEEE56C}"/>
              </a:ext>
            </a:extLst>
          </p:cNvPr>
          <p:cNvSpPr/>
          <p:nvPr/>
        </p:nvSpPr>
        <p:spPr>
          <a:xfrm>
            <a:off x="0" y="4270136"/>
            <a:ext cx="12199904" cy="152789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50000">
                <a:schemeClr val="accent2"/>
              </a:gs>
              <a:gs pos="25000">
                <a:schemeClr val="accent1"/>
              </a:gs>
              <a:gs pos="100000">
                <a:schemeClr val="bg2">
                  <a:alpha val="0"/>
                  <a:lumMod val="0"/>
                </a:schemeClr>
              </a:gs>
            </a:gsLst>
            <a:lin ang="21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3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751317-B1CE-824B-9896-42F2E2E2F9E5}"/>
              </a:ext>
            </a:extLst>
          </p:cNvPr>
          <p:cNvSpPr/>
          <p:nvPr/>
        </p:nvSpPr>
        <p:spPr>
          <a:xfrm>
            <a:off x="-1520" y="4346531"/>
            <a:ext cx="12193521" cy="2511470"/>
          </a:xfrm>
          <a:prstGeom prst="rect">
            <a:avLst/>
          </a:prstGeom>
          <a:solidFill>
            <a:schemeClr val="tx2">
              <a:lumMod val="1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3"/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03B3DD6E-E91E-B248-877A-1CB135E7C30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274" y="5850526"/>
            <a:ext cx="8241743" cy="3359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1982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  <a:lvl2pPr marL="0" indent="0" algn="l">
              <a:buNone/>
              <a:defRPr sz="1586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2pPr>
            <a:lvl3pPr marL="906364" indent="0">
              <a:buNone/>
              <a:defRPr sz="1784"/>
            </a:lvl3pPr>
            <a:lvl4pPr marL="1359546" indent="0">
              <a:buNone/>
              <a:defRPr sz="1784"/>
            </a:lvl4pPr>
            <a:lvl5pPr marL="1812729" indent="0">
              <a:buNone/>
              <a:defRPr sz="1784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F003820-AA7E-FC41-902A-D78A79918E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513" y="4468588"/>
            <a:ext cx="8245542" cy="1311727"/>
          </a:xfrm>
          <a:prstGeom prst="rect">
            <a:avLst/>
          </a:prstGeom>
        </p:spPr>
        <p:txBody>
          <a:bodyPr anchor="b"/>
          <a:lstStyle>
            <a:lvl1pPr algn="l">
              <a:defRPr sz="3974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Industry-specific Cover</a:t>
            </a:r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CB5203C8-9532-2548-8B7C-C0F9AEEFEF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273" y="6372227"/>
            <a:ext cx="2691141" cy="25717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0000"/>
              </a:lnSpc>
              <a:buNone/>
              <a:defRPr sz="159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+mn-lt"/>
                <a:cs typeface="Arial" pitchFamily="34" charset="0"/>
              </a:defRPr>
            </a:lvl1pPr>
            <a:lvl2pPr marL="0" indent="0" algn="l">
              <a:buNone/>
              <a:defRPr sz="1586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2pPr>
            <a:lvl3pPr marL="906364" indent="0">
              <a:buNone/>
              <a:defRPr sz="1784"/>
            </a:lvl3pPr>
            <a:lvl4pPr marL="1359546" indent="0">
              <a:buNone/>
              <a:defRPr sz="1784"/>
            </a:lvl4pPr>
            <a:lvl5pPr marL="1812729" indent="0">
              <a:buNone/>
              <a:defRPr sz="1784"/>
            </a:lvl5pPr>
          </a:lstStyle>
          <a:p>
            <a:pPr lvl="0"/>
            <a:r>
              <a:rPr lang="en-US" noProof="0"/>
              <a:t>Edit date, name or version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B4440C-01B5-EF4E-B705-D56136E38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973" y="6564647"/>
            <a:ext cx="4319193" cy="2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860" tIns="35860" rIns="35860" bIns="35860"/>
          <a:lstStyle/>
          <a:p>
            <a:pPr marL="0" marR="0" indent="0" algn="r" defTabSz="90863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95" baseline="0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 </a:t>
            </a:r>
            <a:r>
              <a:rPr lang="en-US" sz="795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Franklin Gothic Book" panose="020B0503020102020204" pitchFamily="34" charset="0"/>
                <a:cs typeface="Arial" charset="0"/>
              </a:rPr>
              <a:t>All</a:t>
            </a:r>
            <a:r>
              <a:rPr lang="en-US" sz="795" baseline="0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Franklin Gothic Book" panose="020B0503020102020204" pitchFamily="34" charset="0"/>
                <a:cs typeface="Arial" charset="0"/>
              </a:rPr>
              <a:t> Rights Reserved</a:t>
            </a:r>
            <a:r>
              <a:rPr lang="en-US" sz="795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 © </a:t>
            </a:r>
            <a:r>
              <a:rPr lang="en-US" sz="795" noProof="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Valores</a:t>
            </a:r>
            <a:r>
              <a:rPr lang="en-US" sz="795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 </a:t>
            </a:r>
            <a:r>
              <a:rPr lang="en-US" sz="795" noProof="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Corporativos</a:t>
            </a:r>
            <a:r>
              <a:rPr lang="en-US" sz="795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 Softtek S.A. de C.V. 2020 | Internal</a:t>
            </a:r>
          </a:p>
        </p:txBody>
      </p:sp>
      <p:pic>
        <p:nvPicPr>
          <p:cNvPr id="11" name="Picture 10" descr="Softtek-White.wmf">
            <a:extLst>
              <a:ext uri="{FF2B5EF4-FFF2-40B4-BE49-F238E27FC236}">
                <a16:creationId xmlns:a16="http://schemas.microsoft.com/office/drawing/2014/main" id="{D0AEB4ED-07D9-1A49-A5E7-AD1A60DCA0E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81524" y="4780131"/>
            <a:ext cx="2201202" cy="111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29483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Bumper Slide 3"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A2942794-57BC-C145-A2E4-11E38B9D886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273" y="5908242"/>
            <a:ext cx="4805691" cy="3286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1793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  <a:lvl2pPr marL="0" indent="0" algn="l">
              <a:buNone/>
              <a:defRPr sz="1586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2pPr>
            <a:lvl3pPr marL="906364" indent="0">
              <a:buNone/>
              <a:defRPr sz="1784"/>
            </a:lvl3pPr>
            <a:lvl4pPr marL="1359546" indent="0">
              <a:buNone/>
              <a:defRPr sz="1784"/>
            </a:lvl4pPr>
            <a:lvl5pPr marL="1812729" indent="0">
              <a:buNone/>
              <a:defRPr sz="1784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F427721-A7EE-A94E-AF82-B30522FA1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14" y="3479370"/>
            <a:ext cx="4807450" cy="2322739"/>
          </a:xfrm>
          <a:prstGeom prst="rect">
            <a:avLst/>
          </a:prstGeom>
        </p:spPr>
        <p:txBody>
          <a:bodyPr anchor="b"/>
          <a:lstStyle>
            <a:lvl1pPr algn="l">
              <a:defRPr sz="3984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C27DB1-A3E5-CD40-B20E-F30DBC3B37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29087" y="671515"/>
            <a:ext cx="2183002" cy="11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62181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Bumper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A2942794-57BC-C145-A2E4-11E38B9D886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273" y="5908242"/>
            <a:ext cx="4805691" cy="3286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1793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  <a:lvl2pPr marL="0" indent="0" algn="l">
              <a:buNone/>
              <a:defRPr sz="1586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2pPr>
            <a:lvl3pPr marL="906364" indent="0">
              <a:buNone/>
              <a:defRPr sz="1784"/>
            </a:lvl3pPr>
            <a:lvl4pPr marL="1359546" indent="0">
              <a:buNone/>
              <a:defRPr sz="1784"/>
            </a:lvl4pPr>
            <a:lvl5pPr marL="1812729" indent="0">
              <a:buNone/>
              <a:defRPr sz="1784"/>
            </a:lvl5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F427721-A7EE-A94E-AF82-B30522FA1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14" y="3479370"/>
            <a:ext cx="4807450" cy="2322739"/>
          </a:xfrm>
          <a:prstGeom prst="rect">
            <a:avLst/>
          </a:prstGeom>
        </p:spPr>
        <p:txBody>
          <a:bodyPr anchor="b"/>
          <a:lstStyle>
            <a:lvl1pPr algn="l">
              <a:defRPr sz="3984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C27DB1-A3E5-CD40-B20E-F30DBC3B37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29087" y="671515"/>
            <a:ext cx="2183002" cy="11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5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mper Slide 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A2942794-57BC-C145-A2E4-11E38B9D886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273" y="4154272"/>
            <a:ext cx="4848552" cy="3286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1793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  <a:lvl2pPr marL="0" indent="0" algn="l">
              <a:buNone/>
              <a:defRPr sz="1586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2pPr>
            <a:lvl3pPr marL="906364" indent="0">
              <a:buNone/>
              <a:defRPr sz="1784"/>
            </a:lvl3pPr>
            <a:lvl4pPr marL="1359546" indent="0">
              <a:buNone/>
              <a:defRPr sz="1784"/>
            </a:lvl4pPr>
            <a:lvl5pPr marL="1812729" indent="0">
              <a:buNone/>
              <a:defRPr sz="1784"/>
            </a:lvl5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F427721-A7EE-A94E-AF82-B30522FA1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14" y="1725400"/>
            <a:ext cx="4848551" cy="2322739"/>
          </a:xfrm>
          <a:prstGeom prst="rect">
            <a:avLst/>
          </a:prstGeom>
        </p:spPr>
        <p:txBody>
          <a:bodyPr anchor="b"/>
          <a:lstStyle>
            <a:lvl1pPr algn="l">
              <a:defRPr sz="3984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5" descr="Softtek-White.wmf">
            <a:extLst>
              <a:ext uri="{FF2B5EF4-FFF2-40B4-BE49-F238E27FC236}">
                <a16:creationId xmlns:a16="http://schemas.microsoft.com/office/drawing/2014/main" id="{995C840A-BF3D-FC45-913E-3EE5299C8C2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3333" y="671515"/>
            <a:ext cx="2194511" cy="11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70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mper Slide 2 – Time to Evolv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303B8FCC-CB3A-994D-ABE1-1450D0A53BF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94533" y="5358952"/>
            <a:ext cx="4848552" cy="3286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ct val="80000"/>
              </a:lnSpc>
              <a:buNone/>
              <a:defRPr sz="1793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  <a:lvl2pPr marL="0" indent="0" algn="l">
              <a:buNone/>
              <a:defRPr sz="1586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2pPr>
            <a:lvl3pPr marL="906364" indent="0">
              <a:buNone/>
              <a:defRPr sz="1784"/>
            </a:lvl3pPr>
            <a:lvl4pPr marL="1359546" indent="0">
              <a:buNone/>
              <a:defRPr sz="1784"/>
            </a:lvl4pPr>
            <a:lvl5pPr marL="1812729" indent="0">
              <a:buNone/>
              <a:defRPr sz="1784"/>
            </a:lvl5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7CF846-EF40-6246-B472-0257AFB53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2774" y="2930080"/>
            <a:ext cx="4848551" cy="2322739"/>
          </a:xfrm>
          <a:prstGeom prst="rect">
            <a:avLst/>
          </a:prstGeom>
        </p:spPr>
        <p:txBody>
          <a:bodyPr anchor="b"/>
          <a:lstStyle>
            <a:lvl1pPr algn="r">
              <a:defRPr sz="3984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A52AC1D-9471-C042-8CB2-B964DE78337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7334" y="419692"/>
            <a:ext cx="1003990" cy="232136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82C4BD95-7E8D-404A-BBED-5CB2515D6385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7718" y="651828"/>
            <a:ext cx="2451590" cy="245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94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mper Slide 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A2942794-57BC-C145-A2E4-11E38B9D886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273" y="5908242"/>
            <a:ext cx="4848552" cy="3286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1793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  <a:lvl2pPr marL="0" indent="0" algn="l">
              <a:buNone/>
              <a:defRPr sz="1586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2pPr>
            <a:lvl3pPr marL="906364" indent="0">
              <a:buNone/>
              <a:defRPr sz="1784"/>
            </a:lvl3pPr>
            <a:lvl4pPr marL="1359546" indent="0">
              <a:buNone/>
              <a:defRPr sz="1784"/>
            </a:lvl4pPr>
            <a:lvl5pPr marL="1812729" indent="0">
              <a:buNone/>
              <a:defRPr sz="1784"/>
            </a:lvl5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F427721-A7EE-A94E-AF82-B30522FA1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14" y="3479370"/>
            <a:ext cx="4807450" cy="2322739"/>
          </a:xfrm>
          <a:prstGeom prst="rect">
            <a:avLst/>
          </a:prstGeom>
        </p:spPr>
        <p:txBody>
          <a:bodyPr anchor="b"/>
          <a:lstStyle>
            <a:lvl1pPr algn="l">
              <a:defRPr sz="3984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3" descr="Softtek-White.wmf">
            <a:extLst>
              <a:ext uri="{FF2B5EF4-FFF2-40B4-BE49-F238E27FC236}">
                <a16:creationId xmlns:a16="http://schemas.microsoft.com/office/drawing/2014/main" id="{7CC27DB1-A3E5-CD40-B20E-F30DBC3B370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3333" y="671515"/>
            <a:ext cx="2194511" cy="11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9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Back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ofttek-White.wmf">
            <a:extLst>
              <a:ext uri="{FF2B5EF4-FFF2-40B4-BE49-F238E27FC236}">
                <a16:creationId xmlns:a16="http://schemas.microsoft.com/office/drawing/2014/main" id="{DE756E6B-B838-4D4E-B77A-4C727CF7C4E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428" y="5887233"/>
            <a:ext cx="1307770" cy="66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00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9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microsoft.com/office/2007/relationships/hdphoto" Target="../media/hdphoto2.wdp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4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CC330A-5EFB-2946-A959-5C8858466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973" y="6564647"/>
            <a:ext cx="4319193" cy="2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860" tIns="35860" rIns="35860" bIns="35860"/>
          <a:lstStyle/>
          <a:p>
            <a:pPr marL="0" marR="0" indent="0" algn="r" defTabSz="90863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95" baseline="0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 </a:t>
            </a:r>
            <a:r>
              <a:rPr lang="en-US" sz="795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Franklin Gothic Book" panose="020B0503020102020204" pitchFamily="34" charset="0"/>
                <a:cs typeface="Arial" charset="0"/>
              </a:rPr>
              <a:t>All</a:t>
            </a:r>
            <a:r>
              <a:rPr lang="en-US" sz="795" baseline="0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Franklin Gothic Book" panose="020B0503020102020204" pitchFamily="34" charset="0"/>
                <a:cs typeface="Arial" charset="0"/>
              </a:rPr>
              <a:t> Rights Reserved</a:t>
            </a:r>
            <a:r>
              <a:rPr lang="en-US" sz="795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 © </a:t>
            </a:r>
            <a:r>
              <a:rPr lang="en-US" sz="795" noProof="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Valores</a:t>
            </a:r>
            <a:r>
              <a:rPr lang="en-US" sz="795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 </a:t>
            </a:r>
            <a:r>
              <a:rPr lang="en-US" sz="795" noProof="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Corporativos</a:t>
            </a:r>
            <a:r>
              <a:rPr lang="en-US" sz="795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 Softtek S.A. de C.V. 2020 | Internal</a:t>
            </a:r>
          </a:p>
        </p:txBody>
      </p:sp>
    </p:spTree>
    <p:extLst>
      <p:ext uri="{BB962C8B-B14F-4D97-AF65-F5344CB8AC3E}">
        <p14:creationId xmlns:p14="http://schemas.microsoft.com/office/powerpoint/2010/main" val="397972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08557" rtl="0" eaLnBrk="1" latinLnBrk="0" hangingPunct="1">
        <a:lnSpc>
          <a:spcPct val="90000"/>
        </a:lnSpc>
        <a:spcBef>
          <a:spcPct val="0"/>
        </a:spcBef>
        <a:buNone/>
        <a:defRPr sz="43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140" indent="-227140" algn="l" defTabSz="908557" rtl="0" eaLnBrk="1" latinLnBrk="0" hangingPunct="1">
        <a:lnSpc>
          <a:spcPct val="90000"/>
        </a:lnSpc>
        <a:spcBef>
          <a:spcPts val="994"/>
        </a:spcBef>
        <a:buFont typeface="Arial" panose="020B0604020202020204" pitchFamily="34" charset="0"/>
        <a:buChar char="•"/>
        <a:defRPr sz="2782" kern="1200">
          <a:solidFill>
            <a:schemeClr val="tx1"/>
          </a:solidFill>
          <a:latin typeface="+mn-lt"/>
          <a:ea typeface="+mn-ea"/>
          <a:cs typeface="+mn-cs"/>
        </a:defRPr>
      </a:lvl1pPr>
      <a:lvl2pPr marL="681418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2385" kern="1200">
          <a:solidFill>
            <a:schemeClr val="tx1"/>
          </a:solidFill>
          <a:latin typeface="+mn-lt"/>
          <a:ea typeface="+mn-ea"/>
          <a:cs typeface="+mn-cs"/>
        </a:defRPr>
      </a:lvl2pPr>
      <a:lvl3pPr marL="1135696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987" kern="1200">
          <a:solidFill>
            <a:schemeClr val="tx1"/>
          </a:solidFill>
          <a:latin typeface="+mn-lt"/>
          <a:ea typeface="+mn-ea"/>
          <a:cs typeface="+mn-cs"/>
        </a:defRPr>
      </a:lvl3pPr>
      <a:lvl4pPr marL="1589975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88" kern="1200">
          <a:solidFill>
            <a:schemeClr val="tx1"/>
          </a:solidFill>
          <a:latin typeface="+mn-lt"/>
          <a:ea typeface="+mn-ea"/>
          <a:cs typeface="+mn-cs"/>
        </a:defRPr>
      </a:lvl4pPr>
      <a:lvl5pPr marL="2044253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88" kern="1200">
          <a:solidFill>
            <a:schemeClr val="tx1"/>
          </a:solidFill>
          <a:latin typeface="+mn-lt"/>
          <a:ea typeface="+mn-ea"/>
          <a:cs typeface="+mn-cs"/>
        </a:defRPr>
      </a:lvl5pPr>
      <a:lvl6pPr marL="2498532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88" kern="1200">
          <a:solidFill>
            <a:schemeClr val="tx1"/>
          </a:solidFill>
          <a:latin typeface="+mn-lt"/>
          <a:ea typeface="+mn-ea"/>
          <a:cs typeface="+mn-cs"/>
        </a:defRPr>
      </a:lvl6pPr>
      <a:lvl7pPr marL="2952810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88" kern="1200">
          <a:solidFill>
            <a:schemeClr val="tx1"/>
          </a:solidFill>
          <a:latin typeface="+mn-lt"/>
          <a:ea typeface="+mn-ea"/>
          <a:cs typeface="+mn-cs"/>
        </a:defRPr>
      </a:lvl7pPr>
      <a:lvl8pPr marL="3407088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88" kern="1200">
          <a:solidFill>
            <a:schemeClr val="tx1"/>
          </a:solidFill>
          <a:latin typeface="+mn-lt"/>
          <a:ea typeface="+mn-ea"/>
          <a:cs typeface="+mn-cs"/>
        </a:defRPr>
      </a:lvl8pPr>
      <a:lvl9pPr marL="3861367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1pPr>
      <a:lvl2pPr marL="454278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2pPr>
      <a:lvl3pPr marL="908557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3pPr>
      <a:lvl4pPr marL="1362835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4pPr>
      <a:lvl5pPr marL="1817114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5pPr>
      <a:lvl6pPr marL="2271392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6pPr>
      <a:lvl7pPr marL="2725670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7pPr>
      <a:lvl8pPr marL="3179949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8pPr>
      <a:lvl9pPr marL="3634227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B585E4-3078-C441-B363-838892483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67" y="288926"/>
            <a:ext cx="10380133" cy="45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52A21-A9AE-AB4D-BADB-976AF356D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5750" y="933450"/>
            <a:ext cx="11634107" cy="5530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27C0A5-9349-1349-8AED-2BCF014BA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62" y="6528459"/>
            <a:ext cx="310481" cy="238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768" tIns="35768" rIns="35768" bIns="35768" anchor="ctr"/>
          <a:lstStyle/>
          <a:p>
            <a:pPr marL="0" marR="0" indent="0" algn="ctr" defTabSz="90636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AD8C7C-CCBC-854D-A681-3946D5D911B7}" type="slidenum">
              <a:rPr lang="en-US" sz="994" b="0" i="0" noProof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pPr marL="0" marR="0" indent="0" algn="ctr" defTabSz="90636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94" b="0" i="0" noProof="0">
              <a:solidFill>
                <a:schemeClr val="tx1">
                  <a:lumMod val="60000"/>
                  <a:lumOff val="40000"/>
                </a:schemeClr>
              </a:solidFill>
              <a:latin typeface="+mn-lt"/>
              <a:cs typeface="Arial" charset="0"/>
            </a:endParaRP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E1DA136A-A225-EF4E-8D0A-0ADCD6D730A3}"/>
              </a:ext>
            </a:extLst>
          </p:cNvPr>
          <p:cNvPicPr>
            <a:picLocks noChangeAspect="1"/>
          </p:cNvPicPr>
          <p:nvPr/>
        </p:nvPicPr>
        <p:blipFill>
          <a:blip r:embed="rId18" cstate="screen">
            <a:alphaModFix/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10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7334" y="419692"/>
            <a:ext cx="1003990" cy="23213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973A2BC-985D-B44E-AB5D-2DBD50546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973" y="6564647"/>
            <a:ext cx="4319193" cy="2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860" tIns="35860" rIns="35860" bIns="35860"/>
          <a:lstStyle/>
          <a:p>
            <a:pPr marL="0" marR="0" indent="0" algn="r" defTabSz="90863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95" baseline="0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 </a:t>
            </a:r>
            <a:r>
              <a:rPr lang="en-US" sz="795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Franklin Gothic Book" panose="020B0503020102020204" pitchFamily="34" charset="0"/>
                <a:cs typeface="Arial" charset="0"/>
              </a:rPr>
              <a:t>All</a:t>
            </a:r>
            <a:r>
              <a:rPr lang="en-US" sz="795" baseline="0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Franklin Gothic Book" panose="020B0503020102020204" pitchFamily="34" charset="0"/>
                <a:cs typeface="Arial" charset="0"/>
              </a:rPr>
              <a:t> Rights Reserved</a:t>
            </a:r>
            <a:r>
              <a:rPr lang="en-US" sz="795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 © </a:t>
            </a:r>
            <a:r>
              <a:rPr lang="en-US" sz="795" noProof="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Valores</a:t>
            </a:r>
            <a:r>
              <a:rPr lang="en-US" sz="795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 </a:t>
            </a:r>
            <a:r>
              <a:rPr lang="en-US" sz="795" noProof="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Corporativos</a:t>
            </a:r>
            <a:r>
              <a:rPr lang="en-US" sz="795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 Softtek S.A. de C.V. 2020 | Internal</a:t>
            </a:r>
          </a:p>
        </p:txBody>
      </p:sp>
    </p:spTree>
    <p:extLst>
      <p:ext uri="{BB962C8B-B14F-4D97-AF65-F5344CB8AC3E}">
        <p14:creationId xmlns:p14="http://schemas.microsoft.com/office/powerpoint/2010/main" val="2333541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908557" rtl="0" eaLnBrk="1" latinLnBrk="0" hangingPunct="1">
        <a:lnSpc>
          <a:spcPct val="90000"/>
        </a:lnSpc>
        <a:spcBef>
          <a:spcPct val="0"/>
        </a:spcBef>
        <a:buNone/>
        <a:defRPr sz="2484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7140" indent="-227140" algn="l" defTabSz="908557" rtl="0" eaLnBrk="1" latinLnBrk="0" hangingPunct="1">
        <a:lnSpc>
          <a:spcPct val="90000"/>
        </a:lnSpc>
        <a:spcBef>
          <a:spcPts val="994"/>
        </a:spcBef>
        <a:buFont typeface="Arial" panose="020B0604020202020204" pitchFamily="34" charset="0"/>
        <a:buChar char="•"/>
        <a:defRPr sz="1987" kern="1200">
          <a:solidFill>
            <a:schemeClr val="bg1"/>
          </a:solidFill>
          <a:latin typeface="+mn-lt"/>
          <a:ea typeface="+mn-ea"/>
          <a:cs typeface="+mn-cs"/>
        </a:defRPr>
      </a:lvl1pPr>
      <a:lvl2pPr marL="681418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88" kern="1200">
          <a:solidFill>
            <a:schemeClr val="bg1"/>
          </a:solidFill>
          <a:latin typeface="+mn-lt"/>
          <a:ea typeface="+mn-ea"/>
          <a:cs typeface="+mn-cs"/>
        </a:defRPr>
      </a:lvl2pPr>
      <a:lvl3pPr marL="1135696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590" kern="1200">
          <a:solidFill>
            <a:schemeClr val="bg1"/>
          </a:solidFill>
          <a:latin typeface="+mn-lt"/>
          <a:ea typeface="+mn-ea"/>
          <a:cs typeface="+mn-cs"/>
        </a:defRPr>
      </a:lvl3pPr>
      <a:lvl4pPr marL="1589975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392" kern="1200">
          <a:solidFill>
            <a:schemeClr val="bg1"/>
          </a:solidFill>
          <a:latin typeface="+mn-lt"/>
          <a:ea typeface="+mn-ea"/>
          <a:cs typeface="+mn-cs"/>
        </a:defRPr>
      </a:lvl4pPr>
      <a:lvl5pPr marL="2044253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192" kern="1200">
          <a:solidFill>
            <a:schemeClr val="bg1"/>
          </a:solidFill>
          <a:latin typeface="+mn-lt"/>
          <a:ea typeface="+mn-ea"/>
          <a:cs typeface="+mn-cs"/>
        </a:defRPr>
      </a:lvl5pPr>
      <a:lvl6pPr marL="2498532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88" kern="1200">
          <a:solidFill>
            <a:schemeClr val="tx1"/>
          </a:solidFill>
          <a:latin typeface="+mn-lt"/>
          <a:ea typeface="+mn-ea"/>
          <a:cs typeface="+mn-cs"/>
        </a:defRPr>
      </a:lvl6pPr>
      <a:lvl7pPr marL="2952810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88" kern="1200">
          <a:solidFill>
            <a:schemeClr val="tx1"/>
          </a:solidFill>
          <a:latin typeface="+mn-lt"/>
          <a:ea typeface="+mn-ea"/>
          <a:cs typeface="+mn-cs"/>
        </a:defRPr>
      </a:lvl7pPr>
      <a:lvl8pPr marL="3407088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88" kern="1200">
          <a:solidFill>
            <a:schemeClr val="tx1"/>
          </a:solidFill>
          <a:latin typeface="+mn-lt"/>
          <a:ea typeface="+mn-ea"/>
          <a:cs typeface="+mn-cs"/>
        </a:defRPr>
      </a:lvl8pPr>
      <a:lvl9pPr marL="3861367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1pPr>
      <a:lvl2pPr marL="454278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2pPr>
      <a:lvl3pPr marL="908557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3pPr>
      <a:lvl4pPr marL="1362835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4pPr>
      <a:lvl5pPr marL="1817114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5pPr>
      <a:lvl6pPr marL="2271392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6pPr>
      <a:lvl7pPr marL="2725670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7pPr>
      <a:lvl8pPr marL="3179949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8pPr>
      <a:lvl9pPr marL="3634227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E27C0A5-9349-1349-8AED-2BCF014BA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62" y="6528459"/>
            <a:ext cx="310481" cy="238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768" tIns="35768" rIns="35768" bIns="35768" anchor="ctr"/>
          <a:lstStyle/>
          <a:p>
            <a:pPr marL="0" marR="0" indent="0" algn="ctr" defTabSz="90636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AD8C7C-CCBC-854D-A681-3946D5D911B7}" type="slidenum">
              <a:rPr lang="en-US" sz="994" b="0" i="0" noProof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pPr marL="0" marR="0" indent="0" algn="ctr" defTabSz="90636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94" b="0" i="0" noProof="0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  <a:cs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54D0E5-C36F-B644-A550-B73646DB9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973" y="6564647"/>
            <a:ext cx="4319193" cy="2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860" tIns="35860" rIns="35860" bIns="35860"/>
          <a:lstStyle/>
          <a:p>
            <a:pPr algn="r" defTabSz="908635">
              <a:defRPr/>
            </a:pPr>
            <a:r>
              <a:rPr lang="en-US" sz="795" dirty="0">
                <a:solidFill>
                  <a:srgbClr val="424242">
                    <a:lumMod val="60000"/>
                    <a:lumOff val="40000"/>
                  </a:srgbClr>
                </a:solidFill>
                <a:latin typeface="Franklin Gothic Book" panose="020B0503020102020204"/>
                <a:cs typeface="Arial" charset="0"/>
              </a:rPr>
              <a:t> </a:t>
            </a:r>
            <a:r>
              <a:rPr lang="en-US" sz="795" dirty="0">
                <a:solidFill>
                  <a:srgbClr val="424242">
                    <a:lumMod val="60000"/>
                    <a:lumOff val="40000"/>
                  </a:srgbClr>
                </a:solidFill>
                <a:latin typeface="Franklin Gothic Book" panose="020B0503020102020204" pitchFamily="34" charset="0"/>
                <a:cs typeface="Arial" charset="0"/>
              </a:rPr>
              <a:t>All Rights Reserved</a:t>
            </a:r>
            <a:r>
              <a:rPr lang="en-US" sz="795" dirty="0">
                <a:solidFill>
                  <a:srgbClr val="424242">
                    <a:lumMod val="60000"/>
                    <a:lumOff val="40000"/>
                  </a:srgbClr>
                </a:solidFill>
                <a:latin typeface="Franklin Gothic Book" panose="020B0503020102020204"/>
                <a:cs typeface="Arial" charset="0"/>
              </a:rPr>
              <a:t> © </a:t>
            </a:r>
            <a:r>
              <a:rPr lang="en-US" sz="795" dirty="0" err="1">
                <a:solidFill>
                  <a:srgbClr val="424242">
                    <a:lumMod val="60000"/>
                    <a:lumOff val="40000"/>
                  </a:srgbClr>
                </a:solidFill>
                <a:latin typeface="Franklin Gothic Book" panose="020B0503020102020204"/>
                <a:cs typeface="Arial" charset="0"/>
              </a:rPr>
              <a:t>Valores</a:t>
            </a:r>
            <a:r>
              <a:rPr lang="en-US" sz="795" dirty="0">
                <a:solidFill>
                  <a:srgbClr val="424242">
                    <a:lumMod val="60000"/>
                    <a:lumOff val="40000"/>
                  </a:srgbClr>
                </a:solidFill>
                <a:latin typeface="Franklin Gothic Book" panose="020B0503020102020204"/>
                <a:cs typeface="Arial" charset="0"/>
              </a:rPr>
              <a:t> </a:t>
            </a:r>
            <a:r>
              <a:rPr lang="en-US" sz="795" dirty="0" err="1">
                <a:solidFill>
                  <a:srgbClr val="424242">
                    <a:lumMod val="60000"/>
                    <a:lumOff val="40000"/>
                  </a:srgbClr>
                </a:solidFill>
                <a:latin typeface="Franklin Gothic Book" panose="020B0503020102020204"/>
                <a:cs typeface="Arial" charset="0"/>
              </a:rPr>
              <a:t>Corporativos</a:t>
            </a:r>
            <a:r>
              <a:rPr lang="en-US" sz="795" dirty="0">
                <a:solidFill>
                  <a:srgbClr val="424242">
                    <a:lumMod val="60000"/>
                    <a:lumOff val="40000"/>
                  </a:srgbClr>
                </a:solidFill>
                <a:latin typeface="Franklin Gothic Book" panose="020B0503020102020204"/>
                <a:cs typeface="Arial" charset="0"/>
              </a:rPr>
              <a:t> Softtek S.A. de C.V. 2020 | Internal</a:t>
            </a:r>
          </a:p>
        </p:txBody>
      </p:sp>
    </p:spTree>
    <p:extLst>
      <p:ext uri="{BB962C8B-B14F-4D97-AF65-F5344CB8AC3E}">
        <p14:creationId xmlns:p14="http://schemas.microsoft.com/office/powerpoint/2010/main" val="325225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</p:sldLayoutIdLst>
  <p:txStyles>
    <p:titleStyle>
      <a:lvl1pPr algn="l" defTabSz="908557" rtl="0" eaLnBrk="1" latinLnBrk="0" hangingPunct="1">
        <a:lnSpc>
          <a:spcPct val="90000"/>
        </a:lnSpc>
        <a:spcBef>
          <a:spcPct val="0"/>
        </a:spcBef>
        <a:buNone/>
        <a:defRPr sz="2484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7140" indent="-227140" algn="l" defTabSz="908557" rtl="0" eaLnBrk="1" latinLnBrk="0" hangingPunct="1">
        <a:lnSpc>
          <a:spcPct val="90000"/>
        </a:lnSpc>
        <a:spcBef>
          <a:spcPts val="994"/>
        </a:spcBef>
        <a:buFont typeface="Arial" panose="020B0604020202020204" pitchFamily="34" charset="0"/>
        <a:buChar char="•"/>
        <a:defRPr sz="1987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681418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88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1135696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59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1589975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392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2044253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192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2498532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88" kern="1200">
          <a:solidFill>
            <a:schemeClr val="tx1"/>
          </a:solidFill>
          <a:latin typeface="+mn-lt"/>
          <a:ea typeface="+mn-ea"/>
          <a:cs typeface="+mn-cs"/>
        </a:defRPr>
      </a:lvl6pPr>
      <a:lvl7pPr marL="2952810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88" kern="1200">
          <a:solidFill>
            <a:schemeClr val="tx1"/>
          </a:solidFill>
          <a:latin typeface="+mn-lt"/>
          <a:ea typeface="+mn-ea"/>
          <a:cs typeface="+mn-cs"/>
        </a:defRPr>
      </a:lvl7pPr>
      <a:lvl8pPr marL="3407088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88" kern="1200">
          <a:solidFill>
            <a:schemeClr val="tx1"/>
          </a:solidFill>
          <a:latin typeface="+mn-lt"/>
          <a:ea typeface="+mn-ea"/>
          <a:cs typeface="+mn-cs"/>
        </a:defRPr>
      </a:lvl8pPr>
      <a:lvl9pPr marL="3861367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1pPr>
      <a:lvl2pPr marL="454278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2pPr>
      <a:lvl3pPr marL="908557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3pPr>
      <a:lvl4pPr marL="1362835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4pPr>
      <a:lvl5pPr marL="1817114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5pPr>
      <a:lvl6pPr marL="2271392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6pPr>
      <a:lvl7pPr marL="2725670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7pPr>
      <a:lvl8pPr marL="3179949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8pPr>
      <a:lvl9pPr marL="3634227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951A77-E067-2049-8312-3526A322D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973" y="6564647"/>
            <a:ext cx="4319193" cy="2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860" tIns="35860" rIns="35860" bIns="35860"/>
          <a:lstStyle/>
          <a:p>
            <a:pPr algn="r" defTabSz="908635">
              <a:defRPr/>
            </a:pPr>
            <a:r>
              <a:rPr lang="en-US" sz="795" dirty="0">
                <a:solidFill>
                  <a:srgbClr val="424242">
                    <a:lumMod val="60000"/>
                    <a:lumOff val="40000"/>
                  </a:srgbClr>
                </a:solidFill>
                <a:latin typeface="Franklin Gothic Book" panose="020B0503020102020204"/>
                <a:cs typeface="Arial" charset="0"/>
              </a:rPr>
              <a:t> </a:t>
            </a:r>
            <a:r>
              <a:rPr lang="en-US" sz="795" dirty="0">
                <a:solidFill>
                  <a:srgbClr val="424242">
                    <a:lumMod val="60000"/>
                    <a:lumOff val="40000"/>
                  </a:srgbClr>
                </a:solidFill>
                <a:latin typeface="Franklin Gothic Book" panose="020B0503020102020204" pitchFamily="34" charset="0"/>
                <a:cs typeface="Arial" charset="0"/>
              </a:rPr>
              <a:t>All Rights Reserved</a:t>
            </a:r>
            <a:r>
              <a:rPr lang="en-US" sz="795" dirty="0">
                <a:solidFill>
                  <a:srgbClr val="424242">
                    <a:lumMod val="60000"/>
                    <a:lumOff val="40000"/>
                  </a:srgbClr>
                </a:solidFill>
                <a:latin typeface="Franklin Gothic Book" panose="020B0503020102020204"/>
                <a:cs typeface="Arial" charset="0"/>
              </a:rPr>
              <a:t> © </a:t>
            </a:r>
            <a:r>
              <a:rPr lang="en-US" sz="795" dirty="0" err="1">
                <a:solidFill>
                  <a:srgbClr val="424242">
                    <a:lumMod val="60000"/>
                    <a:lumOff val="40000"/>
                  </a:srgbClr>
                </a:solidFill>
                <a:latin typeface="Franklin Gothic Book" panose="020B0503020102020204"/>
                <a:cs typeface="Arial" charset="0"/>
              </a:rPr>
              <a:t>Valores</a:t>
            </a:r>
            <a:r>
              <a:rPr lang="en-US" sz="795" dirty="0">
                <a:solidFill>
                  <a:srgbClr val="424242">
                    <a:lumMod val="60000"/>
                    <a:lumOff val="40000"/>
                  </a:srgbClr>
                </a:solidFill>
                <a:latin typeface="Franklin Gothic Book" panose="020B0503020102020204"/>
                <a:cs typeface="Arial" charset="0"/>
              </a:rPr>
              <a:t> </a:t>
            </a:r>
            <a:r>
              <a:rPr lang="en-US" sz="795" dirty="0" err="1">
                <a:solidFill>
                  <a:srgbClr val="424242">
                    <a:lumMod val="60000"/>
                    <a:lumOff val="40000"/>
                  </a:srgbClr>
                </a:solidFill>
                <a:latin typeface="Franklin Gothic Book" panose="020B0503020102020204"/>
                <a:cs typeface="Arial" charset="0"/>
              </a:rPr>
              <a:t>Corporativos</a:t>
            </a:r>
            <a:r>
              <a:rPr lang="en-US" sz="795" dirty="0">
                <a:solidFill>
                  <a:srgbClr val="424242">
                    <a:lumMod val="60000"/>
                    <a:lumOff val="40000"/>
                  </a:srgbClr>
                </a:solidFill>
                <a:latin typeface="Franklin Gothic Book" panose="020B0503020102020204"/>
                <a:cs typeface="Arial" charset="0"/>
              </a:rPr>
              <a:t> Softtek S.A. de C.V. 2020 | Internal</a:t>
            </a:r>
          </a:p>
        </p:txBody>
      </p:sp>
    </p:spTree>
    <p:extLst>
      <p:ext uri="{BB962C8B-B14F-4D97-AF65-F5344CB8AC3E}">
        <p14:creationId xmlns:p14="http://schemas.microsoft.com/office/powerpoint/2010/main" val="205182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</p:sldLayoutIdLst>
  <p:txStyles>
    <p:titleStyle>
      <a:lvl1pPr algn="l" defTabSz="908557" rtl="0" eaLnBrk="1" latinLnBrk="0" hangingPunct="1">
        <a:lnSpc>
          <a:spcPct val="90000"/>
        </a:lnSpc>
        <a:spcBef>
          <a:spcPct val="0"/>
        </a:spcBef>
        <a:buNone/>
        <a:defRPr sz="2484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7140" indent="-227140" algn="l" defTabSz="908557" rtl="0" eaLnBrk="1" latinLnBrk="0" hangingPunct="1">
        <a:lnSpc>
          <a:spcPct val="90000"/>
        </a:lnSpc>
        <a:spcBef>
          <a:spcPts val="994"/>
        </a:spcBef>
        <a:buFont typeface="Arial" panose="020B0604020202020204" pitchFamily="34" charset="0"/>
        <a:buChar char="•"/>
        <a:defRPr sz="1987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681418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88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1135696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59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1589975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392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2044253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192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2498532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88" kern="1200">
          <a:solidFill>
            <a:schemeClr val="tx1"/>
          </a:solidFill>
          <a:latin typeface="+mn-lt"/>
          <a:ea typeface="+mn-ea"/>
          <a:cs typeface="+mn-cs"/>
        </a:defRPr>
      </a:lvl6pPr>
      <a:lvl7pPr marL="2952810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88" kern="1200">
          <a:solidFill>
            <a:schemeClr val="tx1"/>
          </a:solidFill>
          <a:latin typeface="+mn-lt"/>
          <a:ea typeface="+mn-ea"/>
          <a:cs typeface="+mn-cs"/>
        </a:defRPr>
      </a:lvl7pPr>
      <a:lvl8pPr marL="3407088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88" kern="1200">
          <a:solidFill>
            <a:schemeClr val="tx1"/>
          </a:solidFill>
          <a:latin typeface="+mn-lt"/>
          <a:ea typeface="+mn-ea"/>
          <a:cs typeface="+mn-cs"/>
        </a:defRPr>
      </a:lvl8pPr>
      <a:lvl9pPr marL="3861367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1pPr>
      <a:lvl2pPr marL="454278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2pPr>
      <a:lvl3pPr marL="908557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3pPr>
      <a:lvl4pPr marL="1362835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4pPr>
      <a:lvl5pPr marL="1817114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5pPr>
      <a:lvl6pPr marL="2271392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6pPr>
      <a:lvl7pPr marL="2725670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7pPr>
      <a:lvl8pPr marL="3179949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8pPr>
      <a:lvl9pPr marL="3634227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Fundamentals	</a:t>
            </a:r>
            <a:endParaRPr lang="es-MX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03/16/2020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Pimcore</a:t>
            </a:r>
            <a:r>
              <a:rPr lang="en-US" dirty="0" smtClean="0"/>
              <a:t>	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7730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/>
            <a:r>
              <a:rPr lang="en-US" sz="2800" dirty="0" err="1"/>
              <a:t>Pimcore</a:t>
            </a:r>
            <a:r>
              <a:rPr lang="en-US" sz="2800" dirty="0"/>
              <a:t> </a:t>
            </a:r>
            <a:r>
              <a:rPr lang="en-US" sz="2800" dirty="0" smtClean="0"/>
              <a:t>ecosystem</a:t>
            </a:r>
          </a:p>
          <a:p>
            <a:pPr marL="740028" lvl="1" indent="-285750"/>
            <a:r>
              <a:rPr lang="en-US" sz="2601" dirty="0" smtClean="0"/>
              <a:t>Overview: what is and what isn’t </a:t>
            </a:r>
            <a:r>
              <a:rPr lang="en-US" sz="2601" dirty="0" err="1" smtClean="0"/>
              <a:t>Pimcore</a:t>
            </a:r>
            <a:r>
              <a:rPr lang="en-US" sz="2601" dirty="0" smtClean="0"/>
              <a:t>?</a:t>
            </a:r>
          </a:p>
          <a:p>
            <a:pPr marL="740028" lvl="1" indent="-285750"/>
            <a:r>
              <a:rPr lang="en-US" sz="2601" dirty="0" err="1" smtClean="0"/>
              <a:t>Pimcore</a:t>
            </a:r>
            <a:r>
              <a:rPr lang="en-US" sz="2601" dirty="0" smtClean="0"/>
              <a:t> architecture</a:t>
            </a:r>
          </a:p>
          <a:p>
            <a:pPr marL="740028" lvl="1" indent="-285750"/>
            <a:r>
              <a:rPr lang="en-US" sz="2601" dirty="0" err="1" smtClean="0"/>
              <a:t>Pimcore</a:t>
            </a:r>
            <a:r>
              <a:rPr lang="en-US" sz="2601" dirty="0" smtClean="0"/>
              <a:t> in a nutshell</a:t>
            </a:r>
            <a:endParaRPr lang="en-US" sz="2601" dirty="0"/>
          </a:p>
          <a:p>
            <a:pPr marL="285750" indent="-285750"/>
            <a:r>
              <a:rPr lang="en-US" sz="2800" dirty="0"/>
              <a:t>Getting </a:t>
            </a:r>
            <a:r>
              <a:rPr lang="en-US" sz="2800" dirty="0" smtClean="0"/>
              <a:t>started</a:t>
            </a:r>
          </a:p>
          <a:p>
            <a:pPr marL="740028" lvl="1" indent="-285750"/>
            <a:r>
              <a:rPr lang="en-US" sz="2601" dirty="0" smtClean="0"/>
              <a:t>System requirements</a:t>
            </a:r>
          </a:p>
          <a:p>
            <a:pPr marL="740028" lvl="1" indent="-285750"/>
            <a:r>
              <a:rPr lang="en-US" sz="2601" dirty="0" smtClean="0"/>
              <a:t> </a:t>
            </a:r>
            <a:endParaRPr lang="en-US" sz="260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this session…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648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what is and what isn’t </a:t>
            </a:r>
            <a:r>
              <a:rPr lang="en-US" dirty="0" err="1" smtClean="0"/>
              <a:t>Pimcore</a:t>
            </a:r>
            <a:r>
              <a:rPr lang="en-US" dirty="0" smtClean="0"/>
              <a:t>?</a:t>
            </a:r>
            <a:endParaRPr lang="es-MX" dirty="0"/>
          </a:p>
        </p:txBody>
      </p:sp>
      <p:sp>
        <p:nvSpPr>
          <p:cNvPr id="4" name="Rectangle 3"/>
          <p:cNvSpPr/>
          <p:nvPr/>
        </p:nvSpPr>
        <p:spPr>
          <a:xfrm>
            <a:off x="287866" y="985053"/>
            <a:ext cx="1164745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/>
              <a:t>Pimcore</a:t>
            </a:r>
            <a:r>
              <a:rPr lang="en-US" dirty="0"/>
              <a:t> is the leading open source platform for managing digital data and a fully integrated software stack for </a:t>
            </a:r>
          </a:p>
          <a:p>
            <a:pPr algn="just"/>
            <a:r>
              <a:rPr lang="en-US" dirty="0"/>
              <a:t>CMS, DAM, PIM and Commerce.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As a platform, </a:t>
            </a:r>
            <a:r>
              <a:rPr lang="en-US" dirty="0" err="1"/>
              <a:t>pimcore</a:t>
            </a:r>
            <a:r>
              <a:rPr lang="en-US" dirty="0"/>
              <a:t> provides a solid foundation with generic functionality for all kinds of web applications and</a:t>
            </a:r>
          </a:p>
          <a:p>
            <a:pPr algn="just"/>
            <a:r>
              <a:rPr lang="en-US" dirty="0"/>
              <a:t>therefore allows rapid application development and building customer solutions really fast.</a:t>
            </a:r>
            <a:endParaRPr lang="es-MX" dirty="0"/>
          </a:p>
        </p:txBody>
      </p:sp>
      <p:pic>
        <p:nvPicPr>
          <p:cNvPr id="1026" name="Picture 2" descr="Pimco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339" y="1953295"/>
            <a:ext cx="7034552" cy="395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87866" y="5450195"/>
            <a:ext cx="117629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>
                <a:solidFill>
                  <a:srgbClr val="2D2D2D"/>
                </a:solidFill>
                <a:latin typeface="Open Sans"/>
              </a:rPr>
              <a:t>Pimcore</a:t>
            </a:r>
            <a:r>
              <a:rPr lang="en-US" dirty="0">
                <a:solidFill>
                  <a:srgbClr val="2D2D2D"/>
                </a:solidFill>
                <a:latin typeface="Open Sans"/>
              </a:rPr>
              <a:t> is built for developers and should empower them to build great digital experiences easily. As a consequence, </a:t>
            </a:r>
            <a:r>
              <a:rPr lang="en-US" b="1" dirty="0" err="1">
                <a:solidFill>
                  <a:srgbClr val="2D2D2D"/>
                </a:solidFill>
                <a:latin typeface="Open Sans"/>
              </a:rPr>
              <a:t>Pimcore</a:t>
            </a:r>
            <a:r>
              <a:rPr lang="en-US" b="1" dirty="0">
                <a:solidFill>
                  <a:srgbClr val="2D2D2D"/>
                </a:solidFill>
                <a:latin typeface="Open Sans"/>
              </a:rPr>
              <a:t> is NOT an ‘out-of-the-box’ software product </a:t>
            </a:r>
            <a:r>
              <a:rPr lang="en-US" dirty="0">
                <a:solidFill>
                  <a:srgbClr val="2D2D2D"/>
                </a:solidFill>
                <a:latin typeface="Open Sans"/>
              </a:rPr>
              <a:t>like </a:t>
            </a:r>
            <a:r>
              <a:rPr lang="en-US" dirty="0" err="1">
                <a:solidFill>
                  <a:srgbClr val="2D2D2D"/>
                </a:solidFill>
                <a:latin typeface="Open Sans"/>
              </a:rPr>
              <a:t>Wordpress</a:t>
            </a:r>
            <a:r>
              <a:rPr lang="en-US" dirty="0">
                <a:solidFill>
                  <a:srgbClr val="2D2D2D"/>
                </a:solidFill>
                <a:latin typeface="Open Sans"/>
              </a:rPr>
              <a:t>, </a:t>
            </a:r>
            <a:r>
              <a:rPr lang="en-US" dirty="0" err="1">
                <a:solidFill>
                  <a:srgbClr val="2D2D2D"/>
                </a:solidFill>
                <a:latin typeface="Open Sans"/>
              </a:rPr>
              <a:t>Magento</a:t>
            </a:r>
            <a:r>
              <a:rPr lang="en-US" dirty="0">
                <a:solidFill>
                  <a:srgbClr val="2D2D2D"/>
                </a:solidFill>
                <a:latin typeface="Open Sans"/>
              </a:rPr>
              <a:t>, </a:t>
            </a:r>
            <a:r>
              <a:rPr lang="en-US" dirty="0" err="1">
                <a:solidFill>
                  <a:srgbClr val="2D2D2D"/>
                </a:solidFill>
                <a:latin typeface="Open Sans"/>
              </a:rPr>
              <a:t>Akeneo</a:t>
            </a:r>
            <a:r>
              <a:rPr lang="en-US" dirty="0">
                <a:solidFill>
                  <a:srgbClr val="2D2D2D"/>
                </a:solidFill>
                <a:latin typeface="Open Sans"/>
              </a:rPr>
              <a:t>, </a:t>
            </a:r>
            <a:r>
              <a:rPr lang="en-US" dirty="0" err="1">
                <a:solidFill>
                  <a:srgbClr val="2D2D2D"/>
                </a:solidFill>
                <a:latin typeface="Open Sans"/>
              </a:rPr>
              <a:t>WooCommerce</a:t>
            </a:r>
            <a:r>
              <a:rPr lang="en-US" dirty="0">
                <a:solidFill>
                  <a:srgbClr val="2D2D2D"/>
                </a:solidFill>
                <a:latin typeface="Open Sans"/>
              </a:rPr>
              <a:t>, Shopify and others. </a:t>
            </a:r>
            <a:r>
              <a:rPr lang="en-US" b="1" dirty="0">
                <a:solidFill>
                  <a:srgbClr val="2D2D2D"/>
                </a:solidFill>
                <a:latin typeface="Open Sans"/>
              </a:rPr>
              <a:t>You need a developer to get started.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417534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Pimcore</a:t>
            </a:r>
            <a:r>
              <a:rPr lang="en-US" dirty="0" smtClean="0"/>
              <a:t> architecture		</a:t>
            </a:r>
            <a:endParaRPr lang="es-MX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9850" y="981075"/>
            <a:ext cx="9525000" cy="542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74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Pimcore</a:t>
            </a:r>
            <a:r>
              <a:rPr lang="en-US" dirty="0" smtClean="0"/>
              <a:t> in a nutshell	</a:t>
            </a:r>
            <a:endParaRPr lang="es-MX" dirty="0"/>
          </a:p>
        </p:txBody>
      </p:sp>
      <p:sp>
        <p:nvSpPr>
          <p:cNvPr id="4" name="Rectangle 3"/>
          <p:cNvSpPr/>
          <p:nvPr/>
        </p:nvSpPr>
        <p:spPr>
          <a:xfrm>
            <a:off x="287866" y="1157786"/>
            <a:ext cx="113394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 smtClean="0">
                <a:solidFill>
                  <a:srgbClr val="2D2D2D"/>
                </a:solidFill>
                <a:latin typeface="Open Sans"/>
              </a:rPr>
              <a:t>Pimcore</a:t>
            </a:r>
            <a:r>
              <a:rPr lang="en-US" dirty="0" smtClean="0">
                <a:solidFill>
                  <a:srgbClr val="2D2D2D"/>
                </a:solidFill>
                <a:latin typeface="Open Sans"/>
              </a:rPr>
              <a:t> is intended to </a:t>
            </a:r>
            <a:r>
              <a:rPr lang="en-US" dirty="0">
                <a:solidFill>
                  <a:srgbClr val="2D2D2D"/>
                </a:solidFill>
                <a:latin typeface="Open Sans"/>
              </a:rPr>
              <a:t>provide ONE platform for ANY data, ANY channel, ANY process and ANY one.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Open Sans"/>
              </a:rPr>
              <a:t>ANY </a:t>
            </a:r>
            <a:r>
              <a:rPr lang="en-US" dirty="0" smtClean="0">
                <a:solidFill>
                  <a:srgbClr val="000000"/>
                </a:solidFill>
                <a:latin typeface="Open Sans"/>
              </a:rPr>
              <a:t>Data. </a:t>
            </a:r>
            <a:r>
              <a:rPr lang="en-US" dirty="0"/>
              <a:t>In </a:t>
            </a:r>
            <a:r>
              <a:rPr lang="en-US" dirty="0" err="1"/>
              <a:t>Pimcore</a:t>
            </a:r>
            <a:r>
              <a:rPr lang="en-US" dirty="0"/>
              <a:t> every digital content can be managed and put in relation with each other, so we're also talking about master data management. There are three main element data types in </a:t>
            </a:r>
            <a:r>
              <a:rPr lang="en-US" dirty="0" err="1"/>
              <a:t>Pimcore</a:t>
            </a:r>
            <a:r>
              <a:rPr lang="en-US" dirty="0"/>
              <a:t>:</a:t>
            </a:r>
            <a:endParaRPr lang="en-US" b="0" i="0" dirty="0">
              <a:solidFill>
                <a:srgbClr val="000000"/>
              </a:solidFill>
              <a:effectLst/>
              <a:latin typeface="Open San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62" y="2271497"/>
            <a:ext cx="1729540" cy="17295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482" y="2272821"/>
            <a:ext cx="1728216" cy="17282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65370" y="4191418"/>
            <a:ext cx="35901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rgbClr val="2D2D2D"/>
                </a:solidFill>
                <a:latin typeface="Open Sans"/>
              </a:rPr>
              <a:t>Assets</a:t>
            </a:r>
            <a:r>
              <a:rPr lang="en-US" sz="1600" dirty="0">
                <a:solidFill>
                  <a:srgbClr val="2D2D2D"/>
                </a:solidFill>
                <a:latin typeface="Open Sans"/>
              </a:rPr>
              <a:t> are the </a:t>
            </a:r>
            <a:r>
              <a:rPr lang="en-US" sz="1600" b="1" dirty="0">
                <a:solidFill>
                  <a:srgbClr val="2D2D2D"/>
                </a:solidFill>
                <a:latin typeface="Open Sans"/>
              </a:rPr>
              <a:t>DAM</a:t>
            </a:r>
            <a:r>
              <a:rPr lang="en-US" sz="1600" dirty="0">
                <a:solidFill>
                  <a:srgbClr val="2D2D2D"/>
                </a:solidFill>
                <a:latin typeface="Open Sans"/>
              </a:rPr>
              <a:t> </a:t>
            </a:r>
            <a:r>
              <a:rPr lang="en-US" sz="1600" dirty="0" smtClean="0">
                <a:solidFill>
                  <a:srgbClr val="2D2D2D"/>
                </a:solidFill>
                <a:latin typeface="Open Sans"/>
              </a:rPr>
              <a:t>part </a:t>
            </a:r>
            <a:r>
              <a:rPr lang="en-US" sz="1600" dirty="0">
                <a:solidFill>
                  <a:srgbClr val="2D2D2D"/>
                </a:solidFill>
                <a:latin typeface="Open Sans"/>
              </a:rPr>
              <a:t>of </a:t>
            </a:r>
            <a:r>
              <a:rPr lang="en-US" sz="1600" dirty="0" err="1">
                <a:solidFill>
                  <a:srgbClr val="2D2D2D"/>
                </a:solidFill>
                <a:latin typeface="Open Sans"/>
              </a:rPr>
              <a:t>Pimcore</a:t>
            </a:r>
            <a:r>
              <a:rPr lang="en-US" sz="1600" dirty="0">
                <a:solidFill>
                  <a:srgbClr val="2D2D2D"/>
                </a:solidFill>
                <a:latin typeface="Open Sans"/>
              </a:rPr>
              <a:t>. Within assets every digital file (images, videos, pdfs, …) can be stored and managed in a folder structure. </a:t>
            </a:r>
            <a:endParaRPr lang="es-MX" sz="1600" dirty="0"/>
          </a:p>
        </p:txBody>
      </p:sp>
      <p:sp>
        <p:nvSpPr>
          <p:cNvPr id="9" name="Rectangle 8"/>
          <p:cNvSpPr/>
          <p:nvPr/>
        </p:nvSpPr>
        <p:spPr>
          <a:xfrm>
            <a:off x="4162197" y="4191418"/>
            <a:ext cx="359012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/>
              <a:t>Documents</a:t>
            </a:r>
            <a:r>
              <a:rPr lang="en-US" sz="1600" dirty="0"/>
              <a:t> are the </a:t>
            </a:r>
            <a:r>
              <a:rPr lang="en-US" sz="1600" b="1" dirty="0" smtClean="0"/>
              <a:t>CMS</a:t>
            </a:r>
            <a:r>
              <a:rPr lang="en-US" sz="1600" dirty="0" smtClean="0"/>
              <a:t> </a:t>
            </a:r>
            <a:r>
              <a:rPr lang="en-US" sz="1600" dirty="0"/>
              <a:t>part of </a:t>
            </a:r>
            <a:r>
              <a:rPr lang="en-US" sz="1600" dirty="0" err="1"/>
              <a:t>Pimcore</a:t>
            </a:r>
            <a:r>
              <a:rPr lang="en-US" sz="1600" dirty="0"/>
              <a:t> and can be used to manage unstructured data. Based on a template, documents can contain any content and can be used to create webpages, print pages or any other output format.</a:t>
            </a:r>
            <a:endParaRPr lang="es-MX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978" y="2272821"/>
            <a:ext cx="1728216" cy="172821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859024" y="4191418"/>
            <a:ext cx="359012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/>
              <a:t>Objects</a:t>
            </a:r>
            <a:r>
              <a:rPr lang="en-US" sz="1600" dirty="0"/>
              <a:t> are the </a:t>
            </a:r>
            <a:r>
              <a:rPr lang="en-US" sz="1600" b="1" dirty="0"/>
              <a:t>PIM/MDM</a:t>
            </a:r>
            <a:r>
              <a:rPr lang="en-US" sz="1600" dirty="0"/>
              <a:t> part of </a:t>
            </a:r>
            <a:r>
              <a:rPr lang="en-US" sz="1600" dirty="0" err="1"/>
              <a:t>Pimcore</a:t>
            </a:r>
            <a:r>
              <a:rPr lang="en-US" sz="1600" dirty="0"/>
              <a:t> and are the way to go for managing structured data within </a:t>
            </a:r>
            <a:r>
              <a:rPr lang="en-US" sz="1600" dirty="0" err="1"/>
              <a:t>Pimcore</a:t>
            </a:r>
            <a:r>
              <a:rPr lang="en-US" sz="1600" dirty="0"/>
              <a:t>. Based on a class definition that defines the structure and attributes, objects can be used for pretty much any structured data – may it be products, categories, persons, customers, news, orders, blog entries, …</a:t>
            </a:r>
            <a:r>
              <a:rPr lang="en-US" sz="1600" dirty="0">
                <a:solidFill>
                  <a:srgbClr val="2D2D2D"/>
                </a:solidFill>
                <a:latin typeface="Open Sans"/>
              </a:rPr>
              <a:t> 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150041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688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tek 2020 - Covers &amp; Bumpers">
  <a:themeElements>
    <a:clrScheme name="Softtek 2019">
      <a:dk1>
        <a:srgbClr val="FFFFFF"/>
      </a:dk1>
      <a:lt1>
        <a:srgbClr val="424242"/>
      </a:lt1>
      <a:dk2>
        <a:srgbClr val="D5D5D5"/>
      </a:dk2>
      <a:lt2>
        <a:srgbClr val="005391"/>
      </a:lt2>
      <a:accent1>
        <a:srgbClr val="0096FF"/>
      </a:accent1>
      <a:accent2>
        <a:srgbClr val="16BFCD"/>
      </a:accent2>
      <a:accent3>
        <a:srgbClr val="13D261"/>
      </a:accent3>
      <a:accent4>
        <a:srgbClr val="FFC000"/>
      </a:accent4>
      <a:accent5>
        <a:srgbClr val="D90F4A"/>
      </a:accent5>
      <a:accent6>
        <a:srgbClr val="6516B4"/>
      </a:accent6>
      <a:hlink>
        <a:srgbClr val="0096FF"/>
      </a:hlink>
      <a:folHlink>
        <a:srgbClr val="9437FF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2020-Internal-EN" id="{B9A60CDB-2D59-9B4A-8DF3-FC48BE91E6BF}" vid="{5EAC4857-33F8-954C-BB40-6CAF527C1A61}"/>
    </a:ext>
  </a:extLst>
</a:theme>
</file>

<file path=ppt/theme/theme2.xml><?xml version="1.0" encoding="utf-8"?>
<a:theme xmlns:a="http://schemas.openxmlformats.org/drawingml/2006/main" name="Dark Content Slides">
  <a:themeElements>
    <a:clrScheme name="Softtek 2019">
      <a:dk1>
        <a:srgbClr val="424242"/>
      </a:dk1>
      <a:lt1>
        <a:srgbClr val="FEFFFF"/>
      </a:lt1>
      <a:dk2>
        <a:srgbClr val="005392"/>
      </a:dk2>
      <a:lt2>
        <a:srgbClr val="EAEAEA"/>
      </a:lt2>
      <a:accent1>
        <a:srgbClr val="0096FF"/>
      </a:accent1>
      <a:accent2>
        <a:srgbClr val="16BFCD"/>
      </a:accent2>
      <a:accent3>
        <a:srgbClr val="13D261"/>
      </a:accent3>
      <a:accent4>
        <a:srgbClr val="FFC000"/>
      </a:accent4>
      <a:accent5>
        <a:srgbClr val="D90F4A"/>
      </a:accent5>
      <a:accent6>
        <a:srgbClr val="6516B4"/>
      </a:accent6>
      <a:hlink>
        <a:srgbClr val="0096FF"/>
      </a:hlink>
      <a:folHlink>
        <a:srgbClr val="9437FF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2020-Internal-EN" id="{B9A60CDB-2D59-9B4A-8DF3-FC48BE91E6BF}" vid="{31BF98A1-8DBD-2D4B-ACD1-57FE1B1F3961}"/>
    </a:ext>
  </a:extLst>
</a:theme>
</file>

<file path=ppt/theme/theme3.xml><?xml version="1.0" encoding="utf-8"?>
<a:theme xmlns:a="http://schemas.openxmlformats.org/drawingml/2006/main" name="Light Content Slides">
  <a:themeElements>
    <a:clrScheme name="Softtek 2019">
      <a:dk1>
        <a:srgbClr val="424242"/>
      </a:dk1>
      <a:lt1>
        <a:srgbClr val="FEFFFF"/>
      </a:lt1>
      <a:dk2>
        <a:srgbClr val="005392"/>
      </a:dk2>
      <a:lt2>
        <a:srgbClr val="EAEAEA"/>
      </a:lt2>
      <a:accent1>
        <a:srgbClr val="0096FF"/>
      </a:accent1>
      <a:accent2>
        <a:srgbClr val="16BFCD"/>
      </a:accent2>
      <a:accent3>
        <a:srgbClr val="13D261"/>
      </a:accent3>
      <a:accent4>
        <a:srgbClr val="FFC000"/>
      </a:accent4>
      <a:accent5>
        <a:srgbClr val="D90F4A"/>
      </a:accent5>
      <a:accent6>
        <a:srgbClr val="6516B4"/>
      </a:accent6>
      <a:hlink>
        <a:srgbClr val="0096FF"/>
      </a:hlink>
      <a:folHlink>
        <a:srgbClr val="9437FF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2020-Internal-EN" id="{B9A60CDB-2D59-9B4A-8DF3-FC48BE91E6BF}" vid="{EFFF86CA-511D-BF41-9DFA-7102EF93B118}"/>
    </a:ext>
  </a:extLst>
</a:theme>
</file>

<file path=ppt/theme/theme4.xml><?xml version="1.0" encoding="utf-8"?>
<a:theme xmlns:a="http://schemas.openxmlformats.org/drawingml/2006/main" name="Light Bumpers">
  <a:themeElements>
    <a:clrScheme name="Softtek 2019">
      <a:dk1>
        <a:srgbClr val="424242"/>
      </a:dk1>
      <a:lt1>
        <a:srgbClr val="FEFFFF"/>
      </a:lt1>
      <a:dk2>
        <a:srgbClr val="005392"/>
      </a:dk2>
      <a:lt2>
        <a:srgbClr val="EAEAEA"/>
      </a:lt2>
      <a:accent1>
        <a:srgbClr val="0096FF"/>
      </a:accent1>
      <a:accent2>
        <a:srgbClr val="16BFCD"/>
      </a:accent2>
      <a:accent3>
        <a:srgbClr val="13D261"/>
      </a:accent3>
      <a:accent4>
        <a:srgbClr val="FFC000"/>
      </a:accent4>
      <a:accent5>
        <a:srgbClr val="D90F4A"/>
      </a:accent5>
      <a:accent6>
        <a:srgbClr val="6516B4"/>
      </a:accent6>
      <a:hlink>
        <a:srgbClr val="0096FF"/>
      </a:hlink>
      <a:folHlink>
        <a:srgbClr val="9437FF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2020-Internal-EN" id="{B9A60CDB-2D59-9B4A-8DF3-FC48BE91E6BF}" vid="{D95BBDCF-ACBD-CB4B-B647-82FAA030C73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PPT2020-Internal-EN</Template>
  <TotalTime>382</TotalTime>
  <Words>351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Franklin Gothic Book</vt:lpstr>
      <vt:lpstr>Franklin Gothic Medium</vt:lpstr>
      <vt:lpstr>Open Sans</vt:lpstr>
      <vt:lpstr>System Font Regular</vt:lpstr>
      <vt:lpstr>Softtek 2020 - Covers &amp; Bumpers</vt:lpstr>
      <vt:lpstr>Dark Content Slides</vt:lpstr>
      <vt:lpstr>Light Content Slides</vt:lpstr>
      <vt:lpstr>Light Bumpers</vt:lpstr>
      <vt:lpstr>Pimcore </vt:lpstr>
      <vt:lpstr>On this session… </vt:lpstr>
      <vt:lpstr>Overview: what is and what isn’t Pimcore?</vt:lpstr>
      <vt:lpstr>Pimcore architecture  </vt:lpstr>
      <vt:lpstr>Pimcore in a nutshell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PIMcore</dc:title>
  <dc:creator>Jose Guadalupe Castrejon Aguilar</dc:creator>
  <cp:lastModifiedBy>Jose Guadalupe Castrejon Aguilar</cp:lastModifiedBy>
  <cp:revision>16</cp:revision>
  <dcterms:created xsi:type="dcterms:W3CDTF">2020-03-13T20:34:02Z</dcterms:created>
  <dcterms:modified xsi:type="dcterms:W3CDTF">2020-03-16T21:22:22Z</dcterms:modified>
</cp:coreProperties>
</file>