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4"/>
    <p:sldMasterId id="2147483665" r:id="rId5"/>
  </p:sldMasterIdLst>
  <p:notesMasterIdLst>
    <p:notesMasterId r:id="rId18"/>
  </p:notesMasterIdLst>
  <p:handoutMasterIdLst>
    <p:handoutMasterId r:id="rId19"/>
  </p:handoutMasterIdLst>
  <p:sldIdLst>
    <p:sldId id="383" r:id="rId6"/>
    <p:sldId id="451" r:id="rId7"/>
    <p:sldId id="423" r:id="rId8"/>
    <p:sldId id="406" r:id="rId9"/>
    <p:sldId id="492" r:id="rId10"/>
    <p:sldId id="453" r:id="rId11"/>
    <p:sldId id="455" r:id="rId12"/>
    <p:sldId id="497" r:id="rId13"/>
    <p:sldId id="498" r:id="rId14"/>
    <p:sldId id="499" r:id="rId15"/>
    <p:sldId id="477" r:id="rId16"/>
    <p:sldId id="4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F36"/>
    <a:srgbClr val="F55B51"/>
    <a:srgbClr val="F18701"/>
    <a:srgbClr val="D2114B"/>
    <a:srgbClr val="300D58"/>
    <a:srgbClr val="0128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593"/>
  </p:normalViewPr>
  <p:slideViewPr>
    <p:cSldViewPr snapToGrid="0" snapToObjects="1">
      <p:cViewPr varScale="1">
        <p:scale>
          <a:sx n="69" d="100"/>
          <a:sy n="69" d="100"/>
        </p:scale>
        <p:origin x="372" y="44"/>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BD872F-6593-E841-9EE4-0D1DAE9622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20C02D-B545-E342-9C7C-1F5EC8A0F6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57EA17-04D7-8A43-BB7A-D9D40D2B744C}" type="datetimeFigureOut">
              <a:rPr lang="en-US" smtClean="0"/>
              <a:t>2/21/2020</a:t>
            </a:fld>
            <a:endParaRPr lang="en-US"/>
          </a:p>
        </p:txBody>
      </p:sp>
      <p:sp>
        <p:nvSpPr>
          <p:cNvPr id="4" name="Footer Placeholder 3">
            <a:extLst>
              <a:ext uri="{FF2B5EF4-FFF2-40B4-BE49-F238E27FC236}">
                <a16:creationId xmlns:a16="http://schemas.microsoft.com/office/drawing/2014/main" id="{EE6F5F49-1D16-E74B-9616-E63B113BDB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077B36B-D1D0-784E-8356-D3E5808A45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56C93A-732F-9C47-B2D7-2B48602FC31B}" type="slidenum">
              <a:rPr lang="en-US" smtClean="0"/>
              <a:t>‹#›</a:t>
            </a:fld>
            <a:endParaRPr lang="en-US"/>
          </a:p>
        </p:txBody>
      </p:sp>
    </p:spTree>
    <p:extLst>
      <p:ext uri="{BB962C8B-B14F-4D97-AF65-F5344CB8AC3E}">
        <p14:creationId xmlns:p14="http://schemas.microsoft.com/office/powerpoint/2010/main" val="1998225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2D907-6662-BA42-8192-71B94AA62AB0}"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A785E-0395-D440-8FD4-B13EE5212D42}" type="slidenum">
              <a:rPr lang="en-US" smtClean="0"/>
              <a:t>‹#›</a:t>
            </a:fld>
            <a:endParaRPr lang="en-US"/>
          </a:p>
        </p:txBody>
      </p:sp>
    </p:spTree>
    <p:extLst>
      <p:ext uri="{BB962C8B-B14F-4D97-AF65-F5344CB8AC3E}">
        <p14:creationId xmlns:p14="http://schemas.microsoft.com/office/powerpoint/2010/main" val="404241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jpe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jpe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jp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jp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jp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17.svg"/><Relationship Id="rId5" Type="http://schemas.openxmlformats.org/officeDocument/2006/relationships/image" Target="../media/image16.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EDBB88-0FF0-3D44-AA21-62650F202EDE}"/>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8" name="Text Placeholder 17">
            <a:extLst>
              <a:ext uri="{FF2B5EF4-FFF2-40B4-BE49-F238E27FC236}">
                <a16:creationId xmlns:a16="http://schemas.microsoft.com/office/drawing/2014/main" id="{B057339A-5234-104E-90CB-6AD5F63B0BCE}"/>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5"/>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10" name="Title 1">
            <a:extLst>
              <a:ext uri="{FF2B5EF4-FFF2-40B4-BE49-F238E27FC236}">
                <a16:creationId xmlns:a16="http://schemas.microsoft.com/office/drawing/2014/main" id="{E9271BCD-3B79-D944-B9C0-7B7709D8B7C5}"/>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sp>
        <p:nvSpPr>
          <p:cNvPr id="12" name="Rectangle 11">
            <a:extLst>
              <a:ext uri="{FF2B5EF4-FFF2-40B4-BE49-F238E27FC236}">
                <a16:creationId xmlns:a16="http://schemas.microsoft.com/office/drawing/2014/main" id="{BFC81ED5-5F87-3744-B40B-E1B42C2FF6C6}"/>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222885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Bac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0A4E0AC2-BC2C-5A43-8491-F33ECF29E5A7}"/>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285940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Photo FullPage Slide - Dark">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9" name="Picture 8" descr="Softtek-White.wmf">
            <a:extLst>
              <a:ext uri="{FF2B5EF4-FFF2-40B4-BE49-F238E27FC236}">
                <a16:creationId xmlns:a16="http://schemas.microsoft.com/office/drawing/2014/main" id="{3C6861F7-45F5-D946-A7CF-67F8666D568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428" y="5887233"/>
            <a:ext cx="1307770" cy="665055"/>
          </a:xfrm>
          <a:prstGeom prst="rect">
            <a:avLst/>
          </a:prstGeom>
        </p:spPr>
      </p:pic>
      <p:sp>
        <p:nvSpPr>
          <p:cNvPr id="4" name="Rectangle 3">
            <a:extLst>
              <a:ext uri="{FF2B5EF4-FFF2-40B4-BE49-F238E27FC236}">
                <a16:creationId xmlns:a16="http://schemas.microsoft.com/office/drawing/2014/main" id="{E8D578D3-29D9-8245-8A94-587E4CA0F2A0}"/>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tx1"/>
                </a:solidFill>
                <a:latin typeface="Franklin Gothic Book" panose="020B0503020102020204" pitchFamily="34" charset="0"/>
                <a:cs typeface="Arial" charset="0"/>
              </a:rPr>
              <a:t>All</a:t>
            </a:r>
            <a:r>
              <a:rPr lang="en-US" sz="800" baseline="0" noProof="0" dirty="0">
                <a:solidFill>
                  <a:schemeClr val="tx1"/>
                </a:solidFill>
                <a:latin typeface="Franklin Gothic Book" panose="020B0503020102020204" pitchFamily="34" charset="0"/>
                <a:cs typeface="Arial" charset="0"/>
              </a:rPr>
              <a:t> Rights Reserved </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Valores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Corporativos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Softtek</a:t>
            </a:r>
            <a:r>
              <a:rPr lang="en-US" sz="800" noProof="0" dirty="0">
                <a:solidFill>
                  <a:schemeClr val="tx1"/>
                </a:solidFill>
                <a:latin typeface="Franklin Gothic Book" panose="020B0503020102020204" pitchFamily="34" charset="0"/>
                <a:cs typeface="Arial" charset="0"/>
              </a:rPr>
              <a:t> S.A. de C.V. 2019 | Internal</a:t>
            </a:r>
            <a:endParaRPr lang="en-US" sz="798" noProof="0" dirty="0">
              <a:solidFill>
                <a:schemeClr val="tx1"/>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72920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 Photo FullPage Slide - Brigh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Softtek-White.wmf">
            <a:extLst>
              <a:ext uri="{FF2B5EF4-FFF2-40B4-BE49-F238E27FC236}">
                <a16:creationId xmlns:a16="http://schemas.microsoft.com/office/drawing/2014/main" id="{42AE27C4-90FE-D044-87D5-170949882F89}"/>
              </a:ext>
            </a:extLst>
          </p:cNvPr>
          <p:cNvPicPr>
            <a:picLocks noChangeAspect="1"/>
          </p:cNvPicPr>
          <p:nvPr userDrawn="1"/>
        </p:nvPicPr>
        <p:blipFill>
          <a:blip r:embed="rId3" cstate="screen">
            <a:lum bright="-63000" contrast="-40000"/>
            <a:extLst>
              <a:ext uri="{28A0092B-C50C-407E-A947-70E740481C1C}">
                <a14:useLocalDpi xmlns:a14="http://schemas.microsoft.com/office/drawing/2010/main"/>
              </a:ext>
            </a:extLst>
          </a:blip>
          <a:stretch>
            <a:fillRect/>
          </a:stretch>
        </p:blipFill>
        <p:spPr>
          <a:xfrm>
            <a:off x="349428" y="5887233"/>
            <a:ext cx="1307770" cy="665055"/>
          </a:xfrm>
          <a:prstGeom prst="rect">
            <a:avLst/>
          </a:prstGeom>
        </p:spPr>
      </p:pic>
    </p:spTree>
    <p:extLst>
      <p:ext uri="{BB962C8B-B14F-4D97-AF65-F5344CB8AC3E}">
        <p14:creationId xmlns:p14="http://schemas.microsoft.com/office/powerpoint/2010/main" val="81370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AEEB5E-9E12-A64D-A136-2763534CB931}"/>
              </a:ext>
            </a:extLst>
          </p:cNvPr>
          <p:cNvSpPr txBox="1"/>
          <p:nvPr userDrawn="1"/>
        </p:nvSpPr>
        <p:spPr>
          <a:xfrm>
            <a:off x="490745" y="2478478"/>
            <a:ext cx="3105150" cy="1569660"/>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600" dirty="0">
                <a:solidFill>
                  <a:schemeClr val="tx1"/>
                </a:solidFill>
                <a:latin typeface="+mj-lt"/>
              </a:rPr>
              <a:t>Q&amp;A</a:t>
            </a:r>
          </a:p>
        </p:txBody>
      </p:sp>
      <p:pic>
        <p:nvPicPr>
          <p:cNvPr id="9" name="Picture 8" descr="Softtek-White.wmf">
            <a:extLst>
              <a:ext uri="{FF2B5EF4-FFF2-40B4-BE49-F238E27FC236}">
                <a16:creationId xmlns:a16="http://schemas.microsoft.com/office/drawing/2014/main" id="{EECE06B6-C543-9E4E-B0E4-196C5DCFE2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671515"/>
            <a:ext cx="2194511" cy="1116000"/>
          </a:xfrm>
          <a:prstGeom prst="rect">
            <a:avLst/>
          </a:prstGeom>
        </p:spPr>
      </p:pic>
    </p:spTree>
    <p:extLst>
      <p:ext uri="{BB962C8B-B14F-4D97-AF65-F5344CB8AC3E}">
        <p14:creationId xmlns:p14="http://schemas.microsoft.com/office/powerpoint/2010/main" val="1425146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siness Cards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Text Placeholder 10">
            <a:extLst>
              <a:ext uri="{FF2B5EF4-FFF2-40B4-BE49-F238E27FC236}">
                <a16:creationId xmlns:a16="http://schemas.microsoft.com/office/drawing/2014/main" id="{D2906E8D-AAA5-6A4C-93D8-13DD8A85AE1E}"/>
              </a:ext>
            </a:extLst>
          </p:cNvPr>
          <p:cNvSpPr>
            <a:spLocks noGrp="1"/>
          </p:cNvSpPr>
          <p:nvPr>
            <p:ph type="body" sz="quarter" idx="22" hasCustomPrompt="1"/>
          </p:nvPr>
        </p:nvSpPr>
        <p:spPr>
          <a:xfrm>
            <a:off x="596016" y="2766057"/>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21" name="Text Placeholder 10">
            <a:extLst>
              <a:ext uri="{FF2B5EF4-FFF2-40B4-BE49-F238E27FC236}">
                <a16:creationId xmlns:a16="http://schemas.microsoft.com/office/drawing/2014/main" id="{F9AB252C-676C-8C46-BA37-97A1777062AB}"/>
              </a:ext>
            </a:extLst>
          </p:cNvPr>
          <p:cNvSpPr>
            <a:spLocks noGrp="1"/>
          </p:cNvSpPr>
          <p:nvPr>
            <p:ph type="body" sz="quarter" idx="23" hasCustomPrompt="1"/>
          </p:nvPr>
        </p:nvSpPr>
        <p:spPr>
          <a:xfrm>
            <a:off x="596016" y="3160975"/>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3" name="TextBox 12">
            <a:extLst>
              <a:ext uri="{FF2B5EF4-FFF2-40B4-BE49-F238E27FC236}">
                <a16:creationId xmlns:a16="http://schemas.microsoft.com/office/drawing/2014/main" id="{8865E8C9-E7FC-204D-99EA-7640F6C5FE91}"/>
              </a:ext>
            </a:extLst>
          </p:cNvPr>
          <p:cNvSpPr txBox="1"/>
          <p:nvPr userDrawn="1"/>
        </p:nvSpPr>
        <p:spPr>
          <a:xfrm>
            <a:off x="632474" y="1464886"/>
            <a:ext cx="3647977" cy="1015663"/>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0" dirty="0">
                <a:solidFill>
                  <a:schemeClr val="tx1"/>
                </a:solidFill>
                <a:latin typeface="+mj-lt"/>
              </a:rPr>
              <a:t>Thank you</a:t>
            </a:r>
          </a:p>
        </p:txBody>
      </p:sp>
      <p:sp>
        <p:nvSpPr>
          <p:cNvPr id="14" name="Text Placeholder 10">
            <a:extLst>
              <a:ext uri="{FF2B5EF4-FFF2-40B4-BE49-F238E27FC236}">
                <a16:creationId xmlns:a16="http://schemas.microsoft.com/office/drawing/2014/main" id="{C1F7C9D9-471A-6842-B512-740F98E4EAB6}"/>
              </a:ext>
            </a:extLst>
          </p:cNvPr>
          <p:cNvSpPr>
            <a:spLocks noGrp="1"/>
          </p:cNvSpPr>
          <p:nvPr>
            <p:ph type="body" sz="quarter" idx="30" hasCustomPrompt="1"/>
          </p:nvPr>
        </p:nvSpPr>
        <p:spPr>
          <a:xfrm>
            <a:off x="596016" y="382129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5" name="Text Placeholder 10">
            <a:extLst>
              <a:ext uri="{FF2B5EF4-FFF2-40B4-BE49-F238E27FC236}">
                <a16:creationId xmlns:a16="http://schemas.microsoft.com/office/drawing/2014/main" id="{164E333D-E575-C944-8C03-22E09BAC7268}"/>
              </a:ext>
            </a:extLst>
          </p:cNvPr>
          <p:cNvSpPr>
            <a:spLocks noGrp="1"/>
          </p:cNvSpPr>
          <p:nvPr>
            <p:ph type="body" sz="quarter" idx="31" hasCustomPrompt="1"/>
          </p:nvPr>
        </p:nvSpPr>
        <p:spPr>
          <a:xfrm>
            <a:off x="596016" y="421621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26" name="Text Placeholder 10">
            <a:extLst>
              <a:ext uri="{FF2B5EF4-FFF2-40B4-BE49-F238E27FC236}">
                <a16:creationId xmlns:a16="http://schemas.microsoft.com/office/drawing/2014/main" id="{38B29C90-5352-844B-A3F8-76516C0D1126}"/>
              </a:ext>
            </a:extLst>
          </p:cNvPr>
          <p:cNvSpPr>
            <a:spLocks noGrp="1"/>
          </p:cNvSpPr>
          <p:nvPr>
            <p:ph type="body" sz="quarter" idx="32" hasCustomPrompt="1"/>
          </p:nvPr>
        </p:nvSpPr>
        <p:spPr>
          <a:xfrm>
            <a:off x="596016" y="486341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29" name="Text Placeholder 10">
            <a:extLst>
              <a:ext uri="{FF2B5EF4-FFF2-40B4-BE49-F238E27FC236}">
                <a16:creationId xmlns:a16="http://schemas.microsoft.com/office/drawing/2014/main" id="{A711EC8E-7078-7B45-9443-5BB98C7CA83A}"/>
              </a:ext>
            </a:extLst>
          </p:cNvPr>
          <p:cNvSpPr>
            <a:spLocks noGrp="1"/>
          </p:cNvSpPr>
          <p:nvPr>
            <p:ph type="body" sz="quarter" idx="33" hasCustomPrompt="1"/>
          </p:nvPr>
        </p:nvSpPr>
        <p:spPr>
          <a:xfrm>
            <a:off x="596016" y="525833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0" name="Text Placeholder 10">
            <a:extLst>
              <a:ext uri="{FF2B5EF4-FFF2-40B4-BE49-F238E27FC236}">
                <a16:creationId xmlns:a16="http://schemas.microsoft.com/office/drawing/2014/main" id="{F19F4E81-EB68-204C-9B1C-7FBE15CFF72D}"/>
              </a:ext>
            </a:extLst>
          </p:cNvPr>
          <p:cNvSpPr>
            <a:spLocks noGrp="1"/>
          </p:cNvSpPr>
          <p:nvPr>
            <p:ph type="body" sz="quarter" idx="34" hasCustomPrompt="1"/>
          </p:nvPr>
        </p:nvSpPr>
        <p:spPr>
          <a:xfrm>
            <a:off x="4594065" y="2766057"/>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1" name="Text Placeholder 10">
            <a:extLst>
              <a:ext uri="{FF2B5EF4-FFF2-40B4-BE49-F238E27FC236}">
                <a16:creationId xmlns:a16="http://schemas.microsoft.com/office/drawing/2014/main" id="{92EEC6B3-ED85-9E48-948B-BD5C75D4298D}"/>
              </a:ext>
            </a:extLst>
          </p:cNvPr>
          <p:cNvSpPr>
            <a:spLocks noGrp="1"/>
          </p:cNvSpPr>
          <p:nvPr>
            <p:ph type="body" sz="quarter" idx="35" hasCustomPrompt="1"/>
          </p:nvPr>
        </p:nvSpPr>
        <p:spPr>
          <a:xfrm>
            <a:off x="4594065" y="3160975"/>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2" name="Text Placeholder 10">
            <a:extLst>
              <a:ext uri="{FF2B5EF4-FFF2-40B4-BE49-F238E27FC236}">
                <a16:creationId xmlns:a16="http://schemas.microsoft.com/office/drawing/2014/main" id="{CBF9FEF8-3C6B-4A40-9D99-F09199DE5F21}"/>
              </a:ext>
            </a:extLst>
          </p:cNvPr>
          <p:cNvSpPr>
            <a:spLocks noGrp="1"/>
          </p:cNvSpPr>
          <p:nvPr>
            <p:ph type="body" sz="quarter" idx="36" hasCustomPrompt="1"/>
          </p:nvPr>
        </p:nvSpPr>
        <p:spPr>
          <a:xfrm>
            <a:off x="4594065" y="382129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6" name="Text Placeholder 10">
            <a:extLst>
              <a:ext uri="{FF2B5EF4-FFF2-40B4-BE49-F238E27FC236}">
                <a16:creationId xmlns:a16="http://schemas.microsoft.com/office/drawing/2014/main" id="{1939B7D4-0457-4943-9572-C0B9E183CAFF}"/>
              </a:ext>
            </a:extLst>
          </p:cNvPr>
          <p:cNvSpPr>
            <a:spLocks noGrp="1"/>
          </p:cNvSpPr>
          <p:nvPr>
            <p:ph type="body" sz="quarter" idx="37" hasCustomPrompt="1"/>
          </p:nvPr>
        </p:nvSpPr>
        <p:spPr>
          <a:xfrm>
            <a:off x="4594065" y="421621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7" name="Text Placeholder 10">
            <a:extLst>
              <a:ext uri="{FF2B5EF4-FFF2-40B4-BE49-F238E27FC236}">
                <a16:creationId xmlns:a16="http://schemas.microsoft.com/office/drawing/2014/main" id="{06AE3BEA-7594-834A-B2B1-ED2CB010A309}"/>
              </a:ext>
            </a:extLst>
          </p:cNvPr>
          <p:cNvSpPr>
            <a:spLocks noGrp="1"/>
          </p:cNvSpPr>
          <p:nvPr>
            <p:ph type="body" sz="quarter" idx="38" hasCustomPrompt="1"/>
          </p:nvPr>
        </p:nvSpPr>
        <p:spPr>
          <a:xfrm>
            <a:off x="4594065" y="486341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8" name="Text Placeholder 10">
            <a:extLst>
              <a:ext uri="{FF2B5EF4-FFF2-40B4-BE49-F238E27FC236}">
                <a16:creationId xmlns:a16="http://schemas.microsoft.com/office/drawing/2014/main" id="{01BAF6EA-01AF-314D-B5AF-8D81DCF0B2EE}"/>
              </a:ext>
            </a:extLst>
          </p:cNvPr>
          <p:cNvSpPr>
            <a:spLocks noGrp="1"/>
          </p:cNvSpPr>
          <p:nvPr>
            <p:ph type="body" sz="quarter" idx="39" hasCustomPrompt="1"/>
          </p:nvPr>
        </p:nvSpPr>
        <p:spPr>
          <a:xfrm>
            <a:off x="4594065" y="525833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pic>
        <p:nvPicPr>
          <p:cNvPr id="19" name="Picture 18" descr="Softtek-White.wmf">
            <a:extLst>
              <a:ext uri="{FF2B5EF4-FFF2-40B4-BE49-F238E27FC236}">
                <a16:creationId xmlns:a16="http://schemas.microsoft.com/office/drawing/2014/main" id="{DF0826A5-1553-7F45-9F58-8EC282D1847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4784630"/>
            <a:ext cx="2194511" cy="1116000"/>
          </a:xfrm>
          <a:prstGeom prst="rect">
            <a:avLst/>
          </a:prstGeom>
        </p:spPr>
      </p:pic>
    </p:spTree>
    <p:extLst>
      <p:ext uri="{BB962C8B-B14F-4D97-AF65-F5344CB8AC3E}">
        <p14:creationId xmlns:p14="http://schemas.microsoft.com/office/powerpoint/2010/main" val="378044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siness Cards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Text Placeholder 10">
            <a:extLst>
              <a:ext uri="{FF2B5EF4-FFF2-40B4-BE49-F238E27FC236}">
                <a16:creationId xmlns:a16="http://schemas.microsoft.com/office/drawing/2014/main" id="{D2906E8D-AAA5-6A4C-93D8-13DD8A85AE1E}"/>
              </a:ext>
            </a:extLst>
          </p:cNvPr>
          <p:cNvSpPr>
            <a:spLocks noGrp="1"/>
          </p:cNvSpPr>
          <p:nvPr>
            <p:ph type="body" sz="quarter" idx="22" hasCustomPrompt="1"/>
          </p:nvPr>
        </p:nvSpPr>
        <p:spPr>
          <a:xfrm>
            <a:off x="596016" y="2766057"/>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Contact us</a:t>
            </a:r>
          </a:p>
        </p:txBody>
      </p:sp>
      <p:sp>
        <p:nvSpPr>
          <p:cNvPr id="21" name="Text Placeholder 10">
            <a:extLst>
              <a:ext uri="{FF2B5EF4-FFF2-40B4-BE49-F238E27FC236}">
                <a16:creationId xmlns:a16="http://schemas.microsoft.com/office/drawing/2014/main" id="{F9AB252C-676C-8C46-BA37-97A1777062AB}"/>
              </a:ext>
            </a:extLst>
          </p:cNvPr>
          <p:cNvSpPr>
            <a:spLocks noGrp="1"/>
          </p:cNvSpPr>
          <p:nvPr>
            <p:ph type="body" sz="quarter" idx="23" hasCustomPrompt="1"/>
          </p:nvPr>
        </p:nvSpPr>
        <p:spPr>
          <a:xfrm>
            <a:off x="596016" y="3160975"/>
            <a:ext cx="3843462" cy="739693"/>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a:t>Name Last Name</a:t>
            </a:r>
          </a:p>
          <a:p>
            <a:pPr lvl="0"/>
            <a:r>
              <a:rPr lang="en-US" noProof="0" err="1"/>
              <a:t>email@softtek.com</a:t>
            </a:r>
            <a:endParaRPr lang="en-US" noProof="0"/>
          </a:p>
          <a:p>
            <a:pPr lvl="0"/>
            <a:r>
              <a:rPr lang="en-US" noProof="0"/>
              <a:t>Phone number</a:t>
            </a:r>
          </a:p>
          <a:p>
            <a:pPr lvl="0"/>
            <a:endParaRPr lang="en-US" noProof="0"/>
          </a:p>
        </p:txBody>
      </p:sp>
      <p:sp>
        <p:nvSpPr>
          <p:cNvPr id="13" name="TextBox 12">
            <a:extLst>
              <a:ext uri="{FF2B5EF4-FFF2-40B4-BE49-F238E27FC236}">
                <a16:creationId xmlns:a16="http://schemas.microsoft.com/office/drawing/2014/main" id="{8865E8C9-E7FC-204D-99EA-7640F6C5FE91}"/>
              </a:ext>
            </a:extLst>
          </p:cNvPr>
          <p:cNvSpPr txBox="1"/>
          <p:nvPr userDrawn="1"/>
        </p:nvSpPr>
        <p:spPr>
          <a:xfrm>
            <a:off x="632474" y="1464886"/>
            <a:ext cx="3647977" cy="1015663"/>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0" dirty="0">
                <a:solidFill>
                  <a:schemeClr val="tx1"/>
                </a:solidFill>
                <a:latin typeface="+mj-lt"/>
              </a:rPr>
              <a:t>Thank you</a:t>
            </a:r>
          </a:p>
        </p:txBody>
      </p:sp>
      <p:pic>
        <p:nvPicPr>
          <p:cNvPr id="5" name="Picture 4" descr="Softtek-White.wmf">
            <a:extLst>
              <a:ext uri="{FF2B5EF4-FFF2-40B4-BE49-F238E27FC236}">
                <a16:creationId xmlns:a16="http://schemas.microsoft.com/office/drawing/2014/main" id="{7CDBD404-9646-3B45-BEA5-BC3CD698CC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4784630"/>
            <a:ext cx="2194511" cy="1116000"/>
          </a:xfrm>
          <a:prstGeom prst="rect">
            <a:avLst/>
          </a:prstGeom>
        </p:spPr>
      </p:pic>
    </p:spTree>
    <p:extLst>
      <p:ext uri="{BB962C8B-B14F-4D97-AF65-F5344CB8AC3E}">
        <p14:creationId xmlns:p14="http://schemas.microsoft.com/office/powerpoint/2010/main" val="2709756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865E8C9-E7FC-204D-99EA-7640F6C5FE91}"/>
              </a:ext>
            </a:extLst>
          </p:cNvPr>
          <p:cNvSpPr txBox="1"/>
          <p:nvPr userDrawn="1"/>
        </p:nvSpPr>
        <p:spPr>
          <a:xfrm>
            <a:off x="632474" y="2533615"/>
            <a:ext cx="5183110" cy="1446550"/>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800" dirty="0">
                <a:solidFill>
                  <a:schemeClr val="tx1"/>
                </a:solidFill>
                <a:latin typeface="+mj-lt"/>
              </a:rPr>
              <a:t>Thank you</a:t>
            </a:r>
          </a:p>
        </p:txBody>
      </p:sp>
      <p:pic>
        <p:nvPicPr>
          <p:cNvPr id="3" name="Picture 2" descr="Softtek-White.wmf">
            <a:extLst>
              <a:ext uri="{FF2B5EF4-FFF2-40B4-BE49-F238E27FC236}">
                <a16:creationId xmlns:a16="http://schemas.microsoft.com/office/drawing/2014/main" id="{7A542C91-0BAB-E147-BE9D-FD271F1CFF5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4784630"/>
            <a:ext cx="2194511" cy="1116000"/>
          </a:xfrm>
          <a:prstGeom prst="rect">
            <a:avLst/>
          </a:prstGeom>
        </p:spPr>
      </p:pic>
    </p:spTree>
    <p:extLst>
      <p:ext uri="{BB962C8B-B14F-4D97-AF65-F5344CB8AC3E}">
        <p14:creationId xmlns:p14="http://schemas.microsoft.com/office/powerpoint/2010/main" val="3548150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lumMod val="50000"/>
          </a:schemeClr>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A79E95CD-A101-AA44-971E-8473961BAEDA}"/>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893796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Slide 2">
    <p:bg>
      <p:bgPr>
        <a:solidFill>
          <a:schemeClr val="tx2">
            <a:lumMod val="5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880129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Slide 3">
    <p:bg>
      <p:bgPr>
        <a:solidFill>
          <a:schemeClr val="accent6">
            <a:lumMod val="5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86792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378E52A-B124-034C-9F07-8C14EF72324A}"/>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13" name="Text Placeholder 17">
            <a:extLst>
              <a:ext uri="{FF2B5EF4-FFF2-40B4-BE49-F238E27FC236}">
                <a16:creationId xmlns:a16="http://schemas.microsoft.com/office/drawing/2014/main" id="{F80DAA13-CC5F-D947-8A77-4A8E84AF1709}"/>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14" name="Title 1">
            <a:extLst>
              <a:ext uri="{FF2B5EF4-FFF2-40B4-BE49-F238E27FC236}">
                <a16:creationId xmlns:a16="http://schemas.microsoft.com/office/drawing/2014/main" id="{93402EF3-3B75-9649-AB2C-6CEAAF6B1F6B}"/>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6">
                    <a:lumMod val="60000"/>
                    <a:lumOff val="40000"/>
                  </a:schemeClr>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7" name="Rectangle 6">
            <a:extLst>
              <a:ext uri="{FF2B5EF4-FFF2-40B4-BE49-F238E27FC236}">
                <a16:creationId xmlns:a16="http://schemas.microsoft.com/office/drawing/2014/main" id="{0902FC8B-E4A0-964F-8863-662EF866DB79}"/>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1365782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Slide 4">
    <p:bg>
      <p:bgPr>
        <a:solidFill>
          <a:schemeClr val="accent5">
            <a:lumMod val="5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1725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Slide 6">
    <p:bg>
      <p:bgPr>
        <a:gradFill flip="none" rotWithShape="1">
          <a:gsLst>
            <a:gs pos="0">
              <a:schemeClr val="accent5">
                <a:lumMod val="75000"/>
              </a:schemeClr>
            </a:gs>
            <a:gs pos="55000">
              <a:schemeClr val="accent5">
                <a:lumMod val="50000"/>
              </a:schemeClr>
            </a:gs>
            <a:gs pos="100000">
              <a:schemeClr val="accent6">
                <a:lumMod val="5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F9C394E1-3748-114D-B2A7-5235362472F1}"/>
              </a:ext>
            </a:extLst>
          </p:cNvPr>
          <p:cNvPicPr>
            <a:picLocks noChangeAspect="1"/>
          </p:cNvPicPr>
          <p:nvPr userDrawn="1"/>
        </p:nvPicPr>
        <p:blipFill>
          <a:blip r:embed="rId2" cstate="screen">
            <a:alphaModFix amt="70000"/>
            <a:extLst>
              <a:ext uri="{BEBA8EAE-BF5A-486C-A8C5-ECC9F3942E4B}">
                <a14:imgProps xmlns:a14="http://schemas.microsoft.com/office/drawing/2010/main">
                  <a14:imgLayer r:embed="rId3">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Content Placeholder 9">
            <a:extLst>
              <a:ext uri="{FF2B5EF4-FFF2-40B4-BE49-F238E27FC236}">
                <a16:creationId xmlns:a16="http://schemas.microsoft.com/office/drawing/2014/main" id="{A15E99DF-B24D-CB43-B85B-F7BBCBE4DF41}"/>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4745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Slide 7">
    <p:bg>
      <p:bgPr>
        <a:gradFill flip="none" rotWithShape="1">
          <a:gsLst>
            <a:gs pos="0">
              <a:schemeClr val="accent2">
                <a:lumMod val="75000"/>
              </a:schemeClr>
            </a:gs>
            <a:gs pos="42000">
              <a:schemeClr val="accent2">
                <a:lumMod val="50000"/>
              </a:schemeClr>
            </a:gs>
            <a:gs pos="92000">
              <a:schemeClr val="tx2">
                <a:lumMod val="50000"/>
              </a:schemeClr>
            </a:gs>
          </a:gsLst>
          <a:lin ang="8100000" scaled="1"/>
          <a:tileRect/>
        </a:gra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F9C394E1-3748-114D-B2A7-5235362472F1}"/>
              </a:ext>
            </a:extLst>
          </p:cNvPr>
          <p:cNvPicPr>
            <a:picLocks noChangeAspect="1"/>
          </p:cNvPicPr>
          <p:nvPr userDrawn="1"/>
        </p:nvPicPr>
        <p:blipFill>
          <a:blip r:embed="rId2" cstate="screen">
            <a:alphaModFix amt="70000"/>
            <a:extLst>
              <a:ext uri="{BEBA8EAE-BF5A-486C-A8C5-ECC9F3942E4B}">
                <a14:imgProps xmlns:a14="http://schemas.microsoft.com/office/drawing/2010/main">
                  <a14:imgLayer r:embed="rId3">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Content Placeholder 9">
            <a:extLst>
              <a:ext uri="{FF2B5EF4-FFF2-40B4-BE49-F238E27FC236}">
                <a16:creationId xmlns:a16="http://schemas.microsoft.com/office/drawing/2014/main" id="{B3CD79EF-9F15-F649-AA6F-85D9C129A2D7}"/>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3550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Slide 8">
    <p:bg>
      <p:bgPr>
        <a:gradFill flip="none" rotWithShape="1">
          <a:gsLst>
            <a:gs pos="0">
              <a:schemeClr val="accent1">
                <a:lumMod val="50000"/>
              </a:schemeClr>
            </a:gs>
            <a:gs pos="59000">
              <a:schemeClr val="tx2">
                <a:lumMod val="50000"/>
              </a:schemeClr>
            </a:gs>
            <a:gs pos="100000">
              <a:schemeClr val="accent6">
                <a:lumMod val="5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377FCED-3806-874E-8B5E-32DA9101F4AB}"/>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5" name="Content Placeholder 9">
            <a:extLst>
              <a:ext uri="{FF2B5EF4-FFF2-40B4-BE49-F238E27FC236}">
                <a16:creationId xmlns:a16="http://schemas.microsoft.com/office/drawing/2014/main" id="{A9B6C30E-CA22-A247-AEC8-BFBD37BAA7A3}"/>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478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67" name="Content Placeholder 9">
            <a:extLst>
              <a:ext uri="{FF2B5EF4-FFF2-40B4-BE49-F238E27FC236}">
                <a16:creationId xmlns:a16="http://schemas.microsoft.com/office/drawing/2014/main" id="{F8A7DF36-CDFF-5344-8802-A1C611138F8C}"/>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0211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Slide - Light">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CEF12C88-882F-2043-A72B-E40312F08304}"/>
              </a:ext>
            </a:extLst>
          </p:cNvPr>
          <p:cNvPicPr>
            <a:picLocks noChangeAspect="1"/>
          </p:cNvPicPr>
          <p:nvPr userDrawn="1"/>
        </p:nvPicPr>
        <p:blipFill>
          <a:blip r:embed="rId2"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1563102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Slide - White">
    <p:bg>
      <p:bgPr>
        <a:solidFill>
          <a:schemeClr val="bg1"/>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tx2"/>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CEF12C88-882F-2043-A72B-E40312F08304}"/>
              </a:ext>
            </a:extLst>
          </p:cNvPr>
          <p:cNvPicPr>
            <a:picLocks noChangeAspect="1"/>
          </p:cNvPicPr>
          <p:nvPr userDrawn="1"/>
        </p:nvPicPr>
        <p:blipFill>
          <a:blip r:embed="rId2"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2830693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92DE92E9-F056-6049-89A0-AD11A8AA7999}"/>
              </a:ext>
            </a:extLst>
          </p:cNvPr>
          <p:cNvSpPr>
            <a:spLocks noGrp="1"/>
          </p:cNvSpPr>
          <p:nvPr>
            <p:ph type="pic" sz="quarter" idx="31"/>
          </p:nvPr>
        </p:nvSpPr>
        <p:spPr>
          <a:xfrm>
            <a:off x="644793" y="1723349"/>
            <a:ext cx="4074345" cy="4075873"/>
          </a:xfrm>
          <a:prstGeom prst="ellipse">
            <a:avLst/>
          </a:prstGeom>
        </p:spPr>
        <p:txBody>
          <a:bodyPr/>
          <a:lstStyle>
            <a:lvl1pPr marL="0" indent="0">
              <a:buNone/>
              <a:defRPr/>
            </a:lvl1pPr>
          </a:lstStyle>
          <a:p>
            <a:endParaRPr lang="en-US" dirty="0"/>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5" name="Oval 4">
            <a:extLst>
              <a:ext uri="{FF2B5EF4-FFF2-40B4-BE49-F238E27FC236}">
                <a16:creationId xmlns:a16="http://schemas.microsoft.com/office/drawing/2014/main" id="{99ACC6A7-AEFF-8B4F-9756-6571E814C102}"/>
              </a:ext>
            </a:extLst>
          </p:cNvPr>
          <p:cNvSpPr/>
          <p:nvPr userDrawn="1"/>
        </p:nvSpPr>
        <p:spPr>
          <a:xfrm>
            <a:off x="621578" y="1705971"/>
            <a:ext cx="4121624" cy="4121624"/>
          </a:xfrm>
          <a:prstGeom prst="ellipse">
            <a:avLst/>
          </a:prstGeom>
          <a:noFill/>
          <a:ln w="38100">
            <a:gradFill>
              <a:gsLst>
                <a:gs pos="0">
                  <a:schemeClr val="accent5"/>
                </a:gs>
                <a:gs pos="74000">
                  <a:schemeClr val="accent6">
                    <a:lumMod val="50000"/>
                  </a:schemeClr>
                </a:gs>
                <a:gs pos="100000">
                  <a:schemeClr val="tx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DEE5833-0112-174C-9986-DBD77BE699D3}"/>
              </a:ext>
            </a:extLst>
          </p:cNvPr>
          <p:cNvCxnSpPr>
            <a:cxnSpLocks/>
          </p:cNvCxnSpPr>
          <p:nvPr userDrawn="1"/>
        </p:nvCxnSpPr>
        <p:spPr>
          <a:xfrm>
            <a:off x="8225537" y="1584620"/>
            <a:ext cx="0" cy="4476255"/>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5849947" y="1835776"/>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5849947" y="2542912"/>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5123598" y="1496929"/>
            <a:ext cx="685800" cy="685800"/>
          </a:xfrm>
        </p:spPr>
        <p:txBody>
          <a:bodyPr>
            <a:normAutofit/>
          </a:bodyPr>
          <a:lstStyle>
            <a:lvl1pPr marL="0" indent="0">
              <a:buNone/>
              <a:defRPr sz="1200"/>
            </a:lvl1pPr>
          </a:lstStyle>
          <a:p>
            <a:endParaRPr lang="en-US" dirty="0"/>
          </a:p>
        </p:txBody>
      </p:sp>
      <p:sp>
        <p:nvSpPr>
          <p:cNvPr id="42" name="Text Placeholder 37">
            <a:extLst>
              <a:ext uri="{FF2B5EF4-FFF2-40B4-BE49-F238E27FC236}">
                <a16:creationId xmlns:a16="http://schemas.microsoft.com/office/drawing/2014/main" id="{646326CA-C811-F048-947D-E728A641AA81}"/>
              </a:ext>
            </a:extLst>
          </p:cNvPr>
          <p:cNvSpPr>
            <a:spLocks noGrp="1"/>
          </p:cNvSpPr>
          <p:nvPr>
            <p:ph type="body" sz="quarter" idx="15" hasCustomPrompt="1"/>
          </p:nvPr>
        </p:nvSpPr>
        <p:spPr>
          <a:xfrm>
            <a:off x="5849947" y="341524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3" name="Text Placeholder 37">
            <a:extLst>
              <a:ext uri="{FF2B5EF4-FFF2-40B4-BE49-F238E27FC236}">
                <a16:creationId xmlns:a16="http://schemas.microsoft.com/office/drawing/2014/main" id="{E4098D10-216D-A54B-8DF3-94F48891B686}"/>
              </a:ext>
            </a:extLst>
          </p:cNvPr>
          <p:cNvSpPr>
            <a:spLocks noGrp="1"/>
          </p:cNvSpPr>
          <p:nvPr>
            <p:ph type="body" sz="quarter" idx="16"/>
          </p:nvPr>
        </p:nvSpPr>
        <p:spPr>
          <a:xfrm>
            <a:off x="5849947" y="412238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4" name="Picture Placeholder 40">
            <a:extLst>
              <a:ext uri="{FF2B5EF4-FFF2-40B4-BE49-F238E27FC236}">
                <a16:creationId xmlns:a16="http://schemas.microsoft.com/office/drawing/2014/main" id="{FDC04447-C324-1349-B628-314509FDE7B2}"/>
              </a:ext>
            </a:extLst>
          </p:cNvPr>
          <p:cNvSpPr>
            <a:spLocks noGrp="1"/>
          </p:cNvSpPr>
          <p:nvPr>
            <p:ph type="pic" sz="quarter" idx="17"/>
          </p:nvPr>
        </p:nvSpPr>
        <p:spPr>
          <a:xfrm>
            <a:off x="5123598" y="3076397"/>
            <a:ext cx="685800" cy="685800"/>
          </a:xfrm>
        </p:spPr>
        <p:txBody>
          <a:bodyPr>
            <a:normAutofit/>
          </a:bodyPr>
          <a:lstStyle>
            <a:lvl1pPr marL="0" indent="0">
              <a:buNone/>
              <a:defRPr sz="1200"/>
            </a:lvl1pPr>
          </a:lstStyle>
          <a:p>
            <a:endParaRPr lang="en-US" dirty="0"/>
          </a:p>
        </p:txBody>
      </p:sp>
      <p:sp>
        <p:nvSpPr>
          <p:cNvPr id="45" name="Text Placeholder 37">
            <a:extLst>
              <a:ext uri="{FF2B5EF4-FFF2-40B4-BE49-F238E27FC236}">
                <a16:creationId xmlns:a16="http://schemas.microsoft.com/office/drawing/2014/main" id="{DF71D73D-40C6-CC46-9B80-FF454BAD0982}"/>
              </a:ext>
            </a:extLst>
          </p:cNvPr>
          <p:cNvSpPr>
            <a:spLocks noGrp="1"/>
          </p:cNvSpPr>
          <p:nvPr>
            <p:ph type="body" sz="quarter" idx="18" hasCustomPrompt="1"/>
          </p:nvPr>
        </p:nvSpPr>
        <p:spPr>
          <a:xfrm>
            <a:off x="5849947" y="500020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6" name="Text Placeholder 37">
            <a:extLst>
              <a:ext uri="{FF2B5EF4-FFF2-40B4-BE49-F238E27FC236}">
                <a16:creationId xmlns:a16="http://schemas.microsoft.com/office/drawing/2014/main" id="{A45563B4-2BA4-6248-8CAD-1F9AF671BA0B}"/>
              </a:ext>
            </a:extLst>
          </p:cNvPr>
          <p:cNvSpPr>
            <a:spLocks noGrp="1"/>
          </p:cNvSpPr>
          <p:nvPr>
            <p:ph type="body" sz="quarter" idx="19"/>
          </p:nvPr>
        </p:nvSpPr>
        <p:spPr>
          <a:xfrm>
            <a:off x="5849947" y="570734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7" name="Picture Placeholder 40">
            <a:extLst>
              <a:ext uri="{FF2B5EF4-FFF2-40B4-BE49-F238E27FC236}">
                <a16:creationId xmlns:a16="http://schemas.microsoft.com/office/drawing/2014/main" id="{3F0B6400-6C3F-9C47-BEB3-6E0082C3BBBB}"/>
              </a:ext>
            </a:extLst>
          </p:cNvPr>
          <p:cNvSpPr>
            <a:spLocks noGrp="1"/>
          </p:cNvSpPr>
          <p:nvPr>
            <p:ph type="pic" sz="quarter" idx="20"/>
          </p:nvPr>
        </p:nvSpPr>
        <p:spPr>
          <a:xfrm>
            <a:off x="5123598" y="4661357"/>
            <a:ext cx="685800" cy="685800"/>
          </a:xfrm>
        </p:spPr>
        <p:txBody>
          <a:bodyPr>
            <a:normAutofit/>
          </a:bodyPr>
          <a:lstStyle>
            <a:lvl1pPr marL="0" indent="0">
              <a:buNone/>
              <a:defRPr sz="1200"/>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8656435" y="1594465"/>
            <a:ext cx="2913983" cy="432590"/>
          </a:xfrm>
        </p:spPr>
        <p:txBody>
          <a:bodyPr anchor="ctr">
            <a:normAutofit/>
          </a:bodyPr>
          <a:lstStyle>
            <a:lvl1pPr marL="0" indent="0">
              <a:buNone/>
              <a:defRPr sz="2800">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8666299" y="206198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7" name="Text Placeholder 48">
            <a:extLst>
              <a:ext uri="{FF2B5EF4-FFF2-40B4-BE49-F238E27FC236}">
                <a16:creationId xmlns:a16="http://schemas.microsoft.com/office/drawing/2014/main" id="{4BD24A01-4FC9-F24C-9975-90D963FF7489}"/>
              </a:ext>
            </a:extLst>
          </p:cNvPr>
          <p:cNvSpPr>
            <a:spLocks noGrp="1"/>
          </p:cNvSpPr>
          <p:nvPr>
            <p:ph type="body" sz="quarter" idx="23"/>
          </p:nvPr>
        </p:nvSpPr>
        <p:spPr>
          <a:xfrm>
            <a:off x="8656435" y="2752705"/>
            <a:ext cx="2913983" cy="432590"/>
          </a:xfrm>
        </p:spPr>
        <p:txBody>
          <a:bodyPr anchor="ctr">
            <a:normAutofit/>
          </a:bodyPr>
          <a:lstStyle>
            <a:lvl1pPr marL="0" indent="0">
              <a:buNone/>
              <a:defRPr sz="2800">
                <a:latin typeface="+mj-lt"/>
              </a:defRPr>
            </a:lvl1pPr>
          </a:lstStyle>
          <a:p>
            <a:pPr lvl="0"/>
            <a:endParaRPr lang="en-US" dirty="0"/>
          </a:p>
        </p:txBody>
      </p:sp>
      <p:sp>
        <p:nvSpPr>
          <p:cNvPr id="58" name="Text Placeholder 37">
            <a:extLst>
              <a:ext uri="{FF2B5EF4-FFF2-40B4-BE49-F238E27FC236}">
                <a16:creationId xmlns:a16="http://schemas.microsoft.com/office/drawing/2014/main" id="{57D9260E-7660-A648-A63B-23DF2BDC88C2}"/>
              </a:ext>
            </a:extLst>
          </p:cNvPr>
          <p:cNvSpPr>
            <a:spLocks noGrp="1"/>
          </p:cNvSpPr>
          <p:nvPr>
            <p:ph type="body" sz="quarter" idx="24"/>
          </p:nvPr>
        </p:nvSpPr>
        <p:spPr>
          <a:xfrm>
            <a:off x="8666299" y="322022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9" name="Text Placeholder 48">
            <a:extLst>
              <a:ext uri="{FF2B5EF4-FFF2-40B4-BE49-F238E27FC236}">
                <a16:creationId xmlns:a16="http://schemas.microsoft.com/office/drawing/2014/main" id="{B318BC84-918B-CC41-A46E-AC60C9630C99}"/>
              </a:ext>
            </a:extLst>
          </p:cNvPr>
          <p:cNvSpPr>
            <a:spLocks noGrp="1"/>
          </p:cNvSpPr>
          <p:nvPr>
            <p:ph type="body" sz="quarter" idx="25"/>
          </p:nvPr>
        </p:nvSpPr>
        <p:spPr>
          <a:xfrm>
            <a:off x="8656435" y="3898753"/>
            <a:ext cx="2913983" cy="432590"/>
          </a:xfrm>
        </p:spPr>
        <p:txBody>
          <a:bodyPr anchor="ctr">
            <a:normAutofit/>
          </a:bodyPr>
          <a:lstStyle>
            <a:lvl1pPr marL="0" indent="0">
              <a:buNone/>
              <a:defRPr sz="2800">
                <a:latin typeface="+mj-lt"/>
              </a:defRPr>
            </a:lvl1pPr>
          </a:lstStyle>
          <a:p>
            <a:pPr lvl="0"/>
            <a:endParaRPr lang="en-US" dirty="0"/>
          </a:p>
        </p:txBody>
      </p:sp>
      <p:sp>
        <p:nvSpPr>
          <p:cNvPr id="60" name="Text Placeholder 37">
            <a:extLst>
              <a:ext uri="{FF2B5EF4-FFF2-40B4-BE49-F238E27FC236}">
                <a16:creationId xmlns:a16="http://schemas.microsoft.com/office/drawing/2014/main" id="{3B91DFB2-7CF1-B845-8CB0-FEA8C8FCF2C7}"/>
              </a:ext>
            </a:extLst>
          </p:cNvPr>
          <p:cNvSpPr>
            <a:spLocks noGrp="1"/>
          </p:cNvSpPr>
          <p:nvPr>
            <p:ph type="body" sz="quarter" idx="26"/>
          </p:nvPr>
        </p:nvSpPr>
        <p:spPr>
          <a:xfrm>
            <a:off x="8666299" y="436627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1" name="Text Placeholder 48">
            <a:extLst>
              <a:ext uri="{FF2B5EF4-FFF2-40B4-BE49-F238E27FC236}">
                <a16:creationId xmlns:a16="http://schemas.microsoft.com/office/drawing/2014/main" id="{3D382C53-BD55-AB41-8DFF-D4C11E933764}"/>
              </a:ext>
            </a:extLst>
          </p:cNvPr>
          <p:cNvSpPr>
            <a:spLocks noGrp="1"/>
          </p:cNvSpPr>
          <p:nvPr>
            <p:ph type="body" sz="quarter" idx="27"/>
          </p:nvPr>
        </p:nvSpPr>
        <p:spPr>
          <a:xfrm>
            <a:off x="8656435" y="5056993"/>
            <a:ext cx="2913983" cy="432590"/>
          </a:xfrm>
        </p:spPr>
        <p:txBody>
          <a:bodyPr anchor="ctr">
            <a:normAutofit/>
          </a:bodyPr>
          <a:lstStyle>
            <a:lvl1pPr marL="0" indent="0">
              <a:buNone/>
              <a:defRPr sz="2800">
                <a:latin typeface="+mj-lt"/>
              </a:defRPr>
            </a:lvl1pPr>
          </a:lstStyle>
          <a:p>
            <a:pPr lvl="0"/>
            <a:endParaRPr lang="en-US" dirty="0"/>
          </a:p>
        </p:txBody>
      </p:sp>
      <p:sp>
        <p:nvSpPr>
          <p:cNvPr id="62" name="Text Placeholder 37">
            <a:extLst>
              <a:ext uri="{FF2B5EF4-FFF2-40B4-BE49-F238E27FC236}">
                <a16:creationId xmlns:a16="http://schemas.microsoft.com/office/drawing/2014/main" id="{AA186E0C-DD67-1A4F-8330-BF4585ADC455}"/>
              </a:ext>
            </a:extLst>
          </p:cNvPr>
          <p:cNvSpPr>
            <a:spLocks noGrp="1"/>
          </p:cNvSpPr>
          <p:nvPr>
            <p:ph type="body" sz="quarter" idx="28"/>
          </p:nvPr>
        </p:nvSpPr>
        <p:spPr>
          <a:xfrm>
            <a:off x="8666299" y="552451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1225398" y="2709231"/>
            <a:ext cx="2913983" cy="1299250"/>
          </a:xfrm>
        </p:spPr>
        <p:txBody>
          <a:bodyPr anchor="ctr">
            <a:noAutofit/>
          </a:bodyPr>
          <a:lstStyle>
            <a:lvl1pPr marL="0" indent="0" algn="ctr">
              <a:buNone/>
              <a:defRPr sz="9600">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1225398" y="4061169"/>
            <a:ext cx="2913983" cy="746492"/>
          </a:xfrm>
        </p:spPr>
        <p:txBody>
          <a:bodyPr anchor="t">
            <a:noAutofit/>
          </a:bodyPr>
          <a:lstStyle>
            <a:lvl1pPr marL="0" indent="0" algn="ctr">
              <a:buNone/>
              <a:defRPr sz="2500">
                <a:latin typeface="+mn-lt"/>
              </a:defRPr>
            </a:lvl1pPr>
          </a:lstStyle>
          <a:p>
            <a:pPr lvl="0"/>
            <a:endParaRPr lang="en-US" dirty="0"/>
          </a:p>
        </p:txBody>
      </p:sp>
    </p:spTree>
    <p:extLst>
      <p:ext uri="{BB962C8B-B14F-4D97-AF65-F5344CB8AC3E}">
        <p14:creationId xmlns:p14="http://schemas.microsoft.com/office/powerpoint/2010/main" val="14515569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92DE92E9-F056-6049-89A0-AD11A8AA7999}"/>
              </a:ext>
            </a:extLst>
          </p:cNvPr>
          <p:cNvSpPr>
            <a:spLocks noGrp="1"/>
          </p:cNvSpPr>
          <p:nvPr>
            <p:ph type="pic" sz="quarter" idx="31"/>
          </p:nvPr>
        </p:nvSpPr>
        <p:spPr>
          <a:xfrm>
            <a:off x="3989679" y="1723349"/>
            <a:ext cx="4074345" cy="4075873"/>
          </a:xfrm>
          <a:prstGeom prst="ellipse">
            <a:avLst/>
          </a:prstGeom>
        </p:spPr>
        <p:txBody>
          <a:bodyPr/>
          <a:lstStyle>
            <a:lvl1pPr marL="0" indent="0">
              <a:buNone/>
              <a:defRPr/>
            </a:lvl1pPr>
          </a:lstStyle>
          <a:p>
            <a:endParaRPr lang="en-US" dirty="0"/>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5" name="Oval 4">
            <a:extLst>
              <a:ext uri="{FF2B5EF4-FFF2-40B4-BE49-F238E27FC236}">
                <a16:creationId xmlns:a16="http://schemas.microsoft.com/office/drawing/2014/main" id="{99ACC6A7-AEFF-8B4F-9756-6571E814C102}"/>
              </a:ext>
            </a:extLst>
          </p:cNvPr>
          <p:cNvSpPr/>
          <p:nvPr userDrawn="1"/>
        </p:nvSpPr>
        <p:spPr>
          <a:xfrm>
            <a:off x="3966464" y="1705971"/>
            <a:ext cx="4121624" cy="4121624"/>
          </a:xfrm>
          <a:prstGeom prst="ellipse">
            <a:avLst/>
          </a:prstGeom>
          <a:noFill/>
          <a:ln w="38100">
            <a:gradFill>
              <a:gsLst>
                <a:gs pos="0">
                  <a:schemeClr val="accent5"/>
                </a:gs>
                <a:gs pos="74000">
                  <a:schemeClr val="accent6">
                    <a:lumMod val="50000"/>
                  </a:schemeClr>
                </a:gs>
                <a:gs pos="100000">
                  <a:schemeClr val="tx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1527744" y="1835776"/>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1527744" y="2542912"/>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801395" y="1496929"/>
            <a:ext cx="685800" cy="685800"/>
          </a:xfrm>
        </p:spPr>
        <p:txBody>
          <a:bodyPr>
            <a:normAutofit/>
          </a:bodyPr>
          <a:lstStyle>
            <a:lvl1pPr marL="0" indent="0">
              <a:buNone/>
              <a:defRPr sz="1200"/>
            </a:lvl1pPr>
          </a:lstStyle>
          <a:p>
            <a:endParaRPr lang="en-US" dirty="0"/>
          </a:p>
        </p:txBody>
      </p:sp>
      <p:sp>
        <p:nvSpPr>
          <p:cNvPr id="42" name="Text Placeholder 37">
            <a:extLst>
              <a:ext uri="{FF2B5EF4-FFF2-40B4-BE49-F238E27FC236}">
                <a16:creationId xmlns:a16="http://schemas.microsoft.com/office/drawing/2014/main" id="{646326CA-C811-F048-947D-E728A641AA81}"/>
              </a:ext>
            </a:extLst>
          </p:cNvPr>
          <p:cNvSpPr>
            <a:spLocks noGrp="1"/>
          </p:cNvSpPr>
          <p:nvPr>
            <p:ph type="body" sz="quarter" idx="15" hasCustomPrompt="1"/>
          </p:nvPr>
        </p:nvSpPr>
        <p:spPr>
          <a:xfrm>
            <a:off x="1527744" y="341524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3" name="Text Placeholder 37">
            <a:extLst>
              <a:ext uri="{FF2B5EF4-FFF2-40B4-BE49-F238E27FC236}">
                <a16:creationId xmlns:a16="http://schemas.microsoft.com/office/drawing/2014/main" id="{E4098D10-216D-A54B-8DF3-94F48891B686}"/>
              </a:ext>
            </a:extLst>
          </p:cNvPr>
          <p:cNvSpPr>
            <a:spLocks noGrp="1"/>
          </p:cNvSpPr>
          <p:nvPr>
            <p:ph type="body" sz="quarter" idx="16"/>
          </p:nvPr>
        </p:nvSpPr>
        <p:spPr>
          <a:xfrm>
            <a:off x="1527744" y="412238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4" name="Picture Placeholder 40">
            <a:extLst>
              <a:ext uri="{FF2B5EF4-FFF2-40B4-BE49-F238E27FC236}">
                <a16:creationId xmlns:a16="http://schemas.microsoft.com/office/drawing/2014/main" id="{FDC04447-C324-1349-B628-314509FDE7B2}"/>
              </a:ext>
            </a:extLst>
          </p:cNvPr>
          <p:cNvSpPr>
            <a:spLocks noGrp="1"/>
          </p:cNvSpPr>
          <p:nvPr>
            <p:ph type="pic" sz="quarter" idx="17"/>
          </p:nvPr>
        </p:nvSpPr>
        <p:spPr>
          <a:xfrm>
            <a:off x="801395" y="3076397"/>
            <a:ext cx="685800" cy="685800"/>
          </a:xfrm>
        </p:spPr>
        <p:txBody>
          <a:bodyPr>
            <a:normAutofit/>
          </a:bodyPr>
          <a:lstStyle>
            <a:lvl1pPr marL="0" indent="0">
              <a:buNone/>
              <a:defRPr sz="1200"/>
            </a:lvl1pPr>
          </a:lstStyle>
          <a:p>
            <a:endParaRPr lang="en-US" dirty="0"/>
          </a:p>
        </p:txBody>
      </p:sp>
      <p:sp>
        <p:nvSpPr>
          <p:cNvPr id="45" name="Text Placeholder 37">
            <a:extLst>
              <a:ext uri="{FF2B5EF4-FFF2-40B4-BE49-F238E27FC236}">
                <a16:creationId xmlns:a16="http://schemas.microsoft.com/office/drawing/2014/main" id="{DF71D73D-40C6-CC46-9B80-FF454BAD0982}"/>
              </a:ext>
            </a:extLst>
          </p:cNvPr>
          <p:cNvSpPr>
            <a:spLocks noGrp="1"/>
          </p:cNvSpPr>
          <p:nvPr>
            <p:ph type="body" sz="quarter" idx="18" hasCustomPrompt="1"/>
          </p:nvPr>
        </p:nvSpPr>
        <p:spPr>
          <a:xfrm>
            <a:off x="1527744" y="500020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6" name="Text Placeholder 37">
            <a:extLst>
              <a:ext uri="{FF2B5EF4-FFF2-40B4-BE49-F238E27FC236}">
                <a16:creationId xmlns:a16="http://schemas.microsoft.com/office/drawing/2014/main" id="{A45563B4-2BA4-6248-8CAD-1F9AF671BA0B}"/>
              </a:ext>
            </a:extLst>
          </p:cNvPr>
          <p:cNvSpPr>
            <a:spLocks noGrp="1"/>
          </p:cNvSpPr>
          <p:nvPr>
            <p:ph type="body" sz="quarter" idx="19"/>
          </p:nvPr>
        </p:nvSpPr>
        <p:spPr>
          <a:xfrm>
            <a:off x="1527744" y="570734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7" name="Picture Placeholder 40">
            <a:extLst>
              <a:ext uri="{FF2B5EF4-FFF2-40B4-BE49-F238E27FC236}">
                <a16:creationId xmlns:a16="http://schemas.microsoft.com/office/drawing/2014/main" id="{3F0B6400-6C3F-9C47-BEB3-6E0082C3BBBB}"/>
              </a:ext>
            </a:extLst>
          </p:cNvPr>
          <p:cNvSpPr>
            <a:spLocks noGrp="1"/>
          </p:cNvSpPr>
          <p:nvPr>
            <p:ph type="pic" sz="quarter" idx="20"/>
          </p:nvPr>
        </p:nvSpPr>
        <p:spPr>
          <a:xfrm>
            <a:off x="801395" y="4661357"/>
            <a:ext cx="685800" cy="685800"/>
          </a:xfrm>
        </p:spPr>
        <p:txBody>
          <a:bodyPr>
            <a:normAutofit/>
          </a:bodyPr>
          <a:lstStyle>
            <a:lvl1pPr marL="0" indent="0">
              <a:buNone/>
              <a:defRPr sz="1200"/>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8656435" y="1594465"/>
            <a:ext cx="2913983" cy="432590"/>
          </a:xfrm>
        </p:spPr>
        <p:txBody>
          <a:bodyPr anchor="ctr">
            <a:normAutofit/>
          </a:bodyPr>
          <a:lstStyle>
            <a:lvl1pPr marL="0" indent="0">
              <a:buNone/>
              <a:defRPr sz="2800">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8666299" y="206198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7" name="Text Placeholder 48">
            <a:extLst>
              <a:ext uri="{FF2B5EF4-FFF2-40B4-BE49-F238E27FC236}">
                <a16:creationId xmlns:a16="http://schemas.microsoft.com/office/drawing/2014/main" id="{4BD24A01-4FC9-F24C-9975-90D963FF7489}"/>
              </a:ext>
            </a:extLst>
          </p:cNvPr>
          <p:cNvSpPr>
            <a:spLocks noGrp="1"/>
          </p:cNvSpPr>
          <p:nvPr>
            <p:ph type="body" sz="quarter" idx="23"/>
          </p:nvPr>
        </p:nvSpPr>
        <p:spPr>
          <a:xfrm>
            <a:off x="8656435" y="2752705"/>
            <a:ext cx="2913983" cy="432590"/>
          </a:xfrm>
        </p:spPr>
        <p:txBody>
          <a:bodyPr anchor="ctr">
            <a:normAutofit/>
          </a:bodyPr>
          <a:lstStyle>
            <a:lvl1pPr marL="0" indent="0">
              <a:buNone/>
              <a:defRPr sz="2800">
                <a:latin typeface="+mj-lt"/>
              </a:defRPr>
            </a:lvl1pPr>
          </a:lstStyle>
          <a:p>
            <a:pPr lvl="0"/>
            <a:endParaRPr lang="en-US" dirty="0"/>
          </a:p>
        </p:txBody>
      </p:sp>
      <p:sp>
        <p:nvSpPr>
          <p:cNvPr id="58" name="Text Placeholder 37">
            <a:extLst>
              <a:ext uri="{FF2B5EF4-FFF2-40B4-BE49-F238E27FC236}">
                <a16:creationId xmlns:a16="http://schemas.microsoft.com/office/drawing/2014/main" id="{57D9260E-7660-A648-A63B-23DF2BDC88C2}"/>
              </a:ext>
            </a:extLst>
          </p:cNvPr>
          <p:cNvSpPr>
            <a:spLocks noGrp="1"/>
          </p:cNvSpPr>
          <p:nvPr>
            <p:ph type="body" sz="quarter" idx="24"/>
          </p:nvPr>
        </p:nvSpPr>
        <p:spPr>
          <a:xfrm>
            <a:off x="8666299" y="322022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9" name="Text Placeholder 48">
            <a:extLst>
              <a:ext uri="{FF2B5EF4-FFF2-40B4-BE49-F238E27FC236}">
                <a16:creationId xmlns:a16="http://schemas.microsoft.com/office/drawing/2014/main" id="{B318BC84-918B-CC41-A46E-AC60C9630C99}"/>
              </a:ext>
            </a:extLst>
          </p:cNvPr>
          <p:cNvSpPr>
            <a:spLocks noGrp="1"/>
          </p:cNvSpPr>
          <p:nvPr>
            <p:ph type="body" sz="quarter" idx="25"/>
          </p:nvPr>
        </p:nvSpPr>
        <p:spPr>
          <a:xfrm>
            <a:off x="8656435" y="3898753"/>
            <a:ext cx="2913983" cy="432590"/>
          </a:xfrm>
        </p:spPr>
        <p:txBody>
          <a:bodyPr anchor="ctr">
            <a:normAutofit/>
          </a:bodyPr>
          <a:lstStyle>
            <a:lvl1pPr marL="0" indent="0">
              <a:buNone/>
              <a:defRPr sz="2800">
                <a:latin typeface="+mj-lt"/>
              </a:defRPr>
            </a:lvl1pPr>
          </a:lstStyle>
          <a:p>
            <a:pPr lvl="0"/>
            <a:endParaRPr lang="en-US" dirty="0"/>
          </a:p>
        </p:txBody>
      </p:sp>
      <p:sp>
        <p:nvSpPr>
          <p:cNvPr id="60" name="Text Placeholder 37">
            <a:extLst>
              <a:ext uri="{FF2B5EF4-FFF2-40B4-BE49-F238E27FC236}">
                <a16:creationId xmlns:a16="http://schemas.microsoft.com/office/drawing/2014/main" id="{3B91DFB2-7CF1-B845-8CB0-FEA8C8FCF2C7}"/>
              </a:ext>
            </a:extLst>
          </p:cNvPr>
          <p:cNvSpPr>
            <a:spLocks noGrp="1"/>
          </p:cNvSpPr>
          <p:nvPr>
            <p:ph type="body" sz="quarter" idx="26"/>
          </p:nvPr>
        </p:nvSpPr>
        <p:spPr>
          <a:xfrm>
            <a:off x="8666299" y="436627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1" name="Text Placeholder 48">
            <a:extLst>
              <a:ext uri="{FF2B5EF4-FFF2-40B4-BE49-F238E27FC236}">
                <a16:creationId xmlns:a16="http://schemas.microsoft.com/office/drawing/2014/main" id="{3D382C53-BD55-AB41-8DFF-D4C11E933764}"/>
              </a:ext>
            </a:extLst>
          </p:cNvPr>
          <p:cNvSpPr>
            <a:spLocks noGrp="1"/>
          </p:cNvSpPr>
          <p:nvPr>
            <p:ph type="body" sz="quarter" idx="27"/>
          </p:nvPr>
        </p:nvSpPr>
        <p:spPr>
          <a:xfrm>
            <a:off x="8656435" y="5056993"/>
            <a:ext cx="2913983" cy="432590"/>
          </a:xfrm>
        </p:spPr>
        <p:txBody>
          <a:bodyPr anchor="ctr">
            <a:normAutofit/>
          </a:bodyPr>
          <a:lstStyle>
            <a:lvl1pPr marL="0" indent="0">
              <a:buNone/>
              <a:defRPr sz="2800">
                <a:latin typeface="+mj-lt"/>
              </a:defRPr>
            </a:lvl1pPr>
          </a:lstStyle>
          <a:p>
            <a:pPr lvl="0"/>
            <a:endParaRPr lang="en-US" dirty="0"/>
          </a:p>
        </p:txBody>
      </p:sp>
      <p:sp>
        <p:nvSpPr>
          <p:cNvPr id="62" name="Text Placeholder 37">
            <a:extLst>
              <a:ext uri="{FF2B5EF4-FFF2-40B4-BE49-F238E27FC236}">
                <a16:creationId xmlns:a16="http://schemas.microsoft.com/office/drawing/2014/main" id="{AA186E0C-DD67-1A4F-8330-BF4585ADC455}"/>
              </a:ext>
            </a:extLst>
          </p:cNvPr>
          <p:cNvSpPr>
            <a:spLocks noGrp="1"/>
          </p:cNvSpPr>
          <p:nvPr>
            <p:ph type="body" sz="quarter" idx="28"/>
          </p:nvPr>
        </p:nvSpPr>
        <p:spPr>
          <a:xfrm>
            <a:off x="8666299" y="552451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4570284" y="2709231"/>
            <a:ext cx="2913983" cy="1299250"/>
          </a:xfrm>
        </p:spPr>
        <p:txBody>
          <a:bodyPr anchor="ctr">
            <a:noAutofit/>
          </a:bodyPr>
          <a:lstStyle>
            <a:lvl1pPr marL="0" indent="0" algn="ctr">
              <a:buNone/>
              <a:defRPr sz="9600">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4570284" y="4061169"/>
            <a:ext cx="2913983" cy="746492"/>
          </a:xfrm>
        </p:spPr>
        <p:txBody>
          <a:bodyPr anchor="t">
            <a:noAutofit/>
          </a:bodyPr>
          <a:lstStyle>
            <a:lvl1pPr marL="0" indent="0" algn="ctr">
              <a:buNone/>
              <a:defRPr sz="2500">
                <a:latin typeface="+mn-lt"/>
              </a:defRPr>
            </a:lvl1pPr>
          </a:lstStyle>
          <a:p>
            <a:pPr lvl="0"/>
            <a:endParaRPr lang="en-US" dirty="0"/>
          </a:p>
        </p:txBody>
      </p:sp>
    </p:spTree>
    <p:extLst>
      <p:ext uri="{BB962C8B-B14F-4D97-AF65-F5344CB8AC3E}">
        <p14:creationId xmlns:p14="http://schemas.microsoft.com/office/powerpoint/2010/main" val="25727977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Title and Content Slide 5">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92DE92E9-F056-6049-89A0-AD11A8AA7999}"/>
              </a:ext>
            </a:extLst>
          </p:cNvPr>
          <p:cNvSpPr>
            <a:spLocks noGrp="1"/>
          </p:cNvSpPr>
          <p:nvPr>
            <p:ph type="pic" sz="quarter" idx="31"/>
          </p:nvPr>
        </p:nvSpPr>
        <p:spPr>
          <a:xfrm>
            <a:off x="3989679" y="1723349"/>
            <a:ext cx="4074345" cy="4075873"/>
          </a:xfrm>
          <a:prstGeom prst="ellipse">
            <a:avLst/>
          </a:prstGeom>
        </p:spPr>
        <p:txBody>
          <a:bodyPr/>
          <a:lstStyle>
            <a:lvl1pPr marL="0" indent="0">
              <a:buNone/>
              <a:defRPr>
                <a:solidFill>
                  <a:schemeClr val="tx1">
                    <a:lumMod val="50000"/>
                  </a:schemeClr>
                </a:solidFill>
              </a:defRPr>
            </a:lvl1pPr>
          </a:lstStyle>
          <a:p>
            <a:endParaRPr lang="en-US" dirty="0"/>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dirty="0"/>
              <a:t>Click to edit Master title style</a:t>
            </a:r>
          </a:p>
        </p:txBody>
      </p:sp>
      <p:sp>
        <p:nvSpPr>
          <p:cNvPr id="5" name="Oval 4">
            <a:extLst>
              <a:ext uri="{FF2B5EF4-FFF2-40B4-BE49-F238E27FC236}">
                <a16:creationId xmlns:a16="http://schemas.microsoft.com/office/drawing/2014/main" id="{99ACC6A7-AEFF-8B4F-9756-6571E814C102}"/>
              </a:ext>
            </a:extLst>
          </p:cNvPr>
          <p:cNvSpPr/>
          <p:nvPr userDrawn="1"/>
        </p:nvSpPr>
        <p:spPr>
          <a:xfrm>
            <a:off x="3966464" y="1705971"/>
            <a:ext cx="4121624" cy="4121624"/>
          </a:xfrm>
          <a:prstGeom prst="ellipse">
            <a:avLst/>
          </a:prstGeom>
          <a:noFill/>
          <a:ln w="38100">
            <a:gradFill>
              <a:gsLst>
                <a:gs pos="0">
                  <a:schemeClr val="accent5"/>
                </a:gs>
                <a:gs pos="74000">
                  <a:schemeClr val="accent6">
                    <a:lumMod val="50000"/>
                  </a:schemeClr>
                </a:gs>
                <a:gs pos="100000">
                  <a:schemeClr val="tx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1527744" y="1835776"/>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1527744" y="2542912"/>
            <a:ext cx="1858963" cy="327579"/>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801395" y="1496929"/>
            <a:ext cx="685800" cy="685800"/>
          </a:xfrm>
        </p:spPr>
        <p:txBody>
          <a:bodyPr>
            <a:normAutofit/>
          </a:bodyPr>
          <a:lstStyle>
            <a:lvl1pPr marL="0" indent="0">
              <a:buNone/>
              <a:defRPr sz="1200">
                <a:solidFill>
                  <a:schemeClr val="tx1">
                    <a:lumMod val="50000"/>
                  </a:schemeClr>
                </a:solidFill>
              </a:defRPr>
            </a:lvl1pPr>
          </a:lstStyle>
          <a:p>
            <a:endParaRPr lang="en-US" dirty="0"/>
          </a:p>
        </p:txBody>
      </p:sp>
      <p:sp>
        <p:nvSpPr>
          <p:cNvPr id="42" name="Text Placeholder 37">
            <a:extLst>
              <a:ext uri="{FF2B5EF4-FFF2-40B4-BE49-F238E27FC236}">
                <a16:creationId xmlns:a16="http://schemas.microsoft.com/office/drawing/2014/main" id="{646326CA-C811-F048-947D-E728A641AA81}"/>
              </a:ext>
            </a:extLst>
          </p:cNvPr>
          <p:cNvSpPr>
            <a:spLocks noGrp="1"/>
          </p:cNvSpPr>
          <p:nvPr>
            <p:ph type="body" sz="quarter" idx="15" hasCustomPrompt="1"/>
          </p:nvPr>
        </p:nvSpPr>
        <p:spPr>
          <a:xfrm>
            <a:off x="1527744" y="341524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3" name="Text Placeholder 37">
            <a:extLst>
              <a:ext uri="{FF2B5EF4-FFF2-40B4-BE49-F238E27FC236}">
                <a16:creationId xmlns:a16="http://schemas.microsoft.com/office/drawing/2014/main" id="{E4098D10-216D-A54B-8DF3-94F48891B686}"/>
              </a:ext>
            </a:extLst>
          </p:cNvPr>
          <p:cNvSpPr>
            <a:spLocks noGrp="1"/>
          </p:cNvSpPr>
          <p:nvPr>
            <p:ph type="body" sz="quarter" idx="16"/>
          </p:nvPr>
        </p:nvSpPr>
        <p:spPr>
          <a:xfrm>
            <a:off x="1527744" y="4122380"/>
            <a:ext cx="1858963" cy="327579"/>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44" name="Picture Placeholder 40">
            <a:extLst>
              <a:ext uri="{FF2B5EF4-FFF2-40B4-BE49-F238E27FC236}">
                <a16:creationId xmlns:a16="http://schemas.microsoft.com/office/drawing/2014/main" id="{FDC04447-C324-1349-B628-314509FDE7B2}"/>
              </a:ext>
            </a:extLst>
          </p:cNvPr>
          <p:cNvSpPr>
            <a:spLocks noGrp="1"/>
          </p:cNvSpPr>
          <p:nvPr>
            <p:ph type="pic" sz="quarter" idx="17"/>
          </p:nvPr>
        </p:nvSpPr>
        <p:spPr>
          <a:xfrm>
            <a:off x="801395" y="3076397"/>
            <a:ext cx="685800" cy="685800"/>
          </a:xfrm>
        </p:spPr>
        <p:txBody>
          <a:bodyPr>
            <a:normAutofit/>
          </a:bodyPr>
          <a:lstStyle>
            <a:lvl1pPr marL="0" indent="0">
              <a:buNone/>
              <a:defRPr sz="1200">
                <a:solidFill>
                  <a:schemeClr val="tx1">
                    <a:lumMod val="50000"/>
                  </a:schemeClr>
                </a:solidFill>
              </a:defRPr>
            </a:lvl1pPr>
          </a:lstStyle>
          <a:p>
            <a:endParaRPr lang="en-US" dirty="0"/>
          </a:p>
        </p:txBody>
      </p:sp>
      <p:sp>
        <p:nvSpPr>
          <p:cNvPr id="45" name="Text Placeholder 37">
            <a:extLst>
              <a:ext uri="{FF2B5EF4-FFF2-40B4-BE49-F238E27FC236}">
                <a16:creationId xmlns:a16="http://schemas.microsoft.com/office/drawing/2014/main" id="{DF71D73D-40C6-CC46-9B80-FF454BAD0982}"/>
              </a:ext>
            </a:extLst>
          </p:cNvPr>
          <p:cNvSpPr>
            <a:spLocks noGrp="1"/>
          </p:cNvSpPr>
          <p:nvPr>
            <p:ph type="body" sz="quarter" idx="18" hasCustomPrompt="1"/>
          </p:nvPr>
        </p:nvSpPr>
        <p:spPr>
          <a:xfrm>
            <a:off x="1527744" y="500020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6" name="Text Placeholder 37">
            <a:extLst>
              <a:ext uri="{FF2B5EF4-FFF2-40B4-BE49-F238E27FC236}">
                <a16:creationId xmlns:a16="http://schemas.microsoft.com/office/drawing/2014/main" id="{A45563B4-2BA4-6248-8CAD-1F9AF671BA0B}"/>
              </a:ext>
            </a:extLst>
          </p:cNvPr>
          <p:cNvSpPr>
            <a:spLocks noGrp="1"/>
          </p:cNvSpPr>
          <p:nvPr>
            <p:ph type="body" sz="quarter" idx="19"/>
          </p:nvPr>
        </p:nvSpPr>
        <p:spPr>
          <a:xfrm>
            <a:off x="1527744" y="5707340"/>
            <a:ext cx="1858963" cy="327579"/>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47" name="Picture Placeholder 40">
            <a:extLst>
              <a:ext uri="{FF2B5EF4-FFF2-40B4-BE49-F238E27FC236}">
                <a16:creationId xmlns:a16="http://schemas.microsoft.com/office/drawing/2014/main" id="{3F0B6400-6C3F-9C47-BEB3-6E0082C3BBBB}"/>
              </a:ext>
            </a:extLst>
          </p:cNvPr>
          <p:cNvSpPr>
            <a:spLocks noGrp="1"/>
          </p:cNvSpPr>
          <p:nvPr>
            <p:ph type="pic" sz="quarter" idx="20"/>
          </p:nvPr>
        </p:nvSpPr>
        <p:spPr>
          <a:xfrm>
            <a:off x="801395" y="4661357"/>
            <a:ext cx="685800" cy="685800"/>
          </a:xfrm>
        </p:spPr>
        <p:txBody>
          <a:bodyPr>
            <a:normAutofit/>
          </a:bodyPr>
          <a:lstStyle>
            <a:lvl1pPr marL="0" indent="0">
              <a:buNone/>
              <a:defRPr sz="1200">
                <a:solidFill>
                  <a:schemeClr val="tx1">
                    <a:lumMod val="50000"/>
                  </a:schemeClr>
                </a:solidFill>
              </a:defRPr>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8656435" y="1594465"/>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8666299" y="2061983"/>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57" name="Text Placeholder 48">
            <a:extLst>
              <a:ext uri="{FF2B5EF4-FFF2-40B4-BE49-F238E27FC236}">
                <a16:creationId xmlns:a16="http://schemas.microsoft.com/office/drawing/2014/main" id="{4BD24A01-4FC9-F24C-9975-90D963FF7489}"/>
              </a:ext>
            </a:extLst>
          </p:cNvPr>
          <p:cNvSpPr>
            <a:spLocks noGrp="1"/>
          </p:cNvSpPr>
          <p:nvPr>
            <p:ph type="body" sz="quarter" idx="23"/>
          </p:nvPr>
        </p:nvSpPr>
        <p:spPr>
          <a:xfrm>
            <a:off x="8656435" y="2752705"/>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58" name="Text Placeholder 37">
            <a:extLst>
              <a:ext uri="{FF2B5EF4-FFF2-40B4-BE49-F238E27FC236}">
                <a16:creationId xmlns:a16="http://schemas.microsoft.com/office/drawing/2014/main" id="{57D9260E-7660-A648-A63B-23DF2BDC88C2}"/>
              </a:ext>
            </a:extLst>
          </p:cNvPr>
          <p:cNvSpPr>
            <a:spLocks noGrp="1"/>
          </p:cNvSpPr>
          <p:nvPr>
            <p:ph type="body" sz="quarter" idx="24"/>
          </p:nvPr>
        </p:nvSpPr>
        <p:spPr>
          <a:xfrm>
            <a:off x="8666299" y="3220223"/>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59" name="Text Placeholder 48">
            <a:extLst>
              <a:ext uri="{FF2B5EF4-FFF2-40B4-BE49-F238E27FC236}">
                <a16:creationId xmlns:a16="http://schemas.microsoft.com/office/drawing/2014/main" id="{B318BC84-918B-CC41-A46E-AC60C9630C99}"/>
              </a:ext>
            </a:extLst>
          </p:cNvPr>
          <p:cNvSpPr>
            <a:spLocks noGrp="1"/>
          </p:cNvSpPr>
          <p:nvPr>
            <p:ph type="body" sz="quarter" idx="25"/>
          </p:nvPr>
        </p:nvSpPr>
        <p:spPr>
          <a:xfrm>
            <a:off x="8656435" y="3898753"/>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60" name="Text Placeholder 37">
            <a:extLst>
              <a:ext uri="{FF2B5EF4-FFF2-40B4-BE49-F238E27FC236}">
                <a16:creationId xmlns:a16="http://schemas.microsoft.com/office/drawing/2014/main" id="{3B91DFB2-7CF1-B845-8CB0-FEA8C8FCF2C7}"/>
              </a:ext>
            </a:extLst>
          </p:cNvPr>
          <p:cNvSpPr>
            <a:spLocks noGrp="1"/>
          </p:cNvSpPr>
          <p:nvPr>
            <p:ph type="body" sz="quarter" idx="26"/>
          </p:nvPr>
        </p:nvSpPr>
        <p:spPr>
          <a:xfrm>
            <a:off x="8666299" y="4366271"/>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61" name="Text Placeholder 48">
            <a:extLst>
              <a:ext uri="{FF2B5EF4-FFF2-40B4-BE49-F238E27FC236}">
                <a16:creationId xmlns:a16="http://schemas.microsoft.com/office/drawing/2014/main" id="{3D382C53-BD55-AB41-8DFF-D4C11E933764}"/>
              </a:ext>
            </a:extLst>
          </p:cNvPr>
          <p:cNvSpPr>
            <a:spLocks noGrp="1"/>
          </p:cNvSpPr>
          <p:nvPr>
            <p:ph type="body" sz="quarter" idx="27"/>
          </p:nvPr>
        </p:nvSpPr>
        <p:spPr>
          <a:xfrm>
            <a:off x="8656435" y="5056993"/>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62" name="Text Placeholder 37">
            <a:extLst>
              <a:ext uri="{FF2B5EF4-FFF2-40B4-BE49-F238E27FC236}">
                <a16:creationId xmlns:a16="http://schemas.microsoft.com/office/drawing/2014/main" id="{AA186E0C-DD67-1A4F-8330-BF4585ADC455}"/>
              </a:ext>
            </a:extLst>
          </p:cNvPr>
          <p:cNvSpPr>
            <a:spLocks noGrp="1"/>
          </p:cNvSpPr>
          <p:nvPr>
            <p:ph type="body" sz="quarter" idx="28"/>
          </p:nvPr>
        </p:nvSpPr>
        <p:spPr>
          <a:xfrm>
            <a:off x="8666299" y="5524511"/>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4570284" y="2709231"/>
            <a:ext cx="2913983" cy="1299250"/>
          </a:xfrm>
        </p:spPr>
        <p:txBody>
          <a:bodyPr anchor="ctr">
            <a:noAutofit/>
          </a:bodyPr>
          <a:lstStyle>
            <a:lvl1pPr marL="0" indent="0" algn="ctr">
              <a:buNone/>
              <a:defRPr sz="9600">
                <a:solidFill>
                  <a:schemeClr val="tx1">
                    <a:lumMod val="50000"/>
                  </a:schemeClr>
                </a:solidFill>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4570284" y="4061169"/>
            <a:ext cx="2913983" cy="746492"/>
          </a:xfrm>
        </p:spPr>
        <p:txBody>
          <a:bodyPr anchor="t">
            <a:noAutofit/>
          </a:bodyPr>
          <a:lstStyle>
            <a:lvl1pPr marL="0" indent="0" algn="ctr">
              <a:buNone/>
              <a:defRPr sz="2500">
                <a:solidFill>
                  <a:schemeClr val="tx1">
                    <a:lumMod val="50000"/>
                  </a:schemeClr>
                </a:solidFill>
                <a:latin typeface="+mn-lt"/>
              </a:defRPr>
            </a:lvl1pPr>
          </a:lstStyle>
          <a:p>
            <a:pPr lvl="0"/>
            <a:endParaRPr lang="en-US" dirty="0"/>
          </a:p>
        </p:txBody>
      </p:sp>
      <p:pic>
        <p:nvPicPr>
          <p:cNvPr id="25" name="Picture 24" descr="A close up of a logo&#10;&#10;Description automatically generated">
            <a:extLst>
              <a:ext uri="{FF2B5EF4-FFF2-40B4-BE49-F238E27FC236}">
                <a16:creationId xmlns:a16="http://schemas.microsoft.com/office/drawing/2014/main" id="{731E9E8B-636C-ED4F-BFE0-4C9FDEC654D4}"/>
              </a:ext>
            </a:extLst>
          </p:cNvPr>
          <p:cNvPicPr>
            <a:picLocks noChangeAspect="1"/>
          </p:cNvPicPr>
          <p:nvPr userDrawn="1"/>
        </p:nvPicPr>
        <p:blipFill>
          <a:blip r:embed="rId2"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361474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273C8D-E442-804F-B3C8-5B0AF14DF8D8}"/>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13" name="Text Placeholder 17">
            <a:extLst>
              <a:ext uri="{FF2B5EF4-FFF2-40B4-BE49-F238E27FC236}">
                <a16:creationId xmlns:a16="http://schemas.microsoft.com/office/drawing/2014/main" id="{2C85560E-7EAB-2346-96F2-BD2E533A1950}"/>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14" name="Title 1">
            <a:extLst>
              <a:ext uri="{FF2B5EF4-FFF2-40B4-BE49-F238E27FC236}">
                <a16:creationId xmlns:a16="http://schemas.microsoft.com/office/drawing/2014/main" id="{B678BCAB-B252-A942-8440-7DC324FE5EFD}"/>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7" name="Rectangle 6">
            <a:extLst>
              <a:ext uri="{FF2B5EF4-FFF2-40B4-BE49-F238E27FC236}">
                <a16:creationId xmlns:a16="http://schemas.microsoft.com/office/drawing/2014/main" id="{29F4E66C-DA09-8B47-9A51-7D0880275152}"/>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231520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2491134" y="1365180"/>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2491134" y="2072316"/>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1764785" y="1496929"/>
            <a:ext cx="685800" cy="685800"/>
          </a:xfrm>
        </p:spPr>
        <p:txBody>
          <a:bodyPr>
            <a:normAutofit/>
          </a:bodyPr>
          <a:lstStyle>
            <a:lvl1pPr marL="0" indent="0">
              <a:buNone/>
              <a:defRPr sz="1200"/>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1727199" y="5092709"/>
            <a:ext cx="2847047" cy="432590"/>
          </a:xfrm>
        </p:spPr>
        <p:txBody>
          <a:bodyPr anchor="ctr">
            <a:normAutofit/>
          </a:bodyPr>
          <a:lstStyle>
            <a:lvl1pPr marL="0" indent="0">
              <a:buNone/>
              <a:defRPr sz="2800">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1737063" y="5560226"/>
            <a:ext cx="2837413" cy="628295"/>
          </a:xfrm>
        </p:spPr>
        <p:txBody>
          <a:bodyPr>
            <a:noAutofit/>
          </a:bodyPr>
          <a:lstStyle>
            <a:lvl1pPr marL="0" indent="0">
              <a:buNone/>
              <a:defRPr sz="1400" b="0">
                <a:solidFill>
                  <a:schemeClr val="bg1"/>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4636055" y="2692902"/>
            <a:ext cx="2913983" cy="1299250"/>
          </a:xfrm>
        </p:spPr>
        <p:txBody>
          <a:bodyPr anchor="ctr">
            <a:noAutofit/>
          </a:bodyPr>
          <a:lstStyle>
            <a:lvl1pPr marL="0" indent="0" algn="ctr">
              <a:buNone/>
              <a:defRPr sz="9600">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4636055" y="4044840"/>
            <a:ext cx="2913983" cy="746492"/>
          </a:xfrm>
        </p:spPr>
        <p:txBody>
          <a:bodyPr anchor="t">
            <a:noAutofit/>
          </a:bodyPr>
          <a:lstStyle>
            <a:lvl1pPr marL="0" indent="0" algn="ctr">
              <a:buNone/>
              <a:defRPr sz="2500">
                <a:latin typeface="+mn-lt"/>
              </a:defRPr>
            </a:lvl1pPr>
          </a:lstStyle>
          <a:p>
            <a:pPr lvl="0"/>
            <a:endParaRPr lang="en-US" dirty="0"/>
          </a:p>
        </p:txBody>
      </p:sp>
      <p:cxnSp>
        <p:nvCxnSpPr>
          <p:cNvPr id="25" name="Straight Connector 24">
            <a:extLst>
              <a:ext uri="{FF2B5EF4-FFF2-40B4-BE49-F238E27FC236}">
                <a16:creationId xmlns:a16="http://schemas.microsoft.com/office/drawing/2014/main" id="{547CC347-13C7-E846-A9F9-6F31D8E65660}"/>
              </a:ext>
            </a:extLst>
          </p:cNvPr>
          <p:cNvCxnSpPr/>
          <p:nvPr userDrawn="1"/>
        </p:nvCxnSpPr>
        <p:spPr>
          <a:xfrm>
            <a:off x="1727199" y="2543628"/>
            <a:ext cx="8737600" cy="0"/>
          </a:xfrm>
          <a:prstGeom prst="line">
            <a:avLst/>
          </a:prstGeom>
          <a:ln w="50800">
            <a:gradFill>
              <a:gsLst>
                <a:gs pos="0">
                  <a:srgbClr val="012849"/>
                </a:gs>
                <a:gs pos="51000">
                  <a:srgbClr val="300D58"/>
                </a:gs>
                <a:gs pos="100000">
                  <a:srgbClr val="D2114B"/>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76313EC-A504-554A-B549-B849F2989BF9}"/>
              </a:ext>
            </a:extLst>
          </p:cNvPr>
          <p:cNvCxnSpPr/>
          <p:nvPr userDrawn="1"/>
        </p:nvCxnSpPr>
        <p:spPr>
          <a:xfrm>
            <a:off x="1727199" y="4901818"/>
            <a:ext cx="8737600" cy="0"/>
          </a:xfrm>
          <a:prstGeom prst="line">
            <a:avLst/>
          </a:prstGeom>
          <a:ln w="50800">
            <a:gradFill flip="none" rotWithShape="1">
              <a:gsLst>
                <a:gs pos="0">
                  <a:srgbClr val="012849"/>
                </a:gs>
                <a:gs pos="51000">
                  <a:srgbClr val="300D58"/>
                </a:gs>
                <a:gs pos="100000">
                  <a:srgbClr val="D2114B"/>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3" name="Text Placeholder 37">
            <a:extLst>
              <a:ext uri="{FF2B5EF4-FFF2-40B4-BE49-F238E27FC236}">
                <a16:creationId xmlns:a16="http://schemas.microsoft.com/office/drawing/2014/main" id="{431FCF63-C05A-E344-AB3F-D3940B35C73C}"/>
              </a:ext>
            </a:extLst>
          </p:cNvPr>
          <p:cNvSpPr>
            <a:spLocks noGrp="1"/>
          </p:cNvSpPr>
          <p:nvPr>
            <p:ph type="body" sz="quarter" idx="31" hasCustomPrompt="1"/>
          </p:nvPr>
        </p:nvSpPr>
        <p:spPr>
          <a:xfrm>
            <a:off x="5524030" y="1365180"/>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4" name="Text Placeholder 37">
            <a:extLst>
              <a:ext uri="{FF2B5EF4-FFF2-40B4-BE49-F238E27FC236}">
                <a16:creationId xmlns:a16="http://schemas.microsoft.com/office/drawing/2014/main" id="{A6C38863-ACA0-8F4F-AE6C-AE958ECE0E8E}"/>
              </a:ext>
            </a:extLst>
          </p:cNvPr>
          <p:cNvSpPr>
            <a:spLocks noGrp="1"/>
          </p:cNvSpPr>
          <p:nvPr>
            <p:ph type="body" sz="quarter" idx="32"/>
          </p:nvPr>
        </p:nvSpPr>
        <p:spPr>
          <a:xfrm>
            <a:off x="5524030" y="2072316"/>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35" name="Picture Placeholder 40">
            <a:extLst>
              <a:ext uri="{FF2B5EF4-FFF2-40B4-BE49-F238E27FC236}">
                <a16:creationId xmlns:a16="http://schemas.microsoft.com/office/drawing/2014/main" id="{D8E0B22A-CA40-5740-A0A6-9DE854B5B560}"/>
              </a:ext>
            </a:extLst>
          </p:cNvPr>
          <p:cNvSpPr>
            <a:spLocks noGrp="1"/>
          </p:cNvSpPr>
          <p:nvPr>
            <p:ph type="pic" sz="quarter" idx="33"/>
          </p:nvPr>
        </p:nvSpPr>
        <p:spPr>
          <a:xfrm>
            <a:off x="4797681" y="1496929"/>
            <a:ext cx="685800" cy="685800"/>
          </a:xfrm>
        </p:spPr>
        <p:txBody>
          <a:bodyPr>
            <a:normAutofit/>
          </a:bodyPr>
          <a:lstStyle>
            <a:lvl1pPr marL="0" indent="0">
              <a:buNone/>
              <a:defRPr sz="1200"/>
            </a:lvl1pPr>
          </a:lstStyle>
          <a:p>
            <a:endParaRPr lang="en-US" dirty="0"/>
          </a:p>
        </p:txBody>
      </p:sp>
      <p:sp>
        <p:nvSpPr>
          <p:cNvPr id="37" name="Text Placeholder 37">
            <a:extLst>
              <a:ext uri="{FF2B5EF4-FFF2-40B4-BE49-F238E27FC236}">
                <a16:creationId xmlns:a16="http://schemas.microsoft.com/office/drawing/2014/main" id="{2CE16174-6CDE-8546-A4FA-E8A754BCEEC2}"/>
              </a:ext>
            </a:extLst>
          </p:cNvPr>
          <p:cNvSpPr>
            <a:spLocks noGrp="1"/>
          </p:cNvSpPr>
          <p:nvPr>
            <p:ph type="body" sz="quarter" idx="34" hasCustomPrompt="1"/>
          </p:nvPr>
        </p:nvSpPr>
        <p:spPr>
          <a:xfrm>
            <a:off x="8516377" y="1365180"/>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0" name="Text Placeholder 37">
            <a:extLst>
              <a:ext uri="{FF2B5EF4-FFF2-40B4-BE49-F238E27FC236}">
                <a16:creationId xmlns:a16="http://schemas.microsoft.com/office/drawing/2014/main" id="{AE188CBA-5B72-5749-BFEE-EA92E12684C1}"/>
              </a:ext>
            </a:extLst>
          </p:cNvPr>
          <p:cNvSpPr>
            <a:spLocks noGrp="1"/>
          </p:cNvSpPr>
          <p:nvPr>
            <p:ph type="body" sz="quarter" idx="35"/>
          </p:nvPr>
        </p:nvSpPr>
        <p:spPr>
          <a:xfrm>
            <a:off x="8516377" y="2072316"/>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8" name="Picture Placeholder 40">
            <a:extLst>
              <a:ext uri="{FF2B5EF4-FFF2-40B4-BE49-F238E27FC236}">
                <a16:creationId xmlns:a16="http://schemas.microsoft.com/office/drawing/2014/main" id="{38E4EA39-DF28-E240-8AF3-B698DA5E7928}"/>
              </a:ext>
            </a:extLst>
          </p:cNvPr>
          <p:cNvSpPr>
            <a:spLocks noGrp="1"/>
          </p:cNvSpPr>
          <p:nvPr>
            <p:ph type="pic" sz="quarter" idx="36"/>
          </p:nvPr>
        </p:nvSpPr>
        <p:spPr>
          <a:xfrm>
            <a:off x="7790028" y="1496929"/>
            <a:ext cx="685800" cy="685800"/>
          </a:xfrm>
        </p:spPr>
        <p:txBody>
          <a:bodyPr>
            <a:normAutofit/>
          </a:bodyPr>
          <a:lstStyle>
            <a:lvl1pPr marL="0" indent="0">
              <a:buNone/>
              <a:defRPr sz="1200"/>
            </a:lvl1pPr>
          </a:lstStyle>
          <a:p>
            <a:endParaRPr lang="en-US" dirty="0"/>
          </a:p>
        </p:txBody>
      </p:sp>
      <p:sp>
        <p:nvSpPr>
          <p:cNvPr id="51" name="Text Placeholder 48">
            <a:extLst>
              <a:ext uri="{FF2B5EF4-FFF2-40B4-BE49-F238E27FC236}">
                <a16:creationId xmlns:a16="http://schemas.microsoft.com/office/drawing/2014/main" id="{43AA019B-DE12-2A4F-BE7C-95B2DBBE05DF}"/>
              </a:ext>
            </a:extLst>
          </p:cNvPr>
          <p:cNvSpPr>
            <a:spLocks noGrp="1"/>
          </p:cNvSpPr>
          <p:nvPr>
            <p:ph type="body" sz="quarter" idx="37"/>
          </p:nvPr>
        </p:nvSpPr>
        <p:spPr>
          <a:xfrm>
            <a:off x="4666343" y="5092709"/>
            <a:ext cx="2847047" cy="432590"/>
          </a:xfrm>
        </p:spPr>
        <p:txBody>
          <a:bodyPr anchor="ctr">
            <a:normAutofit/>
          </a:bodyPr>
          <a:lstStyle>
            <a:lvl1pPr marL="0" indent="0">
              <a:buNone/>
              <a:defRPr sz="2800">
                <a:latin typeface="+mj-lt"/>
              </a:defRPr>
            </a:lvl1pPr>
          </a:lstStyle>
          <a:p>
            <a:pPr lvl="0"/>
            <a:endParaRPr lang="en-US" dirty="0"/>
          </a:p>
        </p:txBody>
      </p:sp>
      <p:sp>
        <p:nvSpPr>
          <p:cNvPr id="52" name="Text Placeholder 37">
            <a:extLst>
              <a:ext uri="{FF2B5EF4-FFF2-40B4-BE49-F238E27FC236}">
                <a16:creationId xmlns:a16="http://schemas.microsoft.com/office/drawing/2014/main" id="{7A071ED1-4B4E-8A46-857F-428B559A9E2A}"/>
              </a:ext>
            </a:extLst>
          </p:cNvPr>
          <p:cNvSpPr>
            <a:spLocks noGrp="1"/>
          </p:cNvSpPr>
          <p:nvPr>
            <p:ph type="body" sz="quarter" idx="38"/>
          </p:nvPr>
        </p:nvSpPr>
        <p:spPr>
          <a:xfrm>
            <a:off x="4676207" y="5560226"/>
            <a:ext cx="2837413" cy="628295"/>
          </a:xfrm>
        </p:spPr>
        <p:txBody>
          <a:bodyPr>
            <a:noAutofit/>
          </a:bodyPr>
          <a:lstStyle>
            <a:lvl1pPr marL="0" indent="0">
              <a:buNone/>
              <a:defRPr sz="1400" b="0">
                <a:solidFill>
                  <a:schemeClr val="bg1"/>
                </a:solidFill>
                <a:latin typeface="+mn-lt"/>
              </a:defRPr>
            </a:lvl1pPr>
          </a:lstStyle>
          <a:p>
            <a:pPr lvl="0"/>
            <a:endParaRPr lang="en-US" dirty="0"/>
          </a:p>
        </p:txBody>
      </p:sp>
      <p:sp>
        <p:nvSpPr>
          <p:cNvPr id="53" name="Text Placeholder 48">
            <a:extLst>
              <a:ext uri="{FF2B5EF4-FFF2-40B4-BE49-F238E27FC236}">
                <a16:creationId xmlns:a16="http://schemas.microsoft.com/office/drawing/2014/main" id="{4C1D63FB-FB87-5D40-9082-66E9922D06FF}"/>
              </a:ext>
            </a:extLst>
          </p:cNvPr>
          <p:cNvSpPr>
            <a:spLocks noGrp="1"/>
          </p:cNvSpPr>
          <p:nvPr>
            <p:ph type="body" sz="quarter" idx="39"/>
          </p:nvPr>
        </p:nvSpPr>
        <p:spPr>
          <a:xfrm>
            <a:off x="7572832" y="5092709"/>
            <a:ext cx="2847047" cy="432590"/>
          </a:xfrm>
        </p:spPr>
        <p:txBody>
          <a:bodyPr anchor="ctr">
            <a:normAutofit/>
          </a:bodyPr>
          <a:lstStyle>
            <a:lvl1pPr marL="0" indent="0">
              <a:buNone/>
              <a:defRPr sz="2800">
                <a:latin typeface="+mj-lt"/>
              </a:defRPr>
            </a:lvl1pPr>
          </a:lstStyle>
          <a:p>
            <a:pPr lvl="0"/>
            <a:endParaRPr lang="en-US" dirty="0"/>
          </a:p>
        </p:txBody>
      </p:sp>
      <p:sp>
        <p:nvSpPr>
          <p:cNvPr id="54" name="Text Placeholder 37">
            <a:extLst>
              <a:ext uri="{FF2B5EF4-FFF2-40B4-BE49-F238E27FC236}">
                <a16:creationId xmlns:a16="http://schemas.microsoft.com/office/drawing/2014/main" id="{ACDB670F-1EF5-8340-8661-69C4A0D61EA4}"/>
              </a:ext>
            </a:extLst>
          </p:cNvPr>
          <p:cNvSpPr>
            <a:spLocks noGrp="1"/>
          </p:cNvSpPr>
          <p:nvPr>
            <p:ph type="body" sz="quarter" idx="40"/>
          </p:nvPr>
        </p:nvSpPr>
        <p:spPr>
          <a:xfrm>
            <a:off x="7582696" y="5560226"/>
            <a:ext cx="2837413" cy="628295"/>
          </a:xfrm>
        </p:spPr>
        <p:txBody>
          <a:bodyPr>
            <a:noAutofit/>
          </a:bodyPr>
          <a:lstStyle>
            <a:lvl1pPr marL="0" indent="0">
              <a:buNone/>
              <a:defRPr sz="1400" b="0">
                <a:solidFill>
                  <a:schemeClr val="bg1"/>
                </a:solidFill>
                <a:latin typeface="+mn-lt"/>
              </a:defRPr>
            </a:lvl1pPr>
          </a:lstStyle>
          <a:p>
            <a:pPr lvl="0"/>
            <a:endParaRPr lang="en-US" dirty="0"/>
          </a:p>
        </p:txBody>
      </p:sp>
      <p:sp>
        <p:nvSpPr>
          <p:cNvPr id="55" name="Text Placeholder 48">
            <a:extLst>
              <a:ext uri="{FF2B5EF4-FFF2-40B4-BE49-F238E27FC236}">
                <a16:creationId xmlns:a16="http://schemas.microsoft.com/office/drawing/2014/main" id="{6A428F36-B6C1-8646-AA62-F01D575F814F}"/>
              </a:ext>
            </a:extLst>
          </p:cNvPr>
          <p:cNvSpPr>
            <a:spLocks noGrp="1"/>
          </p:cNvSpPr>
          <p:nvPr>
            <p:ph type="body" sz="quarter" idx="41"/>
          </p:nvPr>
        </p:nvSpPr>
        <p:spPr>
          <a:xfrm>
            <a:off x="1764785" y="3434392"/>
            <a:ext cx="2613519" cy="805535"/>
          </a:xfrm>
        </p:spPr>
        <p:txBody>
          <a:bodyPr anchor="ctr">
            <a:normAutofit/>
          </a:bodyPr>
          <a:lstStyle>
            <a:lvl1pPr marL="0" indent="0" algn="r">
              <a:buNone/>
              <a:defRPr sz="2000">
                <a:latin typeface="+mj-lt"/>
              </a:defRPr>
            </a:lvl1pPr>
          </a:lstStyle>
          <a:p>
            <a:pPr lvl="0"/>
            <a:endParaRPr lang="en-US" dirty="0"/>
          </a:p>
        </p:txBody>
      </p:sp>
      <p:sp>
        <p:nvSpPr>
          <p:cNvPr id="56" name="Text Placeholder 48">
            <a:extLst>
              <a:ext uri="{FF2B5EF4-FFF2-40B4-BE49-F238E27FC236}">
                <a16:creationId xmlns:a16="http://schemas.microsoft.com/office/drawing/2014/main" id="{3650B530-9E7A-9F44-BC87-E5FDFF47912A}"/>
              </a:ext>
            </a:extLst>
          </p:cNvPr>
          <p:cNvSpPr>
            <a:spLocks noGrp="1"/>
          </p:cNvSpPr>
          <p:nvPr>
            <p:ph type="body" sz="quarter" idx="42"/>
          </p:nvPr>
        </p:nvSpPr>
        <p:spPr>
          <a:xfrm>
            <a:off x="7790028" y="3434392"/>
            <a:ext cx="2613519" cy="805535"/>
          </a:xfrm>
        </p:spPr>
        <p:txBody>
          <a:bodyPr anchor="ctr">
            <a:normAutofit/>
          </a:bodyPr>
          <a:lstStyle>
            <a:lvl1pPr marL="0" indent="0" algn="l">
              <a:buNone/>
              <a:defRPr sz="2000">
                <a:latin typeface="+mj-lt"/>
              </a:defRPr>
            </a:lvl1pPr>
          </a:lstStyle>
          <a:p>
            <a:pPr lvl="0"/>
            <a:endParaRPr lang="en-US" dirty="0"/>
          </a:p>
        </p:txBody>
      </p:sp>
    </p:spTree>
    <p:extLst>
      <p:ext uri="{BB962C8B-B14F-4D97-AF65-F5344CB8AC3E}">
        <p14:creationId xmlns:p14="http://schemas.microsoft.com/office/powerpoint/2010/main" val="3348008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Slide - Chart">
    <p:bg>
      <p:bgPr>
        <a:gradFill>
          <a:gsLst>
            <a:gs pos="0">
              <a:schemeClr val="accent1">
                <a:lumMod val="50000"/>
              </a:schemeClr>
            </a:gs>
            <a:gs pos="59000">
              <a:schemeClr val="tx2">
                <a:lumMod val="50000"/>
              </a:schemeClr>
            </a:gs>
            <a:gs pos="100000">
              <a:schemeClr val="accent6">
                <a:lumMod val="50000"/>
              </a:schemeClr>
            </a:gs>
          </a:gsLst>
          <a:path path="circle">
            <a:fillToRect t="100000" r="100000"/>
          </a:path>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A8CEA-4F7D-C34F-A627-5D8C948EA43B}"/>
              </a:ext>
            </a:extLst>
          </p:cNvPr>
          <p:cNvSpPr/>
          <p:nvPr userDrawn="1"/>
        </p:nvSpPr>
        <p:spPr>
          <a:xfrm>
            <a:off x="0" y="1326776"/>
            <a:ext cx="12192000" cy="55312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9" name="Content Placeholder 9">
            <a:extLst>
              <a:ext uri="{FF2B5EF4-FFF2-40B4-BE49-F238E27FC236}">
                <a16:creationId xmlns:a16="http://schemas.microsoft.com/office/drawing/2014/main" id="{9F545DF1-C9D1-6E40-A399-D9696EEA4472}"/>
              </a:ext>
            </a:extLst>
          </p:cNvPr>
          <p:cNvSpPr>
            <a:spLocks noGrp="1"/>
          </p:cNvSpPr>
          <p:nvPr>
            <p:ph sz="quarter" idx="11"/>
          </p:nvPr>
        </p:nvSpPr>
        <p:spPr>
          <a:xfrm>
            <a:off x="2250704"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0" name="Content Placeholder 9">
            <a:extLst>
              <a:ext uri="{FF2B5EF4-FFF2-40B4-BE49-F238E27FC236}">
                <a16:creationId xmlns:a16="http://schemas.microsoft.com/office/drawing/2014/main" id="{D02C8D3A-14F3-8546-8A52-9998CED68841}"/>
              </a:ext>
            </a:extLst>
          </p:cNvPr>
          <p:cNvSpPr>
            <a:spLocks noGrp="1"/>
          </p:cNvSpPr>
          <p:nvPr>
            <p:ph sz="quarter" idx="12"/>
          </p:nvPr>
        </p:nvSpPr>
        <p:spPr>
          <a:xfrm>
            <a:off x="4222008"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2" name="Content Placeholder 9">
            <a:extLst>
              <a:ext uri="{FF2B5EF4-FFF2-40B4-BE49-F238E27FC236}">
                <a16:creationId xmlns:a16="http://schemas.microsoft.com/office/drawing/2014/main" id="{3E323FF6-2614-1B44-A700-017A631DDB98}"/>
              </a:ext>
            </a:extLst>
          </p:cNvPr>
          <p:cNvSpPr>
            <a:spLocks noGrp="1"/>
          </p:cNvSpPr>
          <p:nvPr>
            <p:ph sz="quarter" idx="13"/>
          </p:nvPr>
        </p:nvSpPr>
        <p:spPr>
          <a:xfrm>
            <a:off x="6193312"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3" name="Content Placeholder 9">
            <a:extLst>
              <a:ext uri="{FF2B5EF4-FFF2-40B4-BE49-F238E27FC236}">
                <a16:creationId xmlns:a16="http://schemas.microsoft.com/office/drawing/2014/main" id="{B0DE123C-4FEB-6D4A-9F95-CA5A722AEC94}"/>
              </a:ext>
            </a:extLst>
          </p:cNvPr>
          <p:cNvSpPr>
            <a:spLocks noGrp="1"/>
          </p:cNvSpPr>
          <p:nvPr>
            <p:ph sz="quarter" idx="14"/>
          </p:nvPr>
        </p:nvSpPr>
        <p:spPr>
          <a:xfrm>
            <a:off x="8164616"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4" name="Content Placeholder 9">
            <a:extLst>
              <a:ext uri="{FF2B5EF4-FFF2-40B4-BE49-F238E27FC236}">
                <a16:creationId xmlns:a16="http://schemas.microsoft.com/office/drawing/2014/main" id="{3CA2A6A2-0F38-CD4E-8C6F-EC076B39B11A}"/>
              </a:ext>
            </a:extLst>
          </p:cNvPr>
          <p:cNvSpPr>
            <a:spLocks noGrp="1"/>
          </p:cNvSpPr>
          <p:nvPr>
            <p:ph sz="quarter" idx="15"/>
          </p:nvPr>
        </p:nvSpPr>
        <p:spPr>
          <a:xfrm>
            <a:off x="10135921"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3" name="Rectangle 2">
            <a:extLst>
              <a:ext uri="{FF2B5EF4-FFF2-40B4-BE49-F238E27FC236}">
                <a16:creationId xmlns:a16="http://schemas.microsoft.com/office/drawing/2014/main" id="{358D21E9-1E63-9946-8BB7-38C812910D8C}"/>
              </a:ext>
            </a:extLst>
          </p:cNvPr>
          <p:cNvSpPr/>
          <p:nvPr userDrawn="1"/>
        </p:nvSpPr>
        <p:spPr>
          <a:xfrm>
            <a:off x="0" y="1290918"/>
            <a:ext cx="12192000" cy="11116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4A5373-1425-1043-AA1C-6A16EC2CC67D}"/>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bg2">
                    <a:lumMod val="75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bg2">
                  <a:lumMod val="75000"/>
                </a:schemeClr>
              </a:solidFill>
              <a:latin typeface="+mn-lt"/>
              <a:cs typeface="Arial" charset="0"/>
            </a:endParaRPr>
          </a:p>
        </p:txBody>
      </p:sp>
      <p:sp>
        <p:nvSpPr>
          <p:cNvPr id="15" name="Rectangle 14">
            <a:extLst>
              <a:ext uri="{FF2B5EF4-FFF2-40B4-BE49-F238E27FC236}">
                <a16:creationId xmlns:a16="http://schemas.microsoft.com/office/drawing/2014/main" id="{B4C72340-7756-EC4E-8B8B-670B1333FADA}"/>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712902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ple blocker Slide - White back">
    <p:bg>
      <p:bgPr>
        <a:solidFill>
          <a:schemeClr val="accent6">
            <a:lumMod val="50000"/>
          </a:schemeClr>
        </a:solidFill>
        <a:effectLst/>
      </p:bgPr>
    </p:bg>
    <p:spTree>
      <p:nvGrpSpPr>
        <p:cNvPr id="1" name=""/>
        <p:cNvGrpSpPr/>
        <p:nvPr/>
      </p:nvGrpSpPr>
      <p:grpSpPr>
        <a:xfrm>
          <a:off x="0" y="0"/>
          <a:ext cx="0" cy="0"/>
          <a:chOff x="0" y="0"/>
          <a:chExt cx="0" cy="0"/>
        </a:xfrm>
      </p:grpSpPr>
      <p:sp>
        <p:nvSpPr>
          <p:cNvPr id="97" name="Text Placeholder 96">
            <a:extLst>
              <a:ext uri="{FF2B5EF4-FFF2-40B4-BE49-F238E27FC236}">
                <a16:creationId xmlns:a16="http://schemas.microsoft.com/office/drawing/2014/main" id="{AE57E578-DC52-A749-8936-928192593614}"/>
              </a:ext>
            </a:extLst>
          </p:cNvPr>
          <p:cNvSpPr>
            <a:spLocks noGrp="1"/>
          </p:cNvSpPr>
          <p:nvPr>
            <p:ph type="body" sz="quarter" idx="10" hasCustomPrompt="1"/>
          </p:nvPr>
        </p:nvSpPr>
        <p:spPr>
          <a:xfrm>
            <a:off x="798513" y="143319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2" name="Title 1">
            <a:extLst>
              <a:ext uri="{FF2B5EF4-FFF2-40B4-BE49-F238E27FC236}">
                <a16:creationId xmlns:a16="http://schemas.microsoft.com/office/drawing/2014/main" id="{A7B102C0-91D1-1942-924C-2752D478D7F7}"/>
              </a:ext>
            </a:extLst>
          </p:cNvPr>
          <p:cNvSpPr>
            <a:spLocks noGrp="1"/>
          </p:cNvSpPr>
          <p:nvPr>
            <p:ph type="title"/>
          </p:nvPr>
        </p:nvSpPr>
        <p:spPr/>
        <p:txBody>
          <a:bodyPr/>
          <a:lstStyle/>
          <a:p>
            <a:r>
              <a:rPr lang="en-US"/>
              <a:t>Click to edit Master title style</a:t>
            </a:r>
          </a:p>
        </p:txBody>
      </p:sp>
      <p:grpSp>
        <p:nvGrpSpPr>
          <p:cNvPr id="4" name="Group 3">
            <a:extLst>
              <a:ext uri="{FF2B5EF4-FFF2-40B4-BE49-F238E27FC236}">
                <a16:creationId xmlns:a16="http://schemas.microsoft.com/office/drawing/2014/main" id="{CB47EB61-A2A6-1C46-B536-D6576FCE4426}"/>
              </a:ext>
            </a:extLst>
          </p:cNvPr>
          <p:cNvGrpSpPr/>
          <p:nvPr/>
        </p:nvGrpSpPr>
        <p:grpSpPr>
          <a:xfrm>
            <a:off x="2743200" y="2342766"/>
            <a:ext cx="8258175" cy="937468"/>
            <a:chOff x="2886075" y="1300163"/>
            <a:chExt cx="8258175" cy="1214440"/>
          </a:xfrm>
        </p:grpSpPr>
        <p:sp>
          <p:nvSpPr>
            <p:cNvPr id="19" name="Rounded Rectangle 18">
              <a:extLst>
                <a:ext uri="{FF2B5EF4-FFF2-40B4-BE49-F238E27FC236}">
                  <a16:creationId xmlns:a16="http://schemas.microsoft.com/office/drawing/2014/main" id="{57E6AD41-6E05-214F-BCCB-F874E953F067}"/>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72CF11A1-4C6B-7843-A2B3-157D95642FF4}"/>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280F34E-3A82-6044-BB20-D912170214B7}"/>
              </a:ext>
            </a:extLst>
          </p:cNvPr>
          <p:cNvGrpSpPr/>
          <p:nvPr/>
        </p:nvGrpSpPr>
        <p:grpSpPr>
          <a:xfrm>
            <a:off x="2743200" y="1071176"/>
            <a:ext cx="8258175" cy="1214440"/>
            <a:chOff x="2886075" y="1300163"/>
            <a:chExt cx="8258175" cy="1214440"/>
          </a:xfrm>
        </p:grpSpPr>
        <p:sp>
          <p:nvSpPr>
            <p:cNvPr id="45" name="Rounded Rectangle 44">
              <a:extLst>
                <a:ext uri="{FF2B5EF4-FFF2-40B4-BE49-F238E27FC236}">
                  <a16:creationId xmlns:a16="http://schemas.microsoft.com/office/drawing/2014/main" id="{F69195E0-522F-7C48-A139-3FDC3DC917BB}"/>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65198A97-B0F6-D641-A084-3E58EB304C4A}"/>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274EE35-35F9-C741-BD35-116D4F77530F}"/>
              </a:ext>
            </a:extLst>
          </p:cNvPr>
          <p:cNvGrpSpPr/>
          <p:nvPr/>
        </p:nvGrpSpPr>
        <p:grpSpPr>
          <a:xfrm>
            <a:off x="2743200" y="3343215"/>
            <a:ext cx="8258175" cy="937468"/>
            <a:chOff x="2886075" y="1300163"/>
            <a:chExt cx="8258175" cy="1214440"/>
          </a:xfrm>
        </p:grpSpPr>
        <p:sp>
          <p:nvSpPr>
            <p:cNvPr id="56" name="Rounded Rectangle 55">
              <a:extLst>
                <a:ext uri="{FF2B5EF4-FFF2-40B4-BE49-F238E27FC236}">
                  <a16:creationId xmlns:a16="http://schemas.microsoft.com/office/drawing/2014/main" id="{95C7F2BA-7EF3-D649-ABD4-B3A8D4167CA0}"/>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C725F89A-EDA4-424F-B04F-7455D13B63BA}"/>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62EC358-B4A8-3A43-9B5A-366C3CA92D80}"/>
              </a:ext>
            </a:extLst>
          </p:cNvPr>
          <p:cNvGrpSpPr/>
          <p:nvPr/>
        </p:nvGrpSpPr>
        <p:grpSpPr>
          <a:xfrm>
            <a:off x="2743200" y="4343664"/>
            <a:ext cx="8258175" cy="937468"/>
            <a:chOff x="2886075" y="1300163"/>
            <a:chExt cx="8258175" cy="1214440"/>
          </a:xfrm>
        </p:grpSpPr>
        <p:sp>
          <p:nvSpPr>
            <p:cNvPr id="76" name="Rounded Rectangle 75">
              <a:extLst>
                <a:ext uri="{FF2B5EF4-FFF2-40B4-BE49-F238E27FC236}">
                  <a16:creationId xmlns:a16="http://schemas.microsoft.com/office/drawing/2014/main" id="{96820317-BA4B-C74A-B776-6A953D74E397}"/>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A21C6064-1FDF-444B-AF4A-CDB868ED52FC}"/>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1184C3F6-7A00-574F-9E3E-BADAC20EABA1}"/>
              </a:ext>
            </a:extLst>
          </p:cNvPr>
          <p:cNvGrpSpPr/>
          <p:nvPr/>
        </p:nvGrpSpPr>
        <p:grpSpPr>
          <a:xfrm>
            <a:off x="2743200" y="5343785"/>
            <a:ext cx="8258175" cy="937468"/>
            <a:chOff x="2886075" y="1300163"/>
            <a:chExt cx="8258175" cy="1214440"/>
          </a:xfrm>
        </p:grpSpPr>
        <p:sp>
          <p:nvSpPr>
            <p:cNvPr id="94" name="Rounded Rectangle 93">
              <a:extLst>
                <a:ext uri="{FF2B5EF4-FFF2-40B4-BE49-F238E27FC236}">
                  <a16:creationId xmlns:a16="http://schemas.microsoft.com/office/drawing/2014/main" id="{74079EC9-87F7-3040-8824-B0D3345B730E}"/>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D0A7CBA0-2DD4-5844-9342-C88651C2391D}"/>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 Placeholder 96">
            <a:extLst>
              <a:ext uri="{FF2B5EF4-FFF2-40B4-BE49-F238E27FC236}">
                <a16:creationId xmlns:a16="http://schemas.microsoft.com/office/drawing/2014/main" id="{2AA0C608-0C85-EB42-853A-4F8E7FDC9E03}"/>
              </a:ext>
            </a:extLst>
          </p:cNvPr>
          <p:cNvSpPr>
            <a:spLocks noGrp="1"/>
          </p:cNvSpPr>
          <p:nvPr>
            <p:ph type="body" sz="quarter" idx="11" hasCustomPrompt="1"/>
          </p:nvPr>
        </p:nvSpPr>
        <p:spPr>
          <a:xfrm>
            <a:off x="798513" y="257111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99" name="Text Placeholder 96">
            <a:extLst>
              <a:ext uri="{FF2B5EF4-FFF2-40B4-BE49-F238E27FC236}">
                <a16:creationId xmlns:a16="http://schemas.microsoft.com/office/drawing/2014/main" id="{AAF26060-6C89-9D47-ACFB-36E61CBC4F99}"/>
              </a:ext>
            </a:extLst>
          </p:cNvPr>
          <p:cNvSpPr>
            <a:spLocks noGrp="1"/>
          </p:cNvSpPr>
          <p:nvPr>
            <p:ph type="body" sz="quarter" idx="12" hasCustomPrompt="1"/>
          </p:nvPr>
        </p:nvSpPr>
        <p:spPr>
          <a:xfrm>
            <a:off x="798513" y="357695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100" name="Text Placeholder 96">
            <a:extLst>
              <a:ext uri="{FF2B5EF4-FFF2-40B4-BE49-F238E27FC236}">
                <a16:creationId xmlns:a16="http://schemas.microsoft.com/office/drawing/2014/main" id="{47ACB516-E423-754D-9029-0941216A7903}"/>
              </a:ext>
            </a:extLst>
          </p:cNvPr>
          <p:cNvSpPr>
            <a:spLocks noGrp="1"/>
          </p:cNvSpPr>
          <p:nvPr>
            <p:ph type="body" sz="quarter" idx="13" hasCustomPrompt="1"/>
          </p:nvPr>
        </p:nvSpPr>
        <p:spPr>
          <a:xfrm>
            <a:off x="808673" y="459295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101" name="Text Placeholder 96">
            <a:extLst>
              <a:ext uri="{FF2B5EF4-FFF2-40B4-BE49-F238E27FC236}">
                <a16:creationId xmlns:a16="http://schemas.microsoft.com/office/drawing/2014/main" id="{C74D1EA2-E388-164A-A02F-101F93C85799}"/>
              </a:ext>
            </a:extLst>
          </p:cNvPr>
          <p:cNvSpPr>
            <a:spLocks noGrp="1"/>
          </p:cNvSpPr>
          <p:nvPr>
            <p:ph type="body" sz="quarter" idx="14" hasCustomPrompt="1"/>
          </p:nvPr>
        </p:nvSpPr>
        <p:spPr>
          <a:xfrm>
            <a:off x="808673" y="556831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Tree>
    <p:extLst>
      <p:ext uri="{BB962C8B-B14F-4D97-AF65-F5344CB8AC3E}">
        <p14:creationId xmlns:p14="http://schemas.microsoft.com/office/powerpoint/2010/main" val="2939233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blocker Slide - White back">
    <p:bg>
      <p:bgPr>
        <a:solidFill>
          <a:schemeClr val="accent6">
            <a:lumMod val="50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C8209F7-B342-5D42-960B-54DD2148EA55}"/>
              </a:ext>
            </a:extLst>
          </p:cNvPr>
          <p:cNvGrpSpPr/>
          <p:nvPr userDrawn="1"/>
        </p:nvGrpSpPr>
        <p:grpSpPr>
          <a:xfrm>
            <a:off x="1543506" y="1139630"/>
            <a:ext cx="2771392" cy="5118295"/>
            <a:chOff x="2530199" y="1342504"/>
            <a:chExt cx="8492610" cy="1166781"/>
          </a:xfrm>
        </p:grpSpPr>
        <p:sp>
          <p:nvSpPr>
            <p:cNvPr id="24" name="Rounded Rectangle 23">
              <a:extLst>
                <a:ext uri="{FF2B5EF4-FFF2-40B4-BE49-F238E27FC236}">
                  <a16:creationId xmlns:a16="http://schemas.microsoft.com/office/drawing/2014/main" id="{923BF94F-C777-704B-9300-75D02ACA4C86}"/>
                </a:ext>
              </a:extLst>
            </p:cNvPr>
            <p:cNvSpPr/>
            <p:nvPr/>
          </p:nvSpPr>
          <p:spPr>
            <a:xfrm>
              <a:off x="2530199" y="1342504"/>
              <a:ext cx="8492610" cy="1166781"/>
            </a:xfrm>
            <a:prstGeom prst="roundRect">
              <a:avLst>
                <a:gd name="adj" fmla="val 9464"/>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4728BFD7-CF4F-7241-8226-6880B7D6FF2D}"/>
                </a:ext>
              </a:extLst>
            </p:cNvPr>
            <p:cNvSpPr/>
            <p:nvPr/>
          </p:nvSpPr>
          <p:spPr>
            <a:xfrm>
              <a:off x="2530199" y="1342504"/>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582DBBAA-0C68-1D45-B62F-6C9F92D2D08C}"/>
              </a:ext>
            </a:extLst>
          </p:cNvPr>
          <p:cNvGrpSpPr/>
          <p:nvPr userDrawn="1"/>
        </p:nvGrpSpPr>
        <p:grpSpPr>
          <a:xfrm>
            <a:off x="4772481" y="1139630"/>
            <a:ext cx="2771392" cy="5118295"/>
            <a:chOff x="2530199" y="1342504"/>
            <a:chExt cx="8492610" cy="1166781"/>
          </a:xfrm>
        </p:grpSpPr>
        <p:sp>
          <p:nvSpPr>
            <p:cNvPr id="42" name="Rounded Rectangle 41">
              <a:extLst>
                <a:ext uri="{FF2B5EF4-FFF2-40B4-BE49-F238E27FC236}">
                  <a16:creationId xmlns:a16="http://schemas.microsoft.com/office/drawing/2014/main" id="{D39F5D77-3024-754E-94CF-58A559E2916F}"/>
                </a:ext>
              </a:extLst>
            </p:cNvPr>
            <p:cNvSpPr/>
            <p:nvPr/>
          </p:nvSpPr>
          <p:spPr>
            <a:xfrm>
              <a:off x="2530199" y="1342504"/>
              <a:ext cx="8492610" cy="1166781"/>
            </a:xfrm>
            <a:prstGeom prst="roundRect">
              <a:avLst>
                <a:gd name="adj" fmla="val 9464"/>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2C636C38-B57D-CD41-8760-25DC06DF4D6C}"/>
                </a:ext>
              </a:extLst>
            </p:cNvPr>
            <p:cNvSpPr/>
            <p:nvPr/>
          </p:nvSpPr>
          <p:spPr>
            <a:xfrm>
              <a:off x="2530199" y="1342504"/>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D83B3F8-0CB2-CF41-BF80-917E0DE4F522}"/>
              </a:ext>
            </a:extLst>
          </p:cNvPr>
          <p:cNvGrpSpPr/>
          <p:nvPr userDrawn="1"/>
        </p:nvGrpSpPr>
        <p:grpSpPr>
          <a:xfrm>
            <a:off x="8001456" y="1139630"/>
            <a:ext cx="2771392" cy="5118295"/>
            <a:chOff x="2530199" y="1342504"/>
            <a:chExt cx="8492610" cy="1166781"/>
          </a:xfrm>
        </p:grpSpPr>
        <p:sp>
          <p:nvSpPr>
            <p:cNvPr id="47" name="Rounded Rectangle 46">
              <a:extLst>
                <a:ext uri="{FF2B5EF4-FFF2-40B4-BE49-F238E27FC236}">
                  <a16:creationId xmlns:a16="http://schemas.microsoft.com/office/drawing/2014/main" id="{C471FBC3-04AE-5C4D-9EB4-723ACCD35E55}"/>
                </a:ext>
              </a:extLst>
            </p:cNvPr>
            <p:cNvSpPr/>
            <p:nvPr/>
          </p:nvSpPr>
          <p:spPr>
            <a:xfrm>
              <a:off x="2530199" y="1342504"/>
              <a:ext cx="8492610" cy="1166781"/>
            </a:xfrm>
            <a:prstGeom prst="roundRect">
              <a:avLst>
                <a:gd name="adj" fmla="val 9464"/>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0E058CE-3BA5-F148-BC83-6D9F5837DC16}"/>
                </a:ext>
              </a:extLst>
            </p:cNvPr>
            <p:cNvSpPr/>
            <p:nvPr/>
          </p:nvSpPr>
          <p:spPr>
            <a:xfrm>
              <a:off x="2530199" y="1342504"/>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B102C0-91D1-1942-924C-2752D478D7F7}"/>
              </a:ext>
            </a:extLst>
          </p:cNvPr>
          <p:cNvSpPr>
            <a:spLocks noGrp="1"/>
          </p:cNvSpPr>
          <p:nvPr>
            <p:ph type="title"/>
          </p:nvPr>
        </p:nvSpPr>
        <p:spPr/>
        <p:txBody>
          <a:bodyPr/>
          <a:lstStyle/>
          <a:p>
            <a:r>
              <a:rPr lang="en-US"/>
              <a:t>Click to edit Master title style</a:t>
            </a:r>
          </a:p>
        </p:txBody>
      </p:sp>
      <p:sp>
        <p:nvSpPr>
          <p:cNvPr id="73" name="Text Placeholder 96">
            <a:extLst>
              <a:ext uri="{FF2B5EF4-FFF2-40B4-BE49-F238E27FC236}">
                <a16:creationId xmlns:a16="http://schemas.microsoft.com/office/drawing/2014/main" id="{359FD36C-EC35-CE46-B76A-80B5AA101393}"/>
              </a:ext>
            </a:extLst>
          </p:cNvPr>
          <p:cNvSpPr>
            <a:spLocks noGrp="1"/>
          </p:cNvSpPr>
          <p:nvPr>
            <p:ph type="body" sz="quarter" idx="10" hasCustomPrompt="1"/>
          </p:nvPr>
        </p:nvSpPr>
        <p:spPr>
          <a:xfrm>
            <a:off x="1745311" y="1338070"/>
            <a:ext cx="1822450" cy="457200"/>
          </a:xfrm>
        </p:spPr>
        <p:txBody>
          <a:bodyPr>
            <a:noAutofit/>
          </a:bodyPr>
          <a:lstStyle>
            <a:lvl1pPr marL="0" indent="0" algn="l">
              <a:buNone/>
              <a:defRPr sz="1400">
                <a:solidFill>
                  <a:schemeClr val="accent6"/>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74" name="Text Placeholder 96">
            <a:extLst>
              <a:ext uri="{FF2B5EF4-FFF2-40B4-BE49-F238E27FC236}">
                <a16:creationId xmlns:a16="http://schemas.microsoft.com/office/drawing/2014/main" id="{499D253E-590A-184F-B640-8E9657FCE235}"/>
              </a:ext>
            </a:extLst>
          </p:cNvPr>
          <p:cNvSpPr>
            <a:spLocks noGrp="1"/>
          </p:cNvSpPr>
          <p:nvPr>
            <p:ph type="body" sz="quarter" idx="11" hasCustomPrompt="1"/>
          </p:nvPr>
        </p:nvSpPr>
        <p:spPr>
          <a:xfrm>
            <a:off x="4959495" y="1338070"/>
            <a:ext cx="1822450" cy="457200"/>
          </a:xfrm>
        </p:spPr>
        <p:txBody>
          <a:bodyPr>
            <a:noAutofit/>
          </a:bodyPr>
          <a:lstStyle>
            <a:lvl1pPr marL="0" indent="0" algn="l">
              <a:buNone/>
              <a:defRPr sz="1400">
                <a:solidFill>
                  <a:schemeClr val="accent6"/>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75" name="Text Placeholder 96">
            <a:extLst>
              <a:ext uri="{FF2B5EF4-FFF2-40B4-BE49-F238E27FC236}">
                <a16:creationId xmlns:a16="http://schemas.microsoft.com/office/drawing/2014/main" id="{6DA64126-B0B7-9540-ADA1-A2F3045B865E}"/>
              </a:ext>
            </a:extLst>
          </p:cNvPr>
          <p:cNvSpPr>
            <a:spLocks noGrp="1"/>
          </p:cNvSpPr>
          <p:nvPr>
            <p:ph type="body" sz="quarter" idx="12" hasCustomPrompt="1"/>
          </p:nvPr>
        </p:nvSpPr>
        <p:spPr>
          <a:xfrm>
            <a:off x="8200535" y="1338070"/>
            <a:ext cx="1822450" cy="457200"/>
          </a:xfrm>
        </p:spPr>
        <p:txBody>
          <a:bodyPr>
            <a:noAutofit/>
          </a:bodyPr>
          <a:lstStyle>
            <a:lvl1pPr marL="0" indent="0" algn="l">
              <a:buNone/>
              <a:defRPr sz="1400">
                <a:solidFill>
                  <a:schemeClr val="accent6"/>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Tree>
    <p:extLst>
      <p:ext uri="{BB962C8B-B14F-4D97-AF65-F5344CB8AC3E}">
        <p14:creationId xmlns:p14="http://schemas.microsoft.com/office/powerpoint/2010/main" val="32607773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iner Slide - White back">
    <p:bg>
      <p:bgPr>
        <a:solidFill>
          <a:schemeClr val="accent6">
            <a:lumMod val="50000"/>
          </a:schemeClr>
        </a:solidFill>
        <a:effectLst/>
      </p:bgPr>
    </p:bg>
    <p:spTree>
      <p:nvGrpSpPr>
        <p:cNvPr id="1" name=""/>
        <p:cNvGrpSpPr/>
        <p:nvPr/>
      </p:nvGrpSpPr>
      <p:grpSpPr>
        <a:xfrm>
          <a:off x="0" y="0"/>
          <a:ext cx="0" cy="0"/>
          <a:chOff x="0" y="0"/>
          <a:chExt cx="0" cy="0"/>
        </a:xfrm>
      </p:grpSpPr>
      <p:sp>
        <p:nvSpPr>
          <p:cNvPr id="97" name="Text Placeholder 96">
            <a:extLst>
              <a:ext uri="{FF2B5EF4-FFF2-40B4-BE49-F238E27FC236}">
                <a16:creationId xmlns:a16="http://schemas.microsoft.com/office/drawing/2014/main" id="{AE57E578-DC52-A749-8936-928192593614}"/>
              </a:ext>
            </a:extLst>
          </p:cNvPr>
          <p:cNvSpPr>
            <a:spLocks noGrp="1"/>
          </p:cNvSpPr>
          <p:nvPr>
            <p:ph type="body" sz="quarter" idx="10" hasCustomPrompt="1"/>
          </p:nvPr>
        </p:nvSpPr>
        <p:spPr>
          <a:xfrm>
            <a:off x="798513" y="1727359"/>
            <a:ext cx="1822450" cy="457200"/>
          </a:xfrm>
        </p:spPr>
        <p:txBody>
          <a:bodyPr>
            <a:noAutofit/>
          </a:bodyPr>
          <a:lstStyle>
            <a:lvl1pPr marL="0" indent="0" algn="r">
              <a:buNone/>
              <a:defRPr sz="1400">
                <a:solidFill>
                  <a:schemeClr val="accent1"/>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2" name="Title 1">
            <a:extLst>
              <a:ext uri="{FF2B5EF4-FFF2-40B4-BE49-F238E27FC236}">
                <a16:creationId xmlns:a16="http://schemas.microsoft.com/office/drawing/2014/main" id="{A7B102C0-91D1-1942-924C-2752D478D7F7}"/>
              </a:ext>
            </a:extLst>
          </p:cNvPr>
          <p:cNvSpPr>
            <a:spLocks noGrp="1"/>
          </p:cNvSpPr>
          <p:nvPr>
            <p:ph type="title"/>
          </p:nvPr>
        </p:nvSpPr>
        <p:spPr/>
        <p:txBody>
          <a:bodyPr/>
          <a:lstStyle/>
          <a:p>
            <a:r>
              <a:rPr lang="en-US"/>
              <a:t>Click to edit Master title style</a:t>
            </a:r>
          </a:p>
        </p:txBody>
      </p:sp>
      <p:grpSp>
        <p:nvGrpSpPr>
          <p:cNvPr id="23" name="Group 22">
            <a:extLst>
              <a:ext uri="{FF2B5EF4-FFF2-40B4-BE49-F238E27FC236}">
                <a16:creationId xmlns:a16="http://schemas.microsoft.com/office/drawing/2014/main" id="{5DC61A9F-0114-8544-A730-B14BFF811588}"/>
              </a:ext>
            </a:extLst>
          </p:cNvPr>
          <p:cNvGrpSpPr/>
          <p:nvPr userDrawn="1"/>
        </p:nvGrpSpPr>
        <p:grpSpPr>
          <a:xfrm>
            <a:off x="2743200" y="1385501"/>
            <a:ext cx="8732701" cy="4615254"/>
            <a:chOff x="2886075" y="1300163"/>
            <a:chExt cx="8271709" cy="1163349"/>
          </a:xfrm>
        </p:grpSpPr>
        <p:sp>
          <p:nvSpPr>
            <p:cNvPr id="24" name="Rounded Rectangle 23">
              <a:extLst>
                <a:ext uri="{FF2B5EF4-FFF2-40B4-BE49-F238E27FC236}">
                  <a16:creationId xmlns:a16="http://schemas.microsoft.com/office/drawing/2014/main" id="{0131899E-8828-0345-84D0-B51E8A368C9E}"/>
                </a:ext>
              </a:extLst>
            </p:cNvPr>
            <p:cNvSpPr/>
            <p:nvPr/>
          </p:nvSpPr>
          <p:spPr>
            <a:xfrm>
              <a:off x="2899609" y="1320512"/>
              <a:ext cx="8258175" cy="1143000"/>
            </a:xfrm>
            <a:prstGeom prst="roundRect">
              <a:avLst>
                <a:gd name="adj" fmla="val 61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BA5C604D-35D0-FD47-8908-DF83F5AE60E7}"/>
                </a:ext>
              </a:extLst>
            </p:cNvPr>
            <p:cNvSpPr/>
            <p:nvPr/>
          </p:nvSpPr>
          <p:spPr>
            <a:xfrm>
              <a:off x="2886075" y="1300163"/>
              <a:ext cx="8186738" cy="1143000"/>
            </a:xfrm>
            <a:prstGeom prst="roundRect">
              <a:avLst>
                <a:gd name="adj" fmla="val 5472"/>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0137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Slide - Pic left">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4608576" y="927100"/>
            <a:ext cx="7265924"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4608576" y="288925"/>
            <a:ext cx="6059424"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3" name="Picture 2">
            <a:extLst>
              <a:ext uri="{FF2B5EF4-FFF2-40B4-BE49-F238E27FC236}">
                <a16:creationId xmlns:a16="http://schemas.microsoft.com/office/drawing/2014/main" id="{4E1088D1-C40C-4C42-8782-31688EAE08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439242" cy="6858000"/>
          </a:xfrm>
          <a:prstGeom prst="rect">
            <a:avLst/>
          </a:prstGeom>
        </p:spPr>
      </p:pic>
      <p:sp>
        <p:nvSpPr>
          <p:cNvPr id="7" name="Rectangle 6">
            <a:extLst>
              <a:ext uri="{FF2B5EF4-FFF2-40B4-BE49-F238E27FC236}">
                <a16:creationId xmlns:a16="http://schemas.microsoft.com/office/drawing/2014/main" id="{15F5DC03-2249-3348-B493-AF17124FB83D}"/>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bg2">
                    <a:lumMod val="75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bg2">
                  <a:lumMod val="75000"/>
                </a:schemeClr>
              </a:solidFill>
              <a:latin typeface="+mn-lt"/>
              <a:cs typeface="Arial" charset="0"/>
            </a:endParaRPr>
          </a:p>
        </p:txBody>
      </p:sp>
      <p:pic>
        <p:nvPicPr>
          <p:cNvPr id="8" name="Picture 7" descr="A close up of a logo&#10;&#10;Description automatically generated">
            <a:extLst>
              <a:ext uri="{FF2B5EF4-FFF2-40B4-BE49-F238E27FC236}">
                <a16:creationId xmlns:a16="http://schemas.microsoft.com/office/drawing/2014/main" id="{8A5B113D-07FF-B54F-AB84-551C86C434CF}"/>
              </a:ext>
            </a:extLst>
          </p:cNvPr>
          <p:cNvPicPr>
            <a:picLocks noChangeAspect="1"/>
          </p:cNvPicPr>
          <p:nvPr userDrawn="1"/>
        </p:nvPicPr>
        <p:blipFill>
          <a:blip r:embed="rId3"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218115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Slide - Pic right">
    <p:bg>
      <p:bgPr>
        <a:solidFill>
          <a:schemeClr val="tx1">
            <a:lumMod val="20000"/>
            <a:lumOff val="80000"/>
          </a:schemeClr>
        </a:solidFill>
        <a:effectLst/>
      </p:bgPr>
    </p:bg>
    <p:spTree>
      <p:nvGrpSpPr>
        <p:cNvPr id="1" name=""/>
        <p:cNvGrpSpPr/>
        <p:nvPr/>
      </p:nvGrpSpPr>
      <p:grpSpPr>
        <a:xfrm>
          <a:off x="0" y="0"/>
          <a:ext cx="0" cy="0"/>
          <a:chOff x="0" y="0"/>
          <a:chExt cx="0" cy="0"/>
        </a:xfrm>
      </p:grpSpPr>
      <p:pic>
        <p:nvPicPr>
          <p:cNvPr id="11" name="Picture 10" descr="A picture containing indoor&#10;&#10;Description automatically generated">
            <a:extLst>
              <a:ext uri="{FF2B5EF4-FFF2-40B4-BE49-F238E27FC236}">
                <a16:creationId xmlns:a16="http://schemas.microsoft.com/office/drawing/2014/main" id="{9BDDFE60-CE2E-8946-AF14-1E21C8B42DE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752758" y="0"/>
            <a:ext cx="4439242" cy="6858000"/>
          </a:xfrm>
          <a:prstGeom prst="rect">
            <a:avLst/>
          </a:prstGeom>
        </p:spPr>
      </p:pic>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289716" y="927100"/>
            <a:ext cx="7265924"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9716" y="288925"/>
            <a:ext cx="6059424"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12" name="Picture 11" descr="A close up of a logo&#10;&#10;Description automatically generated">
            <a:extLst>
              <a:ext uri="{FF2B5EF4-FFF2-40B4-BE49-F238E27FC236}">
                <a16:creationId xmlns:a16="http://schemas.microsoft.com/office/drawing/2014/main" id="{3D06E44A-2945-F044-8CFF-7E7FEBBDD09E}"/>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Rectangle 6">
            <a:extLst>
              <a:ext uri="{FF2B5EF4-FFF2-40B4-BE49-F238E27FC236}">
                <a16:creationId xmlns:a16="http://schemas.microsoft.com/office/drawing/2014/main" id="{DC0B4166-5702-0346-A2B2-6E7B1B59791A}"/>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377839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Slide - Pic bottom">
    <p:bg>
      <p:bgPr>
        <a:solidFill>
          <a:schemeClr val="tx1">
            <a:lumMod val="20000"/>
            <a:lumOff val="80000"/>
          </a:schemeClr>
        </a:solidFill>
        <a:effectLst/>
      </p:bgPr>
    </p:bg>
    <p:spTree>
      <p:nvGrpSpPr>
        <p:cNvPr id="1" name=""/>
        <p:cNvGrpSpPr/>
        <p:nvPr/>
      </p:nvGrpSpPr>
      <p:grpSpPr>
        <a:xfrm>
          <a:off x="0" y="0"/>
          <a:ext cx="0" cy="0"/>
          <a:chOff x="0" y="0"/>
          <a:chExt cx="0" cy="0"/>
        </a:xfrm>
      </p:grpSpPr>
      <p:pic>
        <p:nvPicPr>
          <p:cNvPr id="3" name="Picture 2" descr="A picture containing monitor, indoor&#10;&#10;Description automatically generated">
            <a:extLst>
              <a:ext uri="{FF2B5EF4-FFF2-40B4-BE49-F238E27FC236}">
                <a16:creationId xmlns:a16="http://schemas.microsoft.com/office/drawing/2014/main" id="{B0E8C567-710F-F440-BD9C-279ABC9F95E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939286"/>
            <a:ext cx="12192000" cy="2918714"/>
          </a:xfrm>
          <a:prstGeom prst="rect">
            <a:avLst/>
          </a:prstGeom>
        </p:spPr>
      </p:pic>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289716" y="927100"/>
            <a:ext cx="11560908" cy="2828036"/>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9716" y="288925"/>
            <a:ext cx="10329516"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sp>
        <p:nvSpPr>
          <p:cNvPr id="7" name="Rectangle 6">
            <a:extLst>
              <a:ext uri="{FF2B5EF4-FFF2-40B4-BE49-F238E27FC236}">
                <a16:creationId xmlns:a16="http://schemas.microsoft.com/office/drawing/2014/main" id="{15F5DC03-2249-3348-B493-AF17124FB83D}"/>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bg2">
                    <a:lumMod val="75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bg2">
                  <a:lumMod val="75000"/>
                </a:schemeClr>
              </a:solidFill>
              <a:latin typeface="+mn-lt"/>
              <a:cs typeface="Arial" charset="0"/>
            </a:endParaRPr>
          </a:p>
        </p:txBody>
      </p:sp>
      <p:pic>
        <p:nvPicPr>
          <p:cNvPr id="8" name="Picture 7" descr="A close up of a logo&#10;&#10;Description automatically generated">
            <a:extLst>
              <a:ext uri="{FF2B5EF4-FFF2-40B4-BE49-F238E27FC236}">
                <a16:creationId xmlns:a16="http://schemas.microsoft.com/office/drawing/2014/main" id="{001E67F7-5C37-3A43-B79C-AB8162459128}"/>
              </a:ext>
            </a:extLst>
          </p:cNvPr>
          <p:cNvPicPr>
            <a:picLocks noChangeAspect="1"/>
          </p:cNvPicPr>
          <p:nvPr userDrawn="1"/>
        </p:nvPicPr>
        <p:blipFill>
          <a:blip r:embed="rId3"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9" name="Rectangle 8">
            <a:extLst>
              <a:ext uri="{FF2B5EF4-FFF2-40B4-BE49-F238E27FC236}">
                <a16:creationId xmlns:a16="http://schemas.microsoft.com/office/drawing/2014/main" id="{0FFE0A83-EC07-0145-B88B-291E3C9EFB72}"/>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40862656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Slide - Pic header">
    <p:bg>
      <p:bgPr>
        <a:solidFill>
          <a:schemeClr val="tx1">
            <a:lumMod val="20000"/>
            <a:lumOff val="80000"/>
          </a:schemeClr>
        </a:solidFill>
        <a:effectLst/>
      </p:bgPr>
    </p:bg>
    <p:spTree>
      <p:nvGrpSpPr>
        <p:cNvPr id="1" name=""/>
        <p:cNvGrpSpPr/>
        <p:nvPr/>
      </p:nvGrpSpPr>
      <p:grpSpPr>
        <a:xfrm>
          <a:off x="0" y="0"/>
          <a:ext cx="0" cy="0"/>
          <a:chOff x="0" y="0"/>
          <a:chExt cx="0" cy="0"/>
        </a:xfrm>
      </p:grpSpPr>
      <p:pic>
        <p:nvPicPr>
          <p:cNvPr id="5" name="Picture 4" descr="A picture containing object, indoor&#10;&#10;Description automatically generated">
            <a:extLst>
              <a:ext uri="{FF2B5EF4-FFF2-40B4-BE49-F238E27FC236}">
                <a16:creationId xmlns:a16="http://schemas.microsoft.com/office/drawing/2014/main" id="{B879A35F-1CFF-9E49-A681-B4DA1BD6594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2918714"/>
          </a:xfrm>
          <a:prstGeom prst="rect">
            <a:avLst/>
          </a:prstGeom>
        </p:spPr>
      </p:pic>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289716" y="3640848"/>
            <a:ext cx="11560908" cy="2828036"/>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9716" y="3002673"/>
            <a:ext cx="10329516"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10" name="Picture 9" descr="A close up of a logo&#10;&#10;Description automatically generated">
            <a:extLst>
              <a:ext uri="{FF2B5EF4-FFF2-40B4-BE49-F238E27FC236}">
                <a16:creationId xmlns:a16="http://schemas.microsoft.com/office/drawing/2014/main" id="{50F0716E-0F93-3448-804E-E21FDACCB313}"/>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5817739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2A6C841-1D25-B842-8DB2-C047C5F4C4BF}"/>
              </a:ext>
            </a:extLst>
          </p:cNvPr>
          <p:cNvSpPr>
            <a:spLocks noGrp="1"/>
          </p:cNvSpPr>
          <p:nvPr>
            <p:ph type="title" hasCustomPrompt="1"/>
          </p:nvPr>
        </p:nvSpPr>
        <p:spPr>
          <a:xfrm>
            <a:off x="287867" y="288925"/>
            <a:ext cx="7929033" cy="6137275"/>
          </a:xfrm>
          <a:prstGeom prst="rect">
            <a:avLst/>
          </a:prstGeom>
        </p:spPr>
        <p:txBody>
          <a:bodyPr vert="horz" lIns="91440" tIns="45720" rIns="91440" bIns="45720" rtlCol="0" anchor="b">
            <a:normAutofit/>
          </a:bodyPr>
          <a:lstStyle>
            <a:lvl1pPr>
              <a:defRPr sz="8800">
                <a:solidFill>
                  <a:schemeClr val="bg1"/>
                </a:solidFill>
                <a:latin typeface="+mn-lt"/>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82812E72-6B5B-5C4E-8208-064FF02C7A33}"/>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8" name="Content Placeholder 2">
            <a:extLst>
              <a:ext uri="{FF2B5EF4-FFF2-40B4-BE49-F238E27FC236}">
                <a16:creationId xmlns:a16="http://schemas.microsoft.com/office/drawing/2014/main" id="{7CA6BF75-3F66-B74B-9EDC-AF9DC62E5934}"/>
              </a:ext>
            </a:extLst>
          </p:cNvPr>
          <p:cNvSpPr>
            <a:spLocks noGrp="1"/>
          </p:cNvSpPr>
          <p:nvPr>
            <p:ph sz="quarter" idx="11"/>
          </p:nvPr>
        </p:nvSpPr>
        <p:spPr>
          <a:xfrm>
            <a:off x="8385175" y="5510784"/>
            <a:ext cx="3543300" cy="910654"/>
          </a:xfrm>
        </p:spPr>
        <p:txBody>
          <a:bodyPr anchor="b"/>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22998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12D5CE-C4A9-7D43-A371-7B9020C652E6}"/>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13" name="Text Placeholder 17">
            <a:extLst>
              <a:ext uri="{FF2B5EF4-FFF2-40B4-BE49-F238E27FC236}">
                <a16:creationId xmlns:a16="http://schemas.microsoft.com/office/drawing/2014/main" id="{E73B82FB-1B87-3A41-850B-A6D2821EA82E}"/>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14" name="Title 1">
            <a:extLst>
              <a:ext uri="{FF2B5EF4-FFF2-40B4-BE49-F238E27FC236}">
                <a16:creationId xmlns:a16="http://schemas.microsoft.com/office/drawing/2014/main" id="{94D521C7-9933-A141-9AA9-D4AC3D1869AB}"/>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2">
                    <a:lumMod val="60000"/>
                    <a:lumOff val="40000"/>
                  </a:schemeClr>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7" name="Rectangle 6">
            <a:extLst>
              <a:ext uri="{FF2B5EF4-FFF2-40B4-BE49-F238E27FC236}">
                <a16:creationId xmlns:a16="http://schemas.microsoft.com/office/drawing/2014/main" id="{91D93EA0-45F5-4448-B4FD-A67F45AD710B}"/>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910207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2A6C841-1D25-B842-8DB2-C047C5F4C4BF}"/>
              </a:ext>
            </a:extLst>
          </p:cNvPr>
          <p:cNvSpPr>
            <a:spLocks noGrp="1"/>
          </p:cNvSpPr>
          <p:nvPr>
            <p:ph type="title" hasCustomPrompt="1"/>
          </p:nvPr>
        </p:nvSpPr>
        <p:spPr>
          <a:xfrm>
            <a:off x="287867" y="288925"/>
            <a:ext cx="7929033" cy="2931947"/>
          </a:xfrm>
          <a:prstGeom prst="rect">
            <a:avLst/>
          </a:prstGeom>
        </p:spPr>
        <p:txBody>
          <a:bodyPr vert="horz" lIns="91440" tIns="45720" rIns="91440" bIns="45720" rtlCol="0" anchor="b">
            <a:normAutofit/>
          </a:bodyPr>
          <a:lstStyle>
            <a:lvl1pPr>
              <a:defRPr sz="5400">
                <a:solidFill>
                  <a:schemeClr val="bg1"/>
                </a:solidFill>
                <a:latin typeface="+mn-lt"/>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82812E72-6B5B-5C4E-8208-064FF02C7A33}"/>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cxnSp>
        <p:nvCxnSpPr>
          <p:cNvPr id="3" name="Straight Connector 2">
            <a:extLst>
              <a:ext uri="{FF2B5EF4-FFF2-40B4-BE49-F238E27FC236}">
                <a16:creationId xmlns:a16="http://schemas.microsoft.com/office/drawing/2014/main" id="{F75BF98A-4E60-1E48-98EB-B58FBA3F58A4}"/>
              </a:ext>
            </a:extLst>
          </p:cNvPr>
          <p:cNvCxnSpPr/>
          <p:nvPr userDrawn="1"/>
        </p:nvCxnSpPr>
        <p:spPr>
          <a:xfrm>
            <a:off x="286603" y="3343701"/>
            <a:ext cx="11696131"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3" name="Text Placeholder 10">
            <a:extLst>
              <a:ext uri="{FF2B5EF4-FFF2-40B4-BE49-F238E27FC236}">
                <a16:creationId xmlns:a16="http://schemas.microsoft.com/office/drawing/2014/main" id="{17FFB1F1-6B28-C640-A34D-2CAB7F198EF8}"/>
              </a:ext>
            </a:extLst>
          </p:cNvPr>
          <p:cNvSpPr>
            <a:spLocks noGrp="1"/>
          </p:cNvSpPr>
          <p:nvPr>
            <p:ph type="body" sz="quarter" idx="12" hasCustomPrompt="1"/>
          </p:nvPr>
        </p:nvSpPr>
        <p:spPr>
          <a:xfrm>
            <a:off x="287338" y="3486150"/>
            <a:ext cx="7929562" cy="2994025"/>
          </a:xfrm>
        </p:spPr>
        <p:txBody>
          <a:bodyPr>
            <a:normAutofit/>
          </a:bodyPr>
          <a:lstStyle>
            <a:lvl1pPr marL="0" indent="0">
              <a:buNone/>
              <a:defRPr sz="5400"/>
            </a:lvl1pPr>
          </a:lstStyle>
          <a:p>
            <a:pPr lvl="0"/>
            <a:r>
              <a:rPr lang="en-US"/>
              <a:t>“Click to edit Master title style”</a:t>
            </a:r>
          </a:p>
        </p:txBody>
      </p:sp>
      <p:sp>
        <p:nvSpPr>
          <p:cNvPr id="11" name="Content Placeholder 2">
            <a:extLst>
              <a:ext uri="{FF2B5EF4-FFF2-40B4-BE49-F238E27FC236}">
                <a16:creationId xmlns:a16="http://schemas.microsoft.com/office/drawing/2014/main" id="{8934DB1F-8556-C947-9C8C-5DF1159B387C}"/>
              </a:ext>
            </a:extLst>
          </p:cNvPr>
          <p:cNvSpPr>
            <a:spLocks noGrp="1"/>
          </p:cNvSpPr>
          <p:nvPr>
            <p:ph sz="quarter" idx="14"/>
          </p:nvPr>
        </p:nvSpPr>
        <p:spPr>
          <a:xfrm>
            <a:off x="8385175" y="2304817"/>
            <a:ext cx="3543300" cy="910654"/>
          </a:xfrm>
        </p:spPr>
        <p:txBody>
          <a:bodyPr anchor="b"/>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
        <p:nvSpPr>
          <p:cNvPr id="12" name="Content Placeholder 2">
            <a:extLst>
              <a:ext uri="{FF2B5EF4-FFF2-40B4-BE49-F238E27FC236}">
                <a16:creationId xmlns:a16="http://schemas.microsoft.com/office/drawing/2014/main" id="{569C9ADA-8737-D34D-8FC6-330578B78301}"/>
              </a:ext>
            </a:extLst>
          </p:cNvPr>
          <p:cNvSpPr>
            <a:spLocks noGrp="1"/>
          </p:cNvSpPr>
          <p:nvPr>
            <p:ph sz="quarter" idx="15"/>
          </p:nvPr>
        </p:nvSpPr>
        <p:spPr>
          <a:xfrm>
            <a:off x="8385175" y="3463057"/>
            <a:ext cx="3543300" cy="910654"/>
          </a:xfrm>
        </p:spPr>
        <p:txBody>
          <a:bodyPr anchor="t"/>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0831388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2A6C841-1D25-B842-8DB2-C047C5F4C4BF}"/>
              </a:ext>
            </a:extLst>
          </p:cNvPr>
          <p:cNvSpPr>
            <a:spLocks noGrp="1"/>
          </p:cNvSpPr>
          <p:nvPr>
            <p:ph type="title" hasCustomPrompt="1"/>
          </p:nvPr>
        </p:nvSpPr>
        <p:spPr>
          <a:xfrm>
            <a:off x="292342" y="288925"/>
            <a:ext cx="7929033" cy="2931947"/>
          </a:xfrm>
          <a:prstGeom prst="rect">
            <a:avLst/>
          </a:prstGeom>
        </p:spPr>
        <p:txBody>
          <a:bodyPr vert="horz" lIns="91440" tIns="45720" rIns="91440" bIns="45720" rtlCol="0" anchor="b">
            <a:normAutofit/>
          </a:bodyPr>
          <a:lstStyle>
            <a:lvl1pPr>
              <a:defRPr sz="5400">
                <a:solidFill>
                  <a:schemeClr val="bg1"/>
                </a:solidFill>
                <a:latin typeface="+mn-lt"/>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82812E72-6B5B-5C4E-8208-064FF02C7A33}"/>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cxnSp>
        <p:nvCxnSpPr>
          <p:cNvPr id="3" name="Straight Connector 2">
            <a:extLst>
              <a:ext uri="{FF2B5EF4-FFF2-40B4-BE49-F238E27FC236}">
                <a16:creationId xmlns:a16="http://schemas.microsoft.com/office/drawing/2014/main" id="{F75BF98A-4E60-1E48-98EB-B58FBA3F58A4}"/>
              </a:ext>
            </a:extLst>
          </p:cNvPr>
          <p:cNvCxnSpPr/>
          <p:nvPr userDrawn="1"/>
        </p:nvCxnSpPr>
        <p:spPr>
          <a:xfrm>
            <a:off x="286603" y="3343701"/>
            <a:ext cx="11696131"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ext Placeholder 9">
            <a:extLst>
              <a:ext uri="{FF2B5EF4-FFF2-40B4-BE49-F238E27FC236}">
                <a16:creationId xmlns:a16="http://schemas.microsoft.com/office/drawing/2014/main" id="{54473A4A-A88F-044C-9A71-4BB490A77E8A}"/>
              </a:ext>
            </a:extLst>
          </p:cNvPr>
          <p:cNvSpPr>
            <a:spLocks noGrp="1"/>
          </p:cNvSpPr>
          <p:nvPr>
            <p:ph type="body" sz="quarter" idx="13" hasCustomPrompt="1"/>
          </p:nvPr>
        </p:nvSpPr>
        <p:spPr>
          <a:xfrm>
            <a:off x="287338" y="3497263"/>
            <a:ext cx="5707062" cy="1866900"/>
          </a:xfrm>
        </p:spPr>
        <p:txBody>
          <a:bodyPr>
            <a:normAutofit/>
          </a:bodyPr>
          <a:lstStyle>
            <a:lvl1pPr marL="0" indent="0">
              <a:buNone/>
              <a:defRPr sz="4000"/>
            </a:lvl1pPr>
          </a:lstStyle>
          <a:p>
            <a:pPr lvl="0"/>
            <a:r>
              <a:rPr lang="en-US"/>
              <a:t>“Click to edit Master title style”</a:t>
            </a:r>
          </a:p>
        </p:txBody>
      </p:sp>
      <p:sp>
        <p:nvSpPr>
          <p:cNvPr id="13" name="Text Placeholder 9">
            <a:extLst>
              <a:ext uri="{FF2B5EF4-FFF2-40B4-BE49-F238E27FC236}">
                <a16:creationId xmlns:a16="http://schemas.microsoft.com/office/drawing/2014/main" id="{0DD41FCC-FD36-F140-AE83-9D8577150F5E}"/>
              </a:ext>
            </a:extLst>
          </p:cNvPr>
          <p:cNvSpPr>
            <a:spLocks noGrp="1"/>
          </p:cNvSpPr>
          <p:nvPr>
            <p:ph type="body" sz="quarter" idx="14" hasCustomPrompt="1"/>
          </p:nvPr>
        </p:nvSpPr>
        <p:spPr>
          <a:xfrm>
            <a:off x="6172483" y="3497263"/>
            <a:ext cx="5782097" cy="1866900"/>
          </a:xfrm>
        </p:spPr>
        <p:txBody>
          <a:bodyPr>
            <a:normAutofit/>
          </a:bodyPr>
          <a:lstStyle>
            <a:lvl1pPr marL="0" indent="0">
              <a:buNone/>
              <a:defRPr sz="4000"/>
            </a:lvl1pPr>
          </a:lstStyle>
          <a:p>
            <a:pPr lvl="0"/>
            <a:r>
              <a:rPr lang="en-US"/>
              <a:t>“Click to edit Master title style”</a:t>
            </a:r>
          </a:p>
        </p:txBody>
      </p:sp>
      <p:sp>
        <p:nvSpPr>
          <p:cNvPr id="19" name="Content Placeholder 2">
            <a:extLst>
              <a:ext uri="{FF2B5EF4-FFF2-40B4-BE49-F238E27FC236}">
                <a16:creationId xmlns:a16="http://schemas.microsoft.com/office/drawing/2014/main" id="{58E02BEB-BF90-5D44-B5C5-97C867F4417F}"/>
              </a:ext>
            </a:extLst>
          </p:cNvPr>
          <p:cNvSpPr>
            <a:spLocks noGrp="1"/>
          </p:cNvSpPr>
          <p:nvPr>
            <p:ph sz="quarter" idx="18"/>
          </p:nvPr>
        </p:nvSpPr>
        <p:spPr>
          <a:xfrm>
            <a:off x="8385175" y="2304817"/>
            <a:ext cx="3543300" cy="910654"/>
          </a:xfrm>
        </p:spPr>
        <p:txBody>
          <a:bodyPr anchor="b"/>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
        <p:nvSpPr>
          <p:cNvPr id="21" name="Content Placeholder 2">
            <a:extLst>
              <a:ext uri="{FF2B5EF4-FFF2-40B4-BE49-F238E27FC236}">
                <a16:creationId xmlns:a16="http://schemas.microsoft.com/office/drawing/2014/main" id="{DEC548B8-6D2A-6041-B24B-23F67C04F696}"/>
              </a:ext>
            </a:extLst>
          </p:cNvPr>
          <p:cNvSpPr>
            <a:spLocks noGrp="1"/>
          </p:cNvSpPr>
          <p:nvPr>
            <p:ph sz="quarter" idx="19"/>
          </p:nvPr>
        </p:nvSpPr>
        <p:spPr>
          <a:xfrm>
            <a:off x="6190615" y="5511313"/>
            <a:ext cx="4096214" cy="910654"/>
          </a:xfrm>
        </p:spPr>
        <p:txBody>
          <a:bodyPr anchor="t"/>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
        <p:nvSpPr>
          <p:cNvPr id="22" name="Content Placeholder 2">
            <a:extLst>
              <a:ext uri="{FF2B5EF4-FFF2-40B4-BE49-F238E27FC236}">
                <a16:creationId xmlns:a16="http://schemas.microsoft.com/office/drawing/2014/main" id="{B99D944A-8E82-1F43-9D26-2EA3F5FE03F7}"/>
              </a:ext>
            </a:extLst>
          </p:cNvPr>
          <p:cNvSpPr>
            <a:spLocks noGrp="1"/>
          </p:cNvSpPr>
          <p:nvPr>
            <p:ph sz="quarter" idx="20"/>
          </p:nvPr>
        </p:nvSpPr>
        <p:spPr>
          <a:xfrm>
            <a:off x="289687" y="5511313"/>
            <a:ext cx="4096214" cy="910654"/>
          </a:xfrm>
        </p:spPr>
        <p:txBody>
          <a:bodyPr anchor="t"/>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73271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ustry-specific Cover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C0982F-2894-F34E-9D19-BFF46D38A780}"/>
              </a:ext>
            </a:extLst>
          </p:cNvPr>
          <p:cNvPicPr>
            <a:picLocks noChangeAspect="1"/>
          </p:cNvPicPr>
          <p:nvPr userDrawn="1"/>
        </p:nvPicPr>
        <p:blipFill rotWithShape="1">
          <a:blip r:embed="rId3"/>
          <a:srcRect t="61127"/>
          <a:stretch/>
        </p:blipFill>
        <p:spPr>
          <a:xfrm>
            <a:off x="0" y="4211392"/>
            <a:ext cx="12191999" cy="2665928"/>
          </a:xfrm>
          <a:prstGeom prst="rect">
            <a:avLst/>
          </a:prstGeom>
        </p:spPr>
      </p:pic>
      <p:sp>
        <p:nvSpPr>
          <p:cNvPr id="5" name="Text Placeholder 17">
            <a:extLst>
              <a:ext uri="{FF2B5EF4-FFF2-40B4-BE49-F238E27FC236}">
                <a16:creationId xmlns:a16="http://schemas.microsoft.com/office/drawing/2014/main" id="{03B3DD6E-E91E-B248-877A-1CB135E7C30D}"/>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6" name="Title 1">
            <a:extLst>
              <a:ext uri="{FF2B5EF4-FFF2-40B4-BE49-F238E27FC236}">
                <a16:creationId xmlns:a16="http://schemas.microsoft.com/office/drawing/2014/main" id="{CF003820-AA7E-FC41-902A-D78A79918E43}"/>
              </a:ext>
            </a:extLst>
          </p:cNvPr>
          <p:cNvSpPr>
            <a:spLocks noGrp="1"/>
          </p:cNvSpPr>
          <p:nvPr>
            <p:ph type="title" hasCustomPrompt="1"/>
          </p:nvPr>
        </p:nvSpPr>
        <p:spPr>
          <a:xfrm>
            <a:off x="607513" y="4468587"/>
            <a:ext cx="8245542" cy="1311727"/>
          </a:xfrm>
          <a:prstGeom prst="rect">
            <a:avLst/>
          </a:prstGeom>
        </p:spPr>
        <p:txBody>
          <a:bodyPr anchor="b"/>
          <a:lstStyle>
            <a:lvl1pPr algn="l">
              <a:defRPr sz="4000">
                <a:solidFill>
                  <a:schemeClr val="tx1"/>
                </a:solidFill>
              </a:defRPr>
            </a:lvl1pPr>
          </a:lstStyle>
          <a:p>
            <a:r>
              <a:rPr lang="en-US" dirty="0"/>
              <a:t>Industry-specific Cover</a:t>
            </a:r>
          </a:p>
        </p:txBody>
      </p:sp>
      <p:sp>
        <p:nvSpPr>
          <p:cNvPr id="7" name="Text Placeholder 17">
            <a:extLst>
              <a:ext uri="{FF2B5EF4-FFF2-40B4-BE49-F238E27FC236}">
                <a16:creationId xmlns:a16="http://schemas.microsoft.com/office/drawing/2014/main" id="{CB5203C8-9532-2548-8B7C-C0F9AEEFEF66}"/>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2">
                    <a:lumMod val="60000"/>
                    <a:lumOff val="40000"/>
                  </a:schemeClr>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8" name="Rectangle 7">
            <a:extLst>
              <a:ext uri="{FF2B5EF4-FFF2-40B4-BE49-F238E27FC236}">
                <a16:creationId xmlns:a16="http://schemas.microsoft.com/office/drawing/2014/main" id="{F729D1C6-F39F-1242-BFE2-F832C1CC8A35}"/>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tx1"/>
                </a:solidFill>
                <a:latin typeface="Franklin Gothic Book" panose="020B0503020102020204" pitchFamily="34" charset="0"/>
                <a:cs typeface="Arial" charset="0"/>
              </a:rPr>
              <a:t>All</a:t>
            </a:r>
            <a:r>
              <a:rPr lang="en-US" sz="800" baseline="0" noProof="0" dirty="0">
                <a:solidFill>
                  <a:schemeClr val="tx1"/>
                </a:solidFill>
                <a:latin typeface="Franklin Gothic Book" panose="020B0503020102020204" pitchFamily="34" charset="0"/>
                <a:cs typeface="Arial" charset="0"/>
              </a:rPr>
              <a:t> Rights Reserved </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Valores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Corporativos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Softtek</a:t>
            </a:r>
            <a:r>
              <a:rPr lang="en-US" sz="800" noProof="0" dirty="0">
                <a:solidFill>
                  <a:schemeClr val="tx1"/>
                </a:solidFill>
                <a:latin typeface="Franklin Gothic Book" panose="020B0503020102020204" pitchFamily="34" charset="0"/>
                <a:cs typeface="Arial" charset="0"/>
              </a:rPr>
              <a:t> S.A. de C.V. 2019 | Internal</a:t>
            </a:r>
            <a:endParaRPr lang="en-US" sz="798" noProof="0" dirty="0">
              <a:solidFill>
                <a:schemeClr val="tx1"/>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96019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 Placeholder 17">
            <a:extLst>
              <a:ext uri="{FF2B5EF4-FFF2-40B4-BE49-F238E27FC236}">
                <a16:creationId xmlns:a16="http://schemas.microsoft.com/office/drawing/2014/main" id="{A2942794-57BC-C145-A2E4-11E38B9D8860}"/>
              </a:ext>
            </a:extLst>
          </p:cNvPr>
          <p:cNvSpPr>
            <a:spLocks noGrp="1"/>
          </p:cNvSpPr>
          <p:nvPr>
            <p:ph type="body" sz="quarter" idx="12" hasCustomPrompt="1"/>
          </p:nvPr>
        </p:nvSpPr>
        <p:spPr>
          <a:xfrm>
            <a:off x="609273" y="4154272"/>
            <a:ext cx="4848552" cy="32861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8" name="Title 1">
            <a:extLst>
              <a:ext uri="{FF2B5EF4-FFF2-40B4-BE49-F238E27FC236}">
                <a16:creationId xmlns:a16="http://schemas.microsoft.com/office/drawing/2014/main" id="{4F427721-A7EE-A94E-AF82-B30522FA1D0F}"/>
              </a:ext>
            </a:extLst>
          </p:cNvPr>
          <p:cNvSpPr>
            <a:spLocks noGrp="1"/>
          </p:cNvSpPr>
          <p:nvPr>
            <p:ph type="title"/>
          </p:nvPr>
        </p:nvSpPr>
        <p:spPr>
          <a:xfrm>
            <a:off x="607513" y="1725399"/>
            <a:ext cx="4848551" cy="2322739"/>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pic>
        <p:nvPicPr>
          <p:cNvPr id="6" name="Picture 5" descr="Softtek-White.wmf">
            <a:extLst>
              <a:ext uri="{FF2B5EF4-FFF2-40B4-BE49-F238E27FC236}">
                <a16:creationId xmlns:a16="http://schemas.microsoft.com/office/drawing/2014/main" id="{995C840A-BF3D-FC45-913E-3EE5299C8C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671515"/>
            <a:ext cx="2194511" cy="1116000"/>
          </a:xfrm>
          <a:prstGeom prst="rect">
            <a:avLst/>
          </a:prstGeom>
        </p:spPr>
      </p:pic>
    </p:spTree>
    <p:extLst>
      <p:ext uri="{BB962C8B-B14F-4D97-AF65-F5344CB8AC3E}">
        <p14:creationId xmlns:p14="http://schemas.microsoft.com/office/powerpoint/2010/main" val="8023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mper Slide 3">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 Placeholder 17">
            <a:extLst>
              <a:ext uri="{FF2B5EF4-FFF2-40B4-BE49-F238E27FC236}">
                <a16:creationId xmlns:a16="http://schemas.microsoft.com/office/drawing/2014/main" id="{A2942794-57BC-C145-A2E4-11E38B9D8860}"/>
              </a:ext>
            </a:extLst>
          </p:cNvPr>
          <p:cNvSpPr>
            <a:spLocks noGrp="1"/>
          </p:cNvSpPr>
          <p:nvPr>
            <p:ph type="body" sz="quarter" idx="12" hasCustomPrompt="1"/>
          </p:nvPr>
        </p:nvSpPr>
        <p:spPr>
          <a:xfrm>
            <a:off x="609273" y="5908242"/>
            <a:ext cx="4848552" cy="32861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8" name="Title 1">
            <a:extLst>
              <a:ext uri="{FF2B5EF4-FFF2-40B4-BE49-F238E27FC236}">
                <a16:creationId xmlns:a16="http://schemas.microsoft.com/office/drawing/2014/main" id="{4F427721-A7EE-A94E-AF82-B30522FA1D0F}"/>
              </a:ext>
            </a:extLst>
          </p:cNvPr>
          <p:cNvSpPr>
            <a:spLocks noGrp="1"/>
          </p:cNvSpPr>
          <p:nvPr>
            <p:ph type="title"/>
          </p:nvPr>
        </p:nvSpPr>
        <p:spPr>
          <a:xfrm>
            <a:off x="607514" y="3479369"/>
            <a:ext cx="4807450" cy="2322739"/>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pic>
        <p:nvPicPr>
          <p:cNvPr id="4" name="Picture 3" descr="Softtek-White.wmf">
            <a:extLst>
              <a:ext uri="{FF2B5EF4-FFF2-40B4-BE49-F238E27FC236}">
                <a16:creationId xmlns:a16="http://schemas.microsoft.com/office/drawing/2014/main" id="{7CC27DB1-A3E5-CD40-B20E-F30DBC3B370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671515"/>
            <a:ext cx="2194511" cy="1116000"/>
          </a:xfrm>
          <a:prstGeom prst="rect">
            <a:avLst/>
          </a:prstGeom>
        </p:spPr>
      </p:pic>
    </p:spTree>
    <p:extLst>
      <p:ext uri="{BB962C8B-B14F-4D97-AF65-F5344CB8AC3E}">
        <p14:creationId xmlns:p14="http://schemas.microsoft.com/office/powerpoint/2010/main" val="387688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mper Slide - Time to Evol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ext Placeholder 17">
            <a:extLst>
              <a:ext uri="{FF2B5EF4-FFF2-40B4-BE49-F238E27FC236}">
                <a16:creationId xmlns:a16="http://schemas.microsoft.com/office/drawing/2014/main" id="{303B8FCC-CB3A-994D-ABE1-1450D0A53BF0}"/>
              </a:ext>
            </a:extLst>
          </p:cNvPr>
          <p:cNvSpPr>
            <a:spLocks noGrp="1"/>
          </p:cNvSpPr>
          <p:nvPr>
            <p:ph type="body" sz="quarter" idx="12" hasCustomPrompt="1"/>
          </p:nvPr>
        </p:nvSpPr>
        <p:spPr>
          <a:xfrm>
            <a:off x="6994533" y="5358952"/>
            <a:ext cx="4848552" cy="328612"/>
          </a:xfrm>
          <a:prstGeom prst="rect">
            <a:avLst/>
          </a:prstGeom>
        </p:spPr>
        <p:txBody>
          <a:bodyPr>
            <a:noAutofit/>
          </a:bodyPr>
          <a:lstStyle>
            <a:lvl1pPr marL="0" indent="0" algn="r">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9" name="Title 1">
            <a:extLst>
              <a:ext uri="{FF2B5EF4-FFF2-40B4-BE49-F238E27FC236}">
                <a16:creationId xmlns:a16="http://schemas.microsoft.com/office/drawing/2014/main" id="{847CF846-EF40-6246-B472-0257AFB53BF6}"/>
              </a:ext>
            </a:extLst>
          </p:cNvPr>
          <p:cNvSpPr>
            <a:spLocks noGrp="1"/>
          </p:cNvSpPr>
          <p:nvPr>
            <p:ph type="title"/>
          </p:nvPr>
        </p:nvSpPr>
        <p:spPr>
          <a:xfrm>
            <a:off x="6992773" y="2930079"/>
            <a:ext cx="4848551" cy="2322739"/>
          </a:xfrm>
          <a:prstGeom prst="rect">
            <a:avLst/>
          </a:prstGeom>
        </p:spPr>
        <p:txBody>
          <a:bodyPr anchor="b"/>
          <a:lstStyle>
            <a:lvl1pPr algn="r">
              <a:defRPr sz="4000">
                <a:solidFill>
                  <a:schemeClr val="tx1"/>
                </a:solidFill>
              </a:defRPr>
            </a:lvl1pPr>
          </a:lstStyle>
          <a:p>
            <a:r>
              <a:rPr lang="en-US"/>
              <a:t>Click to edit Master title style</a:t>
            </a:r>
            <a:endParaRPr lang="en-US" dirty="0"/>
          </a:p>
        </p:txBody>
      </p:sp>
      <p:pic>
        <p:nvPicPr>
          <p:cNvPr id="10" name="Picture 9" descr="A close up of a logo&#10;&#10;Description automatically generated">
            <a:extLst>
              <a:ext uri="{FF2B5EF4-FFF2-40B4-BE49-F238E27FC236}">
                <a16:creationId xmlns:a16="http://schemas.microsoft.com/office/drawing/2014/main" id="{6A52AC1D-9471-C042-8CB2-B964DE783372}"/>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pic>
        <p:nvPicPr>
          <p:cNvPr id="3" name="Graphic 2">
            <a:extLst>
              <a:ext uri="{FF2B5EF4-FFF2-40B4-BE49-F238E27FC236}">
                <a16:creationId xmlns:a16="http://schemas.microsoft.com/office/drawing/2014/main" id="{82C4BD95-7E8D-404A-BBED-5CB2515D6385}"/>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677718" y="651828"/>
            <a:ext cx="2451590" cy="2451590"/>
          </a:xfrm>
          <a:prstGeom prst="rect">
            <a:avLst/>
          </a:prstGeom>
        </p:spPr>
      </p:pic>
    </p:spTree>
    <p:extLst>
      <p:ext uri="{BB962C8B-B14F-4D97-AF65-F5344CB8AC3E}">
        <p14:creationId xmlns:p14="http://schemas.microsoft.com/office/powerpoint/2010/main" val="40907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Bac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Softtek-White.wmf">
            <a:extLst>
              <a:ext uri="{FF2B5EF4-FFF2-40B4-BE49-F238E27FC236}">
                <a16:creationId xmlns:a16="http://schemas.microsoft.com/office/drawing/2014/main" id="{DE756E6B-B838-4D4E-B77A-4C727CF7C4E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428" y="5887233"/>
            <a:ext cx="1307770" cy="665055"/>
          </a:xfrm>
          <a:prstGeom prst="rect">
            <a:avLst/>
          </a:prstGeom>
        </p:spPr>
      </p:pic>
    </p:spTree>
    <p:extLst>
      <p:ext uri="{BB962C8B-B14F-4D97-AF65-F5344CB8AC3E}">
        <p14:creationId xmlns:p14="http://schemas.microsoft.com/office/powerpoint/2010/main" val="418174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theme" Target="../theme/theme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microsoft.com/office/2007/relationships/hdphoto" Target="../media/hdphoto2.wdp"/><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394A97-10BB-7246-ADE3-4F389BBC655C}"/>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493144812"/>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78" r:id="rId3"/>
    <p:sldLayoutId id="2147483680" r:id="rId4"/>
    <p:sldLayoutId id="2147483748" r:id="rId5"/>
    <p:sldLayoutId id="2147483705" r:id="rId6"/>
    <p:sldLayoutId id="2147483707" r:id="rId7"/>
    <p:sldLayoutId id="2147483729" r:id="rId8"/>
    <p:sldLayoutId id="2147483690" r:id="rId9"/>
    <p:sldLayoutId id="2147483698" r:id="rId10"/>
    <p:sldLayoutId id="2147483664" r:id="rId11"/>
    <p:sldLayoutId id="2147483730" r:id="rId12"/>
    <p:sldLayoutId id="2147483711" r:id="rId13"/>
    <p:sldLayoutId id="2147483700" r:id="rId14"/>
    <p:sldLayoutId id="2147483699" r:id="rId15"/>
    <p:sldLayoutId id="214748370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585E4-3078-C441-B363-838892483451}"/>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52A21-A9AE-AB4D-BADB-976AF356DBCF}"/>
              </a:ext>
            </a:extLst>
          </p:cNvPr>
          <p:cNvSpPr>
            <a:spLocks noGrp="1"/>
          </p:cNvSpPr>
          <p:nvPr>
            <p:ph type="body" idx="1"/>
          </p:nvPr>
        </p:nvSpPr>
        <p:spPr>
          <a:xfrm>
            <a:off x="285749" y="933450"/>
            <a:ext cx="11634107" cy="55308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9E27C0A5-9349-1349-8AED-2BCF014BA156}"/>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tx1">
                    <a:lumMod val="60000"/>
                    <a:lumOff val="40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tx1">
                  <a:lumMod val="60000"/>
                  <a:lumOff val="40000"/>
                </a:schemeClr>
              </a:solidFill>
              <a:latin typeface="+mn-lt"/>
              <a:cs typeface="Arial" charset="0"/>
            </a:endParaRPr>
          </a:p>
        </p:txBody>
      </p:sp>
      <p:pic>
        <p:nvPicPr>
          <p:cNvPr id="8" name="Picture 7" descr="A close up of a logo&#10;&#10;Description automatically generated">
            <a:extLst>
              <a:ext uri="{FF2B5EF4-FFF2-40B4-BE49-F238E27FC236}">
                <a16:creationId xmlns:a16="http://schemas.microsoft.com/office/drawing/2014/main" id="{E1DA136A-A225-EF4E-8D0A-0ADCD6D730A3}"/>
              </a:ext>
            </a:extLst>
          </p:cNvPr>
          <p:cNvPicPr>
            <a:picLocks noChangeAspect="1"/>
          </p:cNvPicPr>
          <p:nvPr userDrawn="1"/>
        </p:nvPicPr>
        <p:blipFill>
          <a:blip r:embed="rId27" cstate="screen">
            <a:alphaModFix/>
            <a:extLst>
              <a:ext uri="{BEBA8EAE-BF5A-486C-A8C5-ECC9F3942E4B}">
                <a14:imgProps xmlns:a14="http://schemas.microsoft.com/office/drawing/2010/main">
                  <a14:imgLayer r:embed="rId28">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Rectangle 6">
            <a:extLst>
              <a:ext uri="{FF2B5EF4-FFF2-40B4-BE49-F238E27FC236}">
                <a16:creationId xmlns:a16="http://schemas.microsoft.com/office/drawing/2014/main" id="{A05DBD54-B312-6A4A-84FD-5D4D4EB3098F}"/>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50793305"/>
      </p:ext>
    </p:extLst>
  </p:cSld>
  <p:clrMap bg1="lt1" tx1="dk1" bg2="lt2" tx2="dk2" accent1="accent1" accent2="accent2" accent3="accent3" accent4="accent4" accent5="accent5" accent6="accent6" hlink="hlink" folHlink="folHlink"/>
  <p:sldLayoutIdLst>
    <p:sldLayoutId id="2147483666" r:id="rId1"/>
    <p:sldLayoutId id="2147483684" r:id="rId2"/>
    <p:sldLayoutId id="2147483691" r:id="rId3"/>
    <p:sldLayoutId id="2147483696" r:id="rId4"/>
    <p:sldLayoutId id="2147483692" r:id="rId5"/>
    <p:sldLayoutId id="2147483693" r:id="rId6"/>
    <p:sldLayoutId id="2147483712" r:id="rId7"/>
    <p:sldLayoutId id="2147483685" r:id="rId8"/>
    <p:sldLayoutId id="2147483727" r:id="rId9"/>
    <p:sldLayoutId id="2147483728" r:id="rId10"/>
    <p:sldLayoutId id="2147483751" r:id="rId11"/>
    <p:sldLayoutId id="2147483753" r:id="rId12"/>
    <p:sldLayoutId id="2147483755" r:id="rId13"/>
    <p:sldLayoutId id="2147483754" r:id="rId14"/>
    <p:sldLayoutId id="2147483731" r:id="rId15"/>
    <p:sldLayoutId id="2147483743" r:id="rId16"/>
    <p:sldLayoutId id="2147483744" r:id="rId17"/>
    <p:sldLayoutId id="2147483745" r:id="rId18"/>
    <p:sldLayoutId id="2147483669" r:id="rId19"/>
    <p:sldLayoutId id="2147483701" r:id="rId20"/>
    <p:sldLayoutId id="2147483702" r:id="rId21"/>
    <p:sldLayoutId id="2147483703" r:id="rId22"/>
    <p:sldLayoutId id="2147483670" r:id="rId23"/>
    <p:sldLayoutId id="2147483746" r:id="rId24"/>
    <p:sldLayoutId id="2147483747" r:id="rId25"/>
  </p:sldLayoutIdLst>
  <p:txStyles>
    <p:titleStyle>
      <a:lvl1pPr algn="l" defTabSz="914400" rtl="0" eaLnBrk="1" latinLnBrk="0" hangingPunct="1">
        <a:lnSpc>
          <a:spcPct val="90000"/>
        </a:lnSpc>
        <a:spcBef>
          <a:spcPct val="0"/>
        </a:spcBef>
        <a:buNone/>
        <a:defRPr sz="25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40A053E-4C11-C146-B4DC-EE7E1A04CA09}"/>
              </a:ext>
            </a:extLst>
          </p:cNvPr>
          <p:cNvSpPr>
            <a:spLocks noGrp="1"/>
          </p:cNvSpPr>
          <p:nvPr>
            <p:ph type="body" sz="quarter" idx="12"/>
          </p:nvPr>
        </p:nvSpPr>
        <p:spPr/>
        <p:txBody>
          <a:bodyPr/>
          <a:lstStyle/>
          <a:p>
            <a:r>
              <a:rPr lang="en-US" dirty="0" smtClean="0"/>
              <a:t>Volumes </a:t>
            </a:r>
            <a:endParaRPr lang="en-US" dirty="0"/>
          </a:p>
        </p:txBody>
      </p:sp>
      <p:sp>
        <p:nvSpPr>
          <p:cNvPr id="8" name="Text Placeholder 7">
            <a:extLst>
              <a:ext uri="{FF2B5EF4-FFF2-40B4-BE49-F238E27FC236}">
                <a16:creationId xmlns:a16="http://schemas.microsoft.com/office/drawing/2014/main" id="{2197E544-C0DD-E545-A858-CD93373A788A}"/>
              </a:ext>
            </a:extLst>
          </p:cNvPr>
          <p:cNvSpPr>
            <a:spLocks noGrp="1"/>
          </p:cNvSpPr>
          <p:nvPr>
            <p:ph type="body" sz="quarter" idx="13"/>
          </p:nvPr>
        </p:nvSpPr>
        <p:spPr/>
        <p:txBody>
          <a:bodyPr/>
          <a:lstStyle/>
          <a:p>
            <a:r>
              <a:rPr lang="en-US" dirty="0" smtClean="0"/>
              <a:t>21</a:t>
            </a:r>
            <a:r>
              <a:rPr lang="en-US" dirty="0" smtClean="0"/>
              <a:t>/02/2020</a:t>
            </a:r>
            <a:endParaRPr lang="en-US" dirty="0"/>
          </a:p>
        </p:txBody>
      </p:sp>
      <p:sp>
        <p:nvSpPr>
          <p:cNvPr id="3" name="Title 2">
            <a:extLst>
              <a:ext uri="{FF2B5EF4-FFF2-40B4-BE49-F238E27FC236}">
                <a16:creationId xmlns:a16="http://schemas.microsoft.com/office/drawing/2014/main" id="{A1D7C8A7-ADE3-AC47-8E9B-35CFD22CACA2}"/>
              </a:ext>
            </a:extLst>
          </p:cNvPr>
          <p:cNvSpPr>
            <a:spLocks noGrp="1"/>
          </p:cNvSpPr>
          <p:nvPr>
            <p:ph type="title"/>
          </p:nvPr>
        </p:nvSpPr>
        <p:spPr/>
        <p:txBody>
          <a:bodyPr/>
          <a:lstStyle/>
          <a:p>
            <a:r>
              <a:rPr lang="en-US" dirty="0" smtClean="0"/>
              <a:t>Docker / </a:t>
            </a:r>
            <a:r>
              <a:rPr lang="en-US" dirty="0" err="1" smtClean="0"/>
              <a:t>Rkt</a:t>
            </a:r>
            <a:endParaRPr lang="en-US" dirty="0"/>
          </a:p>
        </p:txBody>
      </p:sp>
    </p:spTree>
    <p:extLst>
      <p:ext uri="{BB962C8B-B14F-4D97-AF65-F5344CB8AC3E}">
        <p14:creationId xmlns:p14="http://schemas.microsoft.com/office/powerpoint/2010/main" val="432564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944" y="4424507"/>
            <a:ext cx="7620000" cy="1962150"/>
          </a:xfrm>
          <a:prstGeom prst="rect">
            <a:avLst/>
          </a:prstGeom>
        </p:spPr>
      </p:pic>
      <p:pic>
        <p:nvPicPr>
          <p:cNvPr id="5" name="Picture 4"/>
          <p:cNvPicPr>
            <a:picLocks noChangeAspect="1"/>
          </p:cNvPicPr>
          <p:nvPr/>
        </p:nvPicPr>
        <p:blipFill>
          <a:blip r:embed="rId3"/>
          <a:stretch>
            <a:fillRect/>
          </a:stretch>
        </p:blipFill>
        <p:spPr>
          <a:xfrm>
            <a:off x="641495" y="615017"/>
            <a:ext cx="8105494" cy="3809490"/>
          </a:xfrm>
          <a:prstGeom prst="rect">
            <a:avLst/>
          </a:prstGeom>
        </p:spPr>
      </p:pic>
    </p:spTree>
    <p:extLst>
      <p:ext uri="{BB962C8B-B14F-4D97-AF65-F5344CB8AC3E}">
        <p14:creationId xmlns:p14="http://schemas.microsoft.com/office/powerpoint/2010/main" val="1005742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7513" y="3285406"/>
            <a:ext cx="10162087" cy="2322739"/>
          </a:xfrm>
        </p:spPr>
        <p:txBody>
          <a:bodyPr/>
          <a:lstStyle/>
          <a:p>
            <a:r>
              <a:rPr lang="en-US" dirty="0"/>
              <a:t>i</a:t>
            </a:r>
            <a:r>
              <a:rPr lang="en-US" dirty="0" smtClean="0"/>
              <a:t>f(questions == FALSE)</a:t>
            </a:r>
            <a:br>
              <a:rPr lang="en-US" dirty="0" smtClean="0"/>
            </a:br>
            <a:r>
              <a:rPr lang="en-US" dirty="0"/>
              <a:t>	</a:t>
            </a:r>
            <a:r>
              <a:rPr lang="en-US" dirty="0" smtClean="0"/>
              <a:t>console.log(“Stay in touch next week!”);</a:t>
            </a:r>
            <a:endParaRPr lang="es-MX" dirty="0"/>
          </a:p>
        </p:txBody>
      </p:sp>
    </p:spTree>
    <p:extLst>
      <p:ext uri="{BB962C8B-B14F-4D97-AF65-F5344CB8AC3E}">
        <p14:creationId xmlns:p14="http://schemas.microsoft.com/office/powerpoint/2010/main" val="3634810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p:txBody>
          <a:bodyPr/>
          <a:lstStyle/>
          <a:p>
            <a:r>
              <a:rPr lang="en-US" dirty="0" smtClean="0"/>
              <a:t>José </a:t>
            </a:r>
            <a:r>
              <a:rPr lang="en-US" dirty="0" err="1" smtClean="0"/>
              <a:t>Castrejón</a:t>
            </a:r>
            <a:r>
              <a:rPr lang="en-US" dirty="0" smtClean="0"/>
              <a:t> Aguilar</a:t>
            </a:r>
            <a:endParaRPr lang="es-MX" dirty="0"/>
          </a:p>
        </p:txBody>
      </p:sp>
      <p:sp>
        <p:nvSpPr>
          <p:cNvPr id="3" name="Text Placeholder 2"/>
          <p:cNvSpPr>
            <a:spLocks noGrp="1"/>
          </p:cNvSpPr>
          <p:nvPr>
            <p:ph type="body" sz="quarter" idx="23"/>
          </p:nvPr>
        </p:nvSpPr>
        <p:spPr/>
        <p:txBody>
          <a:bodyPr/>
          <a:lstStyle/>
          <a:p>
            <a:r>
              <a:rPr lang="en-US" dirty="0" smtClean="0"/>
              <a:t>jose.castrejon@softtek.com</a:t>
            </a:r>
            <a:endParaRPr lang="es-MX" dirty="0"/>
          </a:p>
        </p:txBody>
      </p:sp>
      <p:pic>
        <p:nvPicPr>
          <p:cNvPr id="5" name="Picture 2" descr="Black and White Dolphin on Body of Water during Day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538" y="1383580"/>
            <a:ext cx="4066309" cy="304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27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09272" y="1882127"/>
            <a:ext cx="5542145" cy="3373364"/>
          </a:xfrm>
        </p:spPr>
        <p:txBody>
          <a:bodyPr/>
          <a:lstStyle/>
          <a:p>
            <a:pPr marL="342900" indent="-342900">
              <a:buFont typeface="Arial" panose="020B0604020202020204" pitchFamily="34" charset="0"/>
              <a:buChar char="•"/>
            </a:pPr>
            <a:r>
              <a:rPr lang="en-US" dirty="0" smtClean="0"/>
              <a:t>Some concepts about volumes</a:t>
            </a:r>
            <a:endParaRPr lang="en-US" dirty="0" smtClean="0"/>
          </a:p>
          <a:p>
            <a:pPr marL="342900" indent="-342900">
              <a:buFont typeface="Arial" panose="020B0604020202020204" pitchFamily="34" charset="0"/>
              <a:buChar char="•"/>
            </a:pPr>
            <a:r>
              <a:rPr lang="en-US" dirty="0" smtClean="0"/>
              <a:t>How Docker manages the volumes?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lvl="2"/>
            <a:endParaRPr lang="en-US" dirty="0" smtClean="0"/>
          </a:p>
          <a:p>
            <a:pPr marL="1255093" lvl="2" indent="-342900">
              <a:buFont typeface="Arial" panose="020B0604020202020204" pitchFamily="34" charset="0"/>
              <a:buChar char="•"/>
            </a:pPr>
            <a:endParaRPr lang="en-US" dirty="0" smtClean="0"/>
          </a:p>
          <a:p>
            <a:pPr marL="1255093" lvl="2" indent="-342900">
              <a:buFont typeface="Arial" panose="020B0604020202020204" pitchFamily="34" charset="0"/>
              <a:buChar char="•"/>
            </a:pPr>
            <a:endParaRPr lang="en-US" dirty="0" smtClean="0"/>
          </a:p>
          <a:p>
            <a:pPr marL="1255093" lvl="2" indent="-342900">
              <a:buFont typeface="Arial" panose="020B0604020202020204" pitchFamily="34" charset="0"/>
              <a:buChar char="•"/>
            </a:pPr>
            <a:endParaRPr lang="en-US" dirty="0" smtClean="0"/>
          </a:p>
          <a:p>
            <a:endParaRPr lang="es-MX" dirty="0"/>
          </a:p>
        </p:txBody>
      </p:sp>
      <p:sp>
        <p:nvSpPr>
          <p:cNvPr id="3" name="Title 2"/>
          <p:cNvSpPr>
            <a:spLocks noGrp="1"/>
          </p:cNvSpPr>
          <p:nvPr>
            <p:ph type="title"/>
          </p:nvPr>
        </p:nvSpPr>
        <p:spPr>
          <a:xfrm>
            <a:off x="609274" y="895927"/>
            <a:ext cx="4848551" cy="676865"/>
          </a:xfrm>
        </p:spPr>
        <p:txBody>
          <a:bodyPr/>
          <a:lstStyle/>
          <a:p>
            <a:r>
              <a:rPr lang="en-US" dirty="0" smtClean="0"/>
              <a:t>On this document…</a:t>
            </a:r>
            <a:endParaRPr lang="es-MX" dirty="0"/>
          </a:p>
        </p:txBody>
      </p:sp>
    </p:spTree>
    <p:extLst>
      <p:ext uri="{BB962C8B-B14F-4D97-AF65-F5344CB8AC3E}">
        <p14:creationId xmlns:p14="http://schemas.microsoft.com/office/powerpoint/2010/main" val="181533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a:t>
            </a:r>
            <a:r>
              <a:rPr lang="en-US" dirty="0" err="1" smtClean="0"/>
              <a:t>conceptos</a:t>
            </a:r>
            <a:r>
              <a:rPr lang="en-US" dirty="0" smtClean="0"/>
              <a:t> about volumes</a:t>
            </a:r>
            <a:endParaRPr lang="en-US" dirty="0"/>
          </a:p>
        </p:txBody>
      </p:sp>
    </p:spTree>
    <p:extLst>
      <p:ext uri="{BB962C8B-B14F-4D97-AF65-F5344CB8AC3E}">
        <p14:creationId xmlns:p14="http://schemas.microsoft.com/office/powerpoint/2010/main" val="2372364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8" name="Straight Connector 7"/>
          <p:cNvCxnSpPr/>
          <p:nvPr/>
        </p:nvCxnSpPr>
        <p:spPr>
          <a:xfrm>
            <a:off x="471432" y="844320"/>
            <a:ext cx="0" cy="585840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6001" y="1034473"/>
            <a:ext cx="10751126" cy="3416320"/>
          </a:xfrm>
          <a:prstGeom prst="rect">
            <a:avLst/>
          </a:prstGeom>
          <a:noFill/>
        </p:spPr>
        <p:txBody>
          <a:bodyPr wrap="square" rtlCol="0">
            <a:spAutoFit/>
          </a:bodyPr>
          <a:lstStyle/>
          <a:p>
            <a:pPr algn="just"/>
            <a:r>
              <a:rPr lang="en-US" dirty="0"/>
              <a:t>Volumes are the preferred mechanism for persisting data generated by and used by Docker containers. While bind mounts are dependent on the directory structure of the host machine, volumes are completely managed by Docker. Volumes have several advantages over bind mounts</a:t>
            </a:r>
            <a:r>
              <a:rPr lang="en-US" dirty="0" smtClean="0"/>
              <a:t>:</a:t>
            </a:r>
          </a:p>
          <a:p>
            <a:endParaRPr lang="en-US" dirty="0"/>
          </a:p>
          <a:p>
            <a:pPr marL="285750" indent="-285750">
              <a:buFont typeface="Arial" panose="020B0604020202020204" pitchFamily="34" charset="0"/>
              <a:buChar char="•"/>
            </a:pPr>
            <a:r>
              <a:rPr lang="en-US" dirty="0"/>
              <a:t>Volumes are easier to back up or migrate than bind mounts.</a:t>
            </a:r>
          </a:p>
          <a:p>
            <a:pPr marL="285750" indent="-285750">
              <a:buFont typeface="Arial" panose="020B0604020202020204" pitchFamily="34" charset="0"/>
              <a:buChar char="•"/>
            </a:pPr>
            <a:r>
              <a:rPr lang="en-US" dirty="0"/>
              <a:t>You can manage volumes using Docker CLI commands or the Docker API.</a:t>
            </a:r>
          </a:p>
          <a:p>
            <a:pPr marL="285750" indent="-285750">
              <a:buFont typeface="Arial" panose="020B0604020202020204" pitchFamily="34" charset="0"/>
              <a:buChar char="•"/>
            </a:pPr>
            <a:r>
              <a:rPr lang="en-US" dirty="0"/>
              <a:t>Volumes work on both Linux and Windows containers.</a:t>
            </a:r>
          </a:p>
          <a:p>
            <a:pPr marL="285750" indent="-285750">
              <a:buFont typeface="Arial" panose="020B0604020202020204" pitchFamily="34" charset="0"/>
              <a:buChar char="•"/>
            </a:pPr>
            <a:r>
              <a:rPr lang="en-US" dirty="0"/>
              <a:t>Volumes can be more safely shared among multiple containers.</a:t>
            </a:r>
          </a:p>
          <a:p>
            <a:pPr marL="285750" indent="-285750">
              <a:buFont typeface="Arial" panose="020B0604020202020204" pitchFamily="34" charset="0"/>
              <a:buChar char="•"/>
            </a:pPr>
            <a:r>
              <a:rPr lang="en-US" dirty="0"/>
              <a:t>Volume drivers allow you to store volumes on remote hosts or cloud providers, to encrypt the contents of volumes, or to add other functionality.</a:t>
            </a:r>
          </a:p>
          <a:p>
            <a:pPr marL="285750" indent="-285750">
              <a:buFont typeface="Arial" panose="020B0604020202020204" pitchFamily="34" charset="0"/>
              <a:buChar char="•"/>
            </a:pPr>
            <a:r>
              <a:rPr lang="en-US" dirty="0"/>
              <a:t>A new volume’s contents can be pre-populated by a container.</a:t>
            </a:r>
          </a:p>
          <a:p>
            <a:pPr algn="just"/>
            <a:endParaRPr lang="es-MX" dirty="0">
              <a:latin typeface="Consolas" panose="020B0609020204030204" pitchFamily="49" charset="0"/>
            </a:endParaRPr>
          </a:p>
        </p:txBody>
      </p:sp>
    </p:spTree>
    <p:extLst>
      <p:ext uri="{BB962C8B-B14F-4D97-AF65-F5344CB8AC3E}">
        <p14:creationId xmlns:p14="http://schemas.microsoft.com/office/powerpoint/2010/main" val="1796539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71432" y="844320"/>
            <a:ext cx="0" cy="585840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48334" y="1577768"/>
            <a:ext cx="10751126" cy="923330"/>
          </a:xfrm>
          <a:prstGeom prst="rect">
            <a:avLst/>
          </a:prstGeom>
          <a:noFill/>
        </p:spPr>
        <p:txBody>
          <a:bodyPr wrap="square" rtlCol="0">
            <a:spAutoFit/>
          </a:bodyPr>
          <a:lstStyle/>
          <a:p>
            <a:pPr algn="just"/>
            <a:r>
              <a:rPr lang="en-US" dirty="0"/>
              <a:t>In addition, volumes are often a better choice than persisting data in a container’s writable layer, because using a volume does not increase the size of containers using it, and the volume’s contents exist outside the lifecycle of a given container.</a:t>
            </a:r>
            <a:endParaRPr lang="es-MX" dirty="0">
              <a:latin typeface="+mj-lt"/>
            </a:endParaRPr>
          </a:p>
        </p:txBody>
      </p:sp>
      <p:pic>
        <p:nvPicPr>
          <p:cNvPr id="2050" name="Picture 2" descr="volumes on the Docker h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122" y="3166630"/>
            <a:ext cx="478155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319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Docker manages volumes? </a:t>
            </a:r>
            <a:endParaRPr lang="en-US" dirty="0"/>
          </a:p>
        </p:txBody>
      </p:sp>
    </p:spTree>
    <p:extLst>
      <p:ext uri="{BB962C8B-B14F-4D97-AF65-F5344CB8AC3E}">
        <p14:creationId xmlns:p14="http://schemas.microsoft.com/office/powerpoint/2010/main" val="1981958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You data matters! </a:t>
            </a:r>
            <a:endParaRPr lang="es-MX" dirty="0"/>
          </a:p>
        </p:txBody>
      </p:sp>
      <p:sp>
        <p:nvSpPr>
          <p:cNvPr id="2" name="TextBox 1"/>
          <p:cNvSpPr txBox="1"/>
          <p:nvPr/>
        </p:nvSpPr>
        <p:spPr>
          <a:xfrm>
            <a:off x="544945" y="2022824"/>
            <a:ext cx="11175999" cy="923330"/>
          </a:xfrm>
          <a:prstGeom prst="rect">
            <a:avLst/>
          </a:prstGeom>
          <a:noFill/>
        </p:spPr>
        <p:txBody>
          <a:bodyPr wrap="square" rtlCol="0">
            <a:spAutoFit/>
          </a:bodyPr>
          <a:lstStyle/>
          <a:p>
            <a:pPr algn="just"/>
            <a:r>
              <a:rPr lang="en-US" dirty="0" smtClean="0"/>
              <a:t>By creating a new container with data interaction (i.e. a MySQL or MongoDB container) Docker will assign a default volume identified by a hash.  </a:t>
            </a:r>
          </a:p>
          <a:p>
            <a:pPr algn="just"/>
            <a:endParaRPr lang="en-US" dirty="0"/>
          </a:p>
        </p:txBody>
      </p:sp>
      <p:pic>
        <p:nvPicPr>
          <p:cNvPr id="5" name="Picture 4"/>
          <p:cNvPicPr>
            <a:picLocks noChangeAspect="1"/>
          </p:cNvPicPr>
          <p:nvPr/>
        </p:nvPicPr>
        <p:blipFill>
          <a:blip r:embed="rId2"/>
          <a:stretch>
            <a:fillRect/>
          </a:stretch>
        </p:blipFill>
        <p:spPr>
          <a:xfrm>
            <a:off x="635173" y="2946154"/>
            <a:ext cx="10995542" cy="2900464"/>
          </a:xfrm>
          <a:prstGeom prst="rect">
            <a:avLst/>
          </a:prstGeom>
        </p:spPr>
      </p:pic>
    </p:spTree>
    <p:extLst>
      <p:ext uri="{BB962C8B-B14F-4D97-AF65-F5344CB8AC3E}">
        <p14:creationId xmlns:p14="http://schemas.microsoft.com/office/powerpoint/2010/main" val="1600844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There is some helpful commands</a:t>
            </a:r>
            <a:endParaRPr lang="es-MX" dirty="0"/>
          </a:p>
        </p:txBody>
      </p:sp>
      <p:sp>
        <p:nvSpPr>
          <p:cNvPr id="2" name="TextBox 1"/>
          <p:cNvSpPr txBox="1"/>
          <p:nvPr/>
        </p:nvSpPr>
        <p:spPr>
          <a:xfrm>
            <a:off x="544945" y="2022824"/>
            <a:ext cx="11175999" cy="2492990"/>
          </a:xfrm>
          <a:prstGeom prst="rect">
            <a:avLst/>
          </a:prstGeom>
          <a:noFill/>
        </p:spPr>
        <p:txBody>
          <a:bodyPr wrap="square" rtlCol="0">
            <a:spAutoFit/>
          </a:bodyPr>
          <a:lstStyle/>
          <a:p>
            <a:pPr algn="just"/>
            <a:r>
              <a:rPr lang="es-MX" sz="2800" dirty="0" err="1" smtClean="0">
                <a:latin typeface="Consolas" panose="020B0609020204030204" pitchFamily="49" charset="0"/>
              </a:rPr>
              <a:t>docker</a:t>
            </a:r>
            <a:r>
              <a:rPr lang="es-MX" sz="2800" dirty="0" smtClean="0">
                <a:latin typeface="Consolas" panose="020B0609020204030204" pitchFamily="49" charset="0"/>
              </a:rPr>
              <a:t> </a:t>
            </a:r>
            <a:r>
              <a:rPr lang="es-MX" sz="2800" dirty="0" err="1" smtClean="0">
                <a:latin typeface="Consolas" panose="020B0609020204030204" pitchFamily="49" charset="0"/>
              </a:rPr>
              <a:t>volume</a:t>
            </a:r>
            <a:r>
              <a:rPr lang="es-MX" sz="2800" dirty="0" smtClean="0">
                <a:latin typeface="Consolas" panose="020B0609020204030204" pitchFamily="49" charset="0"/>
              </a:rPr>
              <a:t> COMMAND </a:t>
            </a:r>
            <a:r>
              <a:rPr lang="es-MX" sz="2800" dirty="0" smtClean="0">
                <a:latin typeface="+mj-lt"/>
              </a:rPr>
              <a:t>has </a:t>
            </a:r>
            <a:r>
              <a:rPr lang="es-MX" sz="2800" dirty="0" err="1" smtClean="0">
                <a:latin typeface="+mj-lt"/>
              </a:rPr>
              <a:t>the</a:t>
            </a:r>
            <a:r>
              <a:rPr lang="es-MX" sz="2800" dirty="0" smtClean="0">
                <a:latin typeface="+mj-lt"/>
              </a:rPr>
              <a:t> </a:t>
            </a:r>
            <a:r>
              <a:rPr lang="es-MX" sz="2800" dirty="0" err="1" smtClean="0">
                <a:latin typeface="+mj-lt"/>
              </a:rPr>
              <a:t>following</a:t>
            </a:r>
            <a:r>
              <a:rPr lang="es-MX" sz="2800" dirty="0" smtClean="0">
                <a:latin typeface="+mj-lt"/>
              </a:rPr>
              <a:t> </a:t>
            </a:r>
            <a:r>
              <a:rPr lang="es-MX" sz="2800" dirty="0" err="1" smtClean="0">
                <a:latin typeface="+mj-lt"/>
              </a:rPr>
              <a:t>options</a:t>
            </a:r>
            <a:r>
              <a:rPr lang="es-MX" sz="2800" dirty="0" smtClean="0">
                <a:latin typeface="+mj-lt"/>
              </a:rPr>
              <a:t>: </a:t>
            </a:r>
            <a:endParaRPr lang="es-MX" sz="2800" dirty="0" smtClean="0">
              <a:latin typeface="Consolas" panose="020B0609020204030204" pitchFamily="49" charset="0"/>
            </a:endParaRPr>
          </a:p>
          <a:p>
            <a:pPr algn="just"/>
            <a:endParaRPr lang="en-US" sz="2800" dirty="0" smtClean="0"/>
          </a:p>
          <a:p>
            <a:pPr marL="457200" indent="-457200">
              <a:buFont typeface="Arial" panose="020B0604020202020204" pitchFamily="34" charset="0"/>
              <a:buChar char="•"/>
            </a:pPr>
            <a:r>
              <a:rPr lang="en-US" sz="2000" dirty="0"/>
              <a:t> </a:t>
            </a:r>
            <a:r>
              <a:rPr lang="en-US" sz="2000" dirty="0" smtClean="0"/>
              <a:t> create	Create </a:t>
            </a:r>
            <a:r>
              <a:rPr lang="en-US" sz="2000" dirty="0"/>
              <a:t>a volume</a:t>
            </a:r>
          </a:p>
          <a:p>
            <a:pPr marL="457200" indent="-457200">
              <a:buFont typeface="Arial" panose="020B0604020202020204" pitchFamily="34" charset="0"/>
              <a:buChar char="•"/>
            </a:pPr>
            <a:r>
              <a:rPr lang="en-US" sz="2000" dirty="0"/>
              <a:t>  </a:t>
            </a:r>
            <a:r>
              <a:rPr lang="en-US" sz="2000" dirty="0" smtClean="0"/>
              <a:t>inspect	Display </a:t>
            </a:r>
            <a:r>
              <a:rPr lang="en-US" sz="2000" dirty="0"/>
              <a:t>detailed information on one or more volumes</a:t>
            </a:r>
          </a:p>
          <a:p>
            <a:pPr marL="457200" indent="-457200">
              <a:buFont typeface="Arial" panose="020B0604020202020204" pitchFamily="34" charset="0"/>
              <a:buChar char="•"/>
            </a:pPr>
            <a:r>
              <a:rPr lang="en-US" sz="2000" dirty="0"/>
              <a:t>  </a:t>
            </a:r>
            <a:r>
              <a:rPr lang="en-US" sz="2000" dirty="0" smtClean="0"/>
              <a:t>ls		List </a:t>
            </a:r>
            <a:r>
              <a:rPr lang="en-US" sz="2000" dirty="0"/>
              <a:t>volumes</a:t>
            </a:r>
          </a:p>
          <a:p>
            <a:pPr marL="457200" indent="-457200">
              <a:buFont typeface="Arial" panose="020B0604020202020204" pitchFamily="34" charset="0"/>
              <a:buChar char="•"/>
            </a:pPr>
            <a:r>
              <a:rPr lang="en-US" sz="2000" dirty="0"/>
              <a:t>  </a:t>
            </a:r>
            <a:r>
              <a:rPr lang="en-US" sz="2000" dirty="0" smtClean="0"/>
              <a:t>prune	Remove </a:t>
            </a:r>
            <a:r>
              <a:rPr lang="en-US" sz="2000" dirty="0"/>
              <a:t>all unused local volumes</a:t>
            </a:r>
          </a:p>
          <a:p>
            <a:pPr marL="457200" indent="-457200">
              <a:buFont typeface="Arial" panose="020B0604020202020204" pitchFamily="34" charset="0"/>
              <a:buChar char="•"/>
            </a:pPr>
            <a:r>
              <a:rPr lang="en-US" sz="2000" dirty="0"/>
              <a:t>  </a:t>
            </a:r>
            <a:r>
              <a:rPr lang="en-US" sz="2000" dirty="0" err="1" smtClean="0"/>
              <a:t>rm</a:t>
            </a:r>
            <a:r>
              <a:rPr lang="en-US" sz="2000" dirty="0" smtClean="0"/>
              <a:t>	Remove </a:t>
            </a:r>
            <a:r>
              <a:rPr lang="en-US" sz="2000" dirty="0"/>
              <a:t>one or more volumes</a:t>
            </a:r>
            <a:endParaRPr lang="es-MX"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944" y="4424507"/>
            <a:ext cx="7620000" cy="1962150"/>
          </a:xfrm>
          <a:prstGeom prst="rect">
            <a:avLst/>
          </a:prstGeom>
        </p:spPr>
      </p:pic>
    </p:spTree>
    <p:extLst>
      <p:ext uri="{BB962C8B-B14F-4D97-AF65-F5344CB8AC3E}">
        <p14:creationId xmlns:p14="http://schemas.microsoft.com/office/powerpoint/2010/main" val="3969940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Attaching volumes to containers</a:t>
            </a:r>
            <a:endParaRPr lang="es-MX" dirty="0"/>
          </a:p>
        </p:txBody>
      </p:sp>
      <p:sp>
        <p:nvSpPr>
          <p:cNvPr id="2" name="TextBox 1"/>
          <p:cNvSpPr txBox="1"/>
          <p:nvPr/>
        </p:nvSpPr>
        <p:spPr>
          <a:xfrm>
            <a:off x="544945" y="1856569"/>
            <a:ext cx="11175999" cy="707886"/>
          </a:xfrm>
          <a:prstGeom prst="rect">
            <a:avLst/>
          </a:prstGeom>
          <a:noFill/>
        </p:spPr>
        <p:txBody>
          <a:bodyPr wrap="square" rtlCol="0">
            <a:spAutoFit/>
          </a:bodyPr>
          <a:lstStyle/>
          <a:p>
            <a:pPr algn="just"/>
            <a:r>
              <a:rPr lang="en-US" sz="2000" dirty="0" smtClean="0"/>
              <a:t>We can attach an existing (or not) volume to a new container by using the</a:t>
            </a:r>
            <a:r>
              <a:rPr lang="en-US" sz="2000" dirty="0" smtClean="0">
                <a:latin typeface="Consolas" panose="020B0609020204030204" pitchFamily="49" charset="0"/>
              </a:rPr>
              <a:t> –v </a:t>
            </a:r>
            <a:r>
              <a:rPr lang="en-US" sz="2000" dirty="0" smtClean="0"/>
              <a:t>or </a:t>
            </a:r>
            <a:r>
              <a:rPr lang="en-US" sz="2000" dirty="0" smtClean="0">
                <a:latin typeface="Consolas" panose="020B0609020204030204" pitchFamily="49" charset="0"/>
              </a:rPr>
              <a:t>–-mount</a:t>
            </a:r>
            <a:r>
              <a:rPr lang="en-US" sz="2000" dirty="0" smtClean="0"/>
              <a:t> options when typing </a:t>
            </a:r>
            <a:r>
              <a:rPr lang="en-US" sz="2000" dirty="0" err="1" smtClean="0">
                <a:latin typeface="Consolas" panose="020B0609020204030204" pitchFamily="49" charset="0"/>
              </a:rPr>
              <a:t>docker</a:t>
            </a:r>
            <a:r>
              <a:rPr lang="en-US" sz="2000" dirty="0" smtClean="0">
                <a:latin typeface="Consolas" panose="020B0609020204030204" pitchFamily="49" charset="0"/>
              </a:rPr>
              <a:t> run </a:t>
            </a:r>
            <a:r>
              <a:rPr lang="en-US" sz="2000" dirty="0" smtClean="0"/>
              <a:t>command on our terminal  </a:t>
            </a:r>
            <a:endParaRPr lang="es-MX"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944" y="4424507"/>
            <a:ext cx="7620000" cy="1962150"/>
          </a:xfrm>
          <a:prstGeom prst="rect">
            <a:avLst/>
          </a:prstGeom>
        </p:spPr>
      </p:pic>
      <p:pic>
        <p:nvPicPr>
          <p:cNvPr id="4" name="Picture 3"/>
          <p:cNvPicPr>
            <a:picLocks noChangeAspect="1"/>
          </p:cNvPicPr>
          <p:nvPr/>
        </p:nvPicPr>
        <p:blipFill>
          <a:blip r:embed="rId3"/>
          <a:stretch>
            <a:fillRect/>
          </a:stretch>
        </p:blipFill>
        <p:spPr>
          <a:xfrm>
            <a:off x="1662545" y="2709732"/>
            <a:ext cx="8635477" cy="1714775"/>
          </a:xfrm>
          <a:prstGeom prst="rect">
            <a:avLst/>
          </a:prstGeom>
        </p:spPr>
      </p:pic>
    </p:spTree>
    <p:extLst>
      <p:ext uri="{BB962C8B-B14F-4D97-AF65-F5344CB8AC3E}">
        <p14:creationId xmlns:p14="http://schemas.microsoft.com/office/powerpoint/2010/main" val="745747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tek 2019 - Covers &amp; Bumpers">
  <a:themeElements>
    <a:clrScheme name="Softtek 2019">
      <a:dk1>
        <a:srgbClr val="FFFFFF"/>
      </a:dk1>
      <a:lt1>
        <a:srgbClr val="424242"/>
      </a:lt1>
      <a:dk2>
        <a:srgbClr val="D5D5D5"/>
      </a:dk2>
      <a:lt2>
        <a:srgbClr val="005391"/>
      </a:lt2>
      <a:accent1>
        <a:srgbClr val="0096FF"/>
      </a:accent1>
      <a:accent2>
        <a:srgbClr val="16BFCD"/>
      </a:accent2>
      <a:accent3>
        <a:srgbClr val="13D261"/>
      </a:accent3>
      <a:accent4>
        <a:srgbClr val="FFC000"/>
      </a:accent4>
      <a:accent5>
        <a:srgbClr val="D90F4A"/>
      </a:accent5>
      <a:accent6>
        <a:srgbClr val="6516B4"/>
      </a:accent6>
      <a:hlink>
        <a:srgbClr val="0096FF"/>
      </a:hlink>
      <a:folHlink>
        <a:srgbClr val="9437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2" id="{AC4E2D44-E742-B646-9AF6-CBC71A0EC6D4}" vid="{9C88D4CE-EFE9-D84E-A379-139F781EC661}"/>
    </a:ext>
  </a:extLst>
</a:theme>
</file>

<file path=ppt/theme/theme2.xml><?xml version="1.0" encoding="utf-8"?>
<a:theme xmlns:a="http://schemas.openxmlformats.org/drawingml/2006/main" name="Content Slides">
  <a:themeElements>
    <a:clrScheme name="Softtek 2019">
      <a:dk1>
        <a:srgbClr val="424242"/>
      </a:dk1>
      <a:lt1>
        <a:srgbClr val="FEFFFF"/>
      </a:lt1>
      <a:dk2>
        <a:srgbClr val="005392"/>
      </a:dk2>
      <a:lt2>
        <a:srgbClr val="EAEAEA"/>
      </a:lt2>
      <a:accent1>
        <a:srgbClr val="0096FF"/>
      </a:accent1>
      <a:accent2>
        <a:srgbClr val="16BFCD"/>
      </a:accent2>
      <a:accent3>
        <a:srgbClr val="13D261"/>
      </a:accent3>
      <a:accent4>
        <a:srgbClr val="FFC000"/>
      </a:accent4>
      <a:accent5>
        <a:srgbClr val="D90F4A"/>
      </a:accent5>
      <a:accent6>
        <a:srgbClr val="6516B4"/>
      </a:accent6>
      <a:hlink>
        <a:srgbClr val="0096FF"/>
      </a:hlink>
      <a:folHlink>
        <a:srgbClr val="9437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2" id="{AC4E2D44-E742-B646-9AF6-CBC71A0EC6D4}" vid="{2D1B8C8A-8B5E-9D46-B263-27CC04ED7C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ofttek 2019">
    <a:dk1>
      <a:srgbClr val="FFFFFF"/>
    </a:dk1>
    <a:lt1>
      <a:srgbClr val="424242"/>
    </a:lt1>
    <a:dk2>
      <a:srgbClr val="D5D5D5"/>
    </a:dk2>
    <a:lt2>
      <a:srgbClr val="005391"/>
    </a:lt2>
    <a:accent1>
      <a:srgbClr val="0096FF"/>
    </a:accent1>
    <a:accent2>
      <a:srgbClr val="16BFCD"/>
    </a:accent2>
    <a:accent3>
      <a:srgbClr val="13D261"/>
    </a:accent3>
    <a:accent4>
      <a:srgbClr val="FFC000"/>
    </a:accent4>
    <a:accent5>
      <a:srgbClr val="D90F4A"/>
    </a:accent5>
    <a:accent6>
      <a:srgbClr val="6516B4"/>
    </a:accent6>
    <a:hlink>
      <a:srgbClr val="0096FF"/>
    </a:hlink>
    <a:folHlink>
      <a:srgbClr val="9437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9" ma:contentTypeDescription="Create a new document." ma:contentTypeScope="" ma:versionID="108fd14962950630494d533eab3e9a19">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6a1eb02d2843d69544049cbef9eadbc8"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Confidential</Data_x0020_Classification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422E33-2C62-4392-8F46-30317DCFC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043472-87C6-497F-9B85-BF0446804516}">
  <ds:schemaRefs>
    <ds:schemaRef ds:uri="987552fb-e0dd-45a2-9216-9057aa865025"/>
    <ds:schemaRef ds:uri="http://purl.org/dc/dcmitype/"/>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182cbc78-3056-4f11-8c20-76dfd16de8f6"/>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D807ADA-6451-4742-90D2-A95C859F5C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SofttekTemplate2019-Internal-EN</Template>
  <TotalTime>26906</TotalTime>
  <Words>339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Franklin Gothic Book</vt:lpstr>
      <vt:lpstr>Franklin Gothic Medium</vt:lpstr>
      <vt:lpstr>System Font Regular</vt:lpstr>
      <vt:lpstr>Softtek 2019 - Covers &amp; Bumpers</vt:lpstr>
      <vt:lpstr>Content Slides</vt:lpstr>
      <vt:lpstr>Docker / Rkt</vt:lpstr>
      <vt:lpstr>On this document…</vt:lpstr>
      <vt:lpstr>Some conceptos about volumes</vt:lpstr>
      <vt:lpstr>PowerPoint Presentation</vt:lpstr>
      <vt:lpstr>PowerPoint Presentation</vt:lpstr>
      <vt:lpstr>How Docker manages volumes? </vt:lpstr>
      <vt:lpstr>You data matters! </vt:lpstr>
      <vt:lpstr>There is some helpful commands</vt:lpstr>
      <vt:lpstr>Attaching volumes to containers</vt:lpstr>
      <vt:lpstr>PowerPoint Presentation</vt:lpstr>
      <vt:lpstr>if(questions == FALSE)  console.log(“Stay in touch next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 Infra</dc:title>
  <dc:creator>Oscar Rafael Garcia Machado</dc:creator>
  <cp:lastModifiedBy>Jose Guadalupe Castrejon Aguilar</cp:lastModifiedBy>
  <cp:revision>244</cp:revision>
  <cp:lastPrinted>2019-02-27T21:54:19Z</cp:lastPrinted>
  <dcterms:created xsi:type="dcterms:W3CDTF">2019-10-02T15:23:33Z</dcterms:created>
  <dcterms:modified xsi:type="dcterms:W3CDTF">2020-02-21T22:45:21Z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ies>
</file>