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4"/>
    <p:sldMasterId id="2147483665" r:id="rId5"/>
  </p:sldMasterIdLst>
  <p:notesMasterIdLst>
    <p:notesMasterId r:id="rId28"/>
  </p:notesMasterIdLst>
  <p:handoutMasterIdLst>
    <p:handoutMasterId r:id="rId29"/>
  </p:handoutMasterIdLst>
  <p:sldIdLst>
    <p:sldId id="383" r:id="rId6"/>
    <p:sldId id="451" r:id="rId7"/>
    <p:sldId id="423" r:id="rId8"/>
    <p:sldId id="405" r:id="rId9"/>
    <p:sldId id="406" r:id="rId10"/>
    <p:sldId id="453" r:id="rId11"/>
    <p:sldId id="455" r:id="rId12"/>
    <p:sldId id="478" r:id="rId13"/>
    <p:sldId id="479" r:id="rId14"/>
    <p:sldId id="480" r:id="rId15"/>
    <p:sldId id="481" r:id="rId16"/>
    <p:sldId id="482" r:id="rId17"/>
    <p:sldId id="483" r:id="rId18"/>
    <p:sldId id="484" r:id="rId19"/>
    <p:sldId id="485" r:id="rId20"/>
    <p:sldId id="486" r:id="rId21"/>
    <p:sldId id="487" r:id="rId22"/>
    <p:sldId id="488" r:id="rId23"/>
    <p:sldId id="490" r:id="rId24"/>
    <p:sldId id="491" r:id="rId25"/>
    <p:sldId id="477" r:id="rId26"/>
    <p:sldId id="44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F36"/>
    <a:srgbClr val="F55B51"/>
    <a:srgbClr val="F18701"/>
    <a:srgbClr val="D2114B"/>
    <a:srgbClr val="300D58"/>
    <a:srgbClr val="0128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593"/>
  </p:normalViewPr>
  <p:slideViewPr>
    <p:cSldViewPr snapToGrid="0" snapToObjects="1">
      <p:cViewPr varScale="1">
        <p:scale>
          <a:sx n="69" d="100"/>
          <a:sy n="69" d="100"/>
        </p:scale>
        <p:origin x="372" y="44"/>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BD872F-6593-E841-9EE4-0D1DAE9622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20C02D-B545-E342-9C7C-1F5EC8A0F6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57EA17-04D7-8A43-BB7A-D9D40D2B744C}" type="datetimeFigureOut">
              <a:rPr lang="en-US" smtClean="0"/>
              <a:t>2/4/2020</a:t>
            </a:fld>
            <a:endParaRPr lang="en-US"/>
          </a:p>
        </p:txBody>
      </p:sp>
      <p:sp>
        <p:nvSpPr>
          <p:cNvPr id="4" name="Footer Placeholder 3">
            <a:extLst>
              <a:ext uri="{FF2B5EF4-FFF2-40B4-BE49-F238E27FC236}">
                <a16:creationId xmlns:a16="http://schemas.microsoft.com/office/drawing/2014/main" id="{EE6F5F49-1D16-E74B-9616-E63B113BDB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077B36B-D1D0-784E-8356-D3E5808A45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56C93A-732F-9C47-B2D7-2B48602FC31B}" type="slidenum">
              <a:rPr lang="en-US" smtClean="0"/>
              <a:t>‹#›</a:t>
            </a:fld>
            <a:endParaRPr lang="en-US"/>
          </a:p>
        </p:txBody>
      </p:sp>
    </p:spTree>
    <p:extLst>
      <p:ext uri="{BB962C8B-B14F-4D97-AF65-F5344CB8AC3E}">
        <p14:creationId xmlns:p14="http://schemas.microsoft.com/office/powerpoint/2010/main" val="1998225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2D907-6662-BA42-8192-71B94AA62AB0}"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A785E-0395-D440-8FD4-B13EE5212D42}" type="slidenum">
              <a:rPr lang="en-US" smtClean="0"/>
              <a:t>‹#›</a:t>
            </a:fld>
            <a:endParaRPr lang="en-US"/>
          </a:p>
        </p:txBody>
      </p:sp>
    </p:spTree>
    <p:extLst>
      <p:ext uri="{BB962C8B-B14F-4D97-AF65-F5344CB8AC3E}">
        <p14:creationId xmlns:p14="http://schemas.microsoft.com/office/powerpoint/2010/main" val="404241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jpe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jpe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jp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jp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jp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17.svg"/><Relationship Id="rId5" Type="http://schemas.openxmlformats.org/officeDocument/2006/relationships/image" Target="../media/image16.png"/><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EDBB88-0FF0-3D44-AA21-62650F202EDE}"/>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8" name="Text Placeholder 17">
            <a:extLst>
              <a:ext uri="{FF2B5EF4-FFF2-40B4-BE49-F238E27FC236}">
                <a16:creationId xmlns:a16="http://schemas.microsoft.com/office/drawing/2014/main" id="{B057339A-5234-104E-90CB-6AD5F63B0BCE}"/>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5"/>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10" name="Title 1">
            <a:extLst>
              <a:ext uri="{FF2B5EF4-FFF2-40B4-BE49-F238E27FC236}">
                <a16:creationId xmlns:a16="http://schemas.microsoft.com/office/drawing/2014/main" id="{E9271BCD-3B79-D944-B9C0-7B7709D8B7C5}"/>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sp>
        <p:nvSpPr>
          <p:cNvPr id="12" name="Rectangle 11">
            <a:extLst>
              <a:ext uri="{FF2B5EF4-FFF2-40B4-BE49-F238E27FC236}">
                <a16:creationId xmlns:a16="http://schemas.microsoft.com/office/drawing/2014/main" id="{BFC81ED5-5F87-3744-B40B-E1B42C2FF6C6}"/>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222885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Bac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0A4E0AC2-BC2C-5A43-8491-F33ECF29E5A7}"/>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285940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Photo FullPage Slide - Dark">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9" name="Picture 8" descr="Softtek-White.wmf">
            <a:extLst>
              <a:ext uri="{FF2B5EF4-FFF2-40B4-BE49-F238E27FC236}">
                <a16:creationId xmlns:a16="http://schemas.microsoft.com/office/drawing/2014/main" id="{3C6861F7-45F5-D946-A7CF-67F8666D568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428" y="5887233"/>
            <a:ext cx="1307770" cy="665055"/>
          </a:xfrm>
          <a:prstGeom prst="rect">
            <a:avLst/>
          </a:prstGeom>
        </p:spPr>
      </p:pic>
      <p:sp>
        <p:nvSpPr>
          <p:cNvPr id="4" name="Rectangle 3">
            <a:extLst>
              <a:ext uri="{FF2B5EF4-FFF2-40B4-BE49-F238E27FC236}">
                <a16:creationId xmlns:a16="http://schemas.microsoft.com/office/drawing/2014/main" id="{E8D578D3-29D9-8245-8A94-587E4CA0F2A0}"/>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tx1"/>
                </a:solidFill>
                <a:latin typeface="Franklin Gothic Book" panose="020B0503020102020204" pitchFamily="34" charset="0"/>
                <a:cs typeface="Arial" charset="0"/>
              </a:rPr>
              <a:t>All</a:t>
            </a:r>
            <a:r>
              <a:rPr lang="en-US" sz="800" baseline="0" noProof="0" dirty="0">
                <a:solidFill>
                  <a:schemeClr val="tx1"/>
                </a:solidFill>
                <a:latin typeface="Franklin Gothic Book" panose="020B0503020102020204" pitchFamily="34" charset="0"/>
                <a:cs typeface="Arial" charset="0"/>
              </a:rPr>
              <a:t> Rights Reserved </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Valores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Corporativos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Softtek</a:t>
            </a:r>
            <a:r>
              <a:rPr lang="en-US" sz="800" noProof="0" dirty="0">
                <a:solidFill>
                  <a:schemeClr val="tx1"/>
                </a:solidFill>
                <a:latin typeface="Franklin Gothic Book" panose="020B0503020102020204" pitchFamily="34" charset="0"/>
                <a:cs typeface="Arial" charset="0"/>
              </a:rPr>
              <a:t> S.A. de C.V. 2019 | Internal</a:t>
            </a:r>
            <a:endParaRPr lang="en-US" sz="798" noProof="0" dirty="0">
              <a:solidFill>
                <a:schemeClr val="tx1"/>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72920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 Photo FullPage Slide - Brigh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Softtek-White.wmf">
            <a:extLst>
              <a:ext uri="{FF2B5EF4-FFF2-40B4-BE49-F238E27FC236}">
                <a16:creationId xmlns:a16="http://schemas.microsoft.com/office/drawing/2014/main" id="{42AE27C4-90FE-D044-87D5-170949882F89}"/>
              </a:ext>
            </a:extLst>
          </p:cNvPr>
          <p:cNvPicPr>
            <a:picLocks noChangeAspect="1"/>
          </p:cNvPicPr>
          <p:nvPr userDrawn="1"/>
        </p:nvPicPr>
        <p:blipFill>
          <a:blip r:embed="rId3" cstate="screen">
            <a:lum bright="-63000" contrast="-40000"/>
            <a:extLst>
              <a:ext uri="{28A0092B-C50C-407E-A947-70E740481C1C}">
                <a14:useLocalDpi xmlns:a14="http://schemas.microsoft.com/office/drawing/2010/main"/>
              </a:ext>
            </a:extLst>
          </a:blip>
          <a:stretch>
            <a:fillRect/>
          </a:stretch>
        </p:blipFill>
        <p:spPr>
          <a:xfrm>
            <a:off x="349428" y="5887233"/>
            <a:ext cx="1307770" cy="665055"/>
          </a:xfrm>
          <a:prstGeom prst="rect">
            <a:avLst/>
          </a:prstGeom>
        </p:spPr>
      </p:pic>
    </p:spTree>
    <p:extLst>
      <p:ext uri="{BB962C8B-B14F-4D97-AF65-F5344CB8AC3E}">
        <p14:creationId xmlns:p14="http://schemas.microsoft.com/office/powerpoint/2010/main" val="81370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AEEB5E-9E12-A64D-A136-2763534CB931}"/>
              </a:ext>
            </a:extLst>
          </p:cNvPr>
          <p:cNvSpPr txBox="1"/>
          <p:nvPr userDrawn="1"/>
        </p:nvSpPr>
        <p:spPr>
          <a:xfrm>
            <a:off x="490745" y="2478478"/>
            <a:ext cx="3105150" cy="1569660"/>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600" dirty="0">
                <a:solidFill>
                  <a:schemeClr val="tx1"/>
                </a:solidFill>
                <a:latin typeface="+mj-lt"/>
              </a:rPr>
              <a:t>Q&amp;A</a:t>
            </a:r>
          </a:p>
        </p:txBody>
      </p:sp>
      <p:pic>
        <p:nvPicPr>
          <p:cNvPr id="9" name="Picture 8" descr="Softtek-White.wmf">
            <a:extLst>
              <a:ext uri="{FF2B5EF4-FFF2-40B4-BE49-F238E27FC236}">
                <a16:creationId xmlns:a16="http://schemas.microsoft.com/office/drawing/2014/main" id="{EECE06B6-C543-9E4E-B0E4-196C5DCFE2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671515"/>
            <a:ext cx="2194511" cy="1116000"/>
          </a:xfrm>
          <a:prstGeom prst="rect">
            <a:avLst/>
          </a:prstGeom>
        </p:spPr>
      </p:pic>
    </p:spTree>
    <p:extLst>
      <p:ext uri="{BB962C8B-B14F-4D97-AF65-F5344CB8AC3E}">
        <p14:creationId xmlns:p14="http://schemas.microsoft.com/office/powerpoint/2010/main" val="1425146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siness Cards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Text Placeholder 10">
            <a:extLst>
              <a:ext uri="{FF2B5EF4-FFF2-40B4-BE49-F238E27FC236}">
                <a16:creationId xmlns:a16="http://schemas.microsoft.com/office/drawing/2014/main" id="{D2906E8D-AAA5-6A4C-93D8-13DD8A85AE1E}"/>
              </a:ext>
            </a:extLst>
          </p:cNvPr>
          <p:cNvSpPr>
            <a:spLocks noGrp="1"/>
          </p:cNvSpPr>
          <p:nvPr>
            <p:ph type="body" sz="quarter" idx="22" hasCustomPrompt="1"/>
          </p:nvPr>
        </p:nvSpPr>
        <p:spPr>
          <a:xfrm>
            <a:off x="596016" y="2766057"/>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21" name="Text Placeholder 10">
            <a:extLst>
              <a:ext uri="{FF2B5EF4-FFF2-40B4-BE49-F238E27FC236}">
                <a16:creationId xmlns:a16="http://schemas.microsoft.com/office/drawing/2014/main" id="{F9AB252C-676C-8C46-BA37-97A1777062AB}"/>
              </a:ext>
            </a:extLst>
          </p:cNvPr>
          <p:cNvSpPr>
            <a:spLocks noGrp="1"/>
          </p:cNvSpPr>
          <p:nvPr>
            <p:ph type="body" sz="quarter" idx="23" hasCustomPrompt="1"/>
          </p:nvPr>
        </p:nvSpPr>
        <p:spPr>
          <a:xfrm>
            <a:off x="596016" y="3160975"/>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3" name="TextBox 12">
            <a:extLst>
              <a:ext uri="{FF2B5EF4-FFF2-40B4-BE49-F238E27FC236}">
                <a16:creationId xmlns:a16="http://schemas.microsoft.com/office/drawing/2014/main" id="{8865E8C9-E7FC-204D-99EA-7640F6C5FE91}"/>
              </a:ext>
            </a:extLst>
          </p:cNvPr>
          <p:cNvSpPr txBox="1"/>
          <p:nvPr userDrawn="1"/>
        </p:nvSpPr>
        <p:spPr>
          <a:xfrm>
            <a:off x="632474" y="1464886"/>
            <a:ext cx="3647977" cy="1015663"/>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0" dirty="0">
                <a:solidFill>
                  <a:schemeClr val="tx1"/>
                </a:solidFill>
                <a:latin typeface="+mj-lt"/>
              </a:rPr>
              <a:t>Thank you</a:t>
            </a:r>
          </a:p>
        </p:txBody>
      </p:sp>
      <p:sp>
        <p:nvSpPr>
          <p:cNvPr id="14" name="Text Placeholder 10">
            <a:extLst>
              <a:ext uri="{FF2B5EF4-FFF2-40B4-BE49-F238E27FC236}">
                <a16:creationId xmlns:a16="http://schemas.microsoft.com/office/drawing/2014/main" id="{C1F7C9D9-471A-6842-B512-740F98E4EAB6}"/>
              </a:ext>
            </a:extLst>
          </p:cNvPr>
          <p:cNvSpPr>
            <a:spLocks noGrp="1"/>
          </p:cNvSpPr>
          <p:nvPr>
            <p:ph type="body" sz="quarter" idx="30" hasCustomPrompt="1"/>
          </p:nvPr>
        </p:nvSpPr>
        <p:spPr>
          <a:xfrm>
            <a:off x="596016" y="382129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5" name="Text Placeholder 10">
            <a:extLst>
              <a:ext uri="{FF2B5EF4-FFF2-40B4-BE49-F238E27FC236}">
                <a16:creationId xmlns:a16="http://schemas.microsoft.com/office/drawing/2014/main" id="{164E333D-E575-C944-8C03-22E09BAC7268}"/>
              </a:ext>
            </a:extLst>
          </p:cNvPr>
          <p:cNvSpPr>
            <a:spLocks noGrp="1"/>
          </p:cNvSpPr>
          <p:nvPr>
            <p:ph type="body" sz="quarter" idx="31" hasCustomPrompt="1"/>
          </p:nvPr>
        </p:nvSpPr>
        <p:spPr>
          <a:xfrm>
            <a:off x="596016" y="421621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26" name="Text Placeholder 10">
            <a:extLst>
              <a:ext uri="{FF2B5EF4-FFF2-40B4-BE49-F238E27FC236}">
                <a16:creationId xmlns:a16="http://schemas.microsoft.com/office/drawing/2014/main" id="{38B29C90-5352-844B-A3F8-76516C0D1126}"/>
              </a:ext>
            </a:extLst>
          </p:cNvPr>
          <p:cNvSpPr>
            <a:spLocks noGrp="1"/>
          </p:cNvSpPr>
          <p:nvPr>
            <p:ph type="body" sz="quarter" idx="32" hasCustomPrompt="1"/>
          </p:nvPr>
        </p:nvSpPr>
        <p:spPr>
          <a:xfrm>
            <a:off x="596016" y="486341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29" name="Text Placeholder 10">
            <a:extLst>
              <a:ext uri="{FF2B5EF4-FFF2-40B4-BE49-F238E27FC236}">
                <a16:creationId xmlns:a16="http://schemas.microsoft.com/office/drawing/2014/main" id="{A711EC8E-7078-7B45-9443-5BB98C7CA83A}"/>
              </a:ext>
            </a:extLst>
          </p:cNvPr>
          <p:cNvSpPr>
            <a:spLocks noGrp="1"/>
          </p:cNvSpPr>
          <p:nvPr>
            <p:ph type="body" sz="quarter" idx="33" hasCustomPrompt="1"/>
          </p:nvPr>
        </p:nvSpPr>
        <p:spPr>
          <a:xfrm>
            <a:off x="596016" y="525833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0" name="Text Placeholder 10">
            <a:extLst>
              <a:ext uri="{FF2B5EF4-FFF2-40B4-BE49-F238E27FC236}">
                <a16:creationId xmlns:a16="http://schemas.microsoft.com/office/drawing/2014/main" id="{F19F4E81-EB68-204C-9B1C-7FBE15CFF72D}"/>
              </a:ext>
            </a:extLst>
          </p:cNvPr>
          <p:cNvSpPr>
            <a:spLocks noGrp="1"/>
          </p:cNvSpPr>
          <p:nvPr>
            <p:ph type="body" sz="quarter" idx="34" hasCustomPrompt="1"/>
          </p:nvPr>
        </p:nvSpPr>
        <p:spPr>
          <a:xfrm>
            <a:off x="4594065" y="2766057"/>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1" name="Text Placeholder 10">
            <a:extLst>
              <a:ext uri="{FF2B5EF4-FFF2-40B4-BE49-F238E27FC236}">
                <a16:creationId xmlns:a16="http://schemas.microsoft.com/office/drawing/2014/main" id="{92EEC6B3-ED85-9E48-948B-BD5C75D4298D}"/>
              </a:ext>
            </a:extLst>
          </p:cNvPr>
          <p:cNvSpPr>
            <a:spLocks noGrp="1"/>
          </p:cNvSpPr>
          <p:nvPr>
            <p:ph type="body" sz="quarter" idx="35" hasCustomPrompt="1"/>
          </p:nvPr>
        </p:nvSpPr>
        <p:spPr>
          <a:xfrm>
            <a:off x="4594065" y="3160975"/>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2" name="Text Placeholder 10">
            <a:extLst>
              <a:ext uri="{FF2B5EF4-FFF2-40B4-BE49-F238E27FC236}">
                <a16:creationId xmlns:a16="http://schemas.microsoft.com/office/drawing/2014/main" id="{CBF9FEF8-3C6B-4A40-9D99-F09199DE5F21}"/>
              </a:ext>
            </a:extLst>
          </p:cNvPr>
          <p:cNvSpPr>
            <a:spLocks noGrp="1"/>
          </p:cNvSpPr>
          <p:nvPr>
            <p:ph type="body" sz="quarter" idx="36" hasCustomPrompt="1"/>
          </p:nvPr>
        </p:nvSpPr>
        <p:spPr>
          <a:xfrm>
            <a:off x="4594065" y="382129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6" name="Text Placeholder 10">
            <a:extLst>
              <a:ext uri="{FF2B5EF4-FFF2-40B4-BE49-F238E27FC236}">
                <a16:creationId xmlns:a16="http://schemas.microsoft.com/office/drawing/2014/main" id="{1939B7D4-0457-4943-9572-C0B9E183CAFF}"/>
              </a:ext>
            </a:extLst>
          </p:cNvPr>
          <p:cNvSpPr>
            <a:spLocks noGrp="1"/>
          </p:cNvSpPr>
          <p:nvPr>
            <p:ph type="body" sz="quarter" idx="37" hasCustomPrompt="1"/>
          </p:nvPr>
        </p:nvSpPr>
        <p:spPr>
          <a:xfrm>
            <a:off x="4594065" y="421621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sp>
        <p:nvSpPr>
          <p:cNvPr id="17" name="Text Placeholder 10">
            <a:extLst>
              <a:ext uri="{FF2B5EF4-FFF2-40B4-BE49-F238E27FC236}">
                <a16:creationId xmlns:a16="http://schemas.microsoft.com/office/drawing/2014/main" id="{06AE3BEA-7594-834A-B2B1-ED2CB010A309}"/>
              </a:ext>
            </a:extLst>
          </p:cNvPr>
          <p:cNvSpPr>
            <a:spLocks noGrp="1"/>
          </p:cNvSpPr>
          <p:nvPr>
            <p:ph type="body" sz="quarter" idx="38" hasCustomPrompt="1"/>
          </p:nvPr>
        </p:nvSpPr>
        <p:spPr>
          <a:xfrm>
            <a:off x="4594065" y="4863412"/>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Name Last Name</a:t>
            </a:r>
          </a:p>
        </p:txBody>
      </p:sp>
      <p:sp>
        <p:nvSpPr>
          <p:cNvPr id="18" name="Text Placeholder 10">
            <a:extLst>
              <a:ext uri="{FF2B5EF4-FFF2-40B4-BE49-F238E27FC236}">
                <a16:creationId xmlns:a16="http://schemas.microsoft.com/office/drawing/2014/main" id="{01BAF6EA-01AF-314D-B5AF-8D81DCF0B2EE}"/>
              </a:ext>
            </a:extLst>
          </p:cNvPr>
          <p:cNvSpPr>
            <a:spLocks noGrp="1"/>
          </p:cNvSpPr>
          <p:nvPr>
            <p:ph type="body" sz="quarter" idx="39" hasCustomPrompt="1"/>
          </p:nvPr>
        </p:nvSpPr>
        <p:spPr>
          <a:xfrm>
            <a:off x="4594065" y="5258330"/>
            <a:ext cx="3843462" cy="470121"/>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err="1"/>
              <a:t>email@softtek.com</a:t>
            </a:r>
            <a:endParaRPr lang="en-US" noProof="0"/>
          </a:p>
          <a:p>
            <a:pPr lvl="0"/>
            <a:endParaRPr lang="en-US" noProof="0"/>
          </a:p>
        </p:txBody>
      </p:sp>
      <p:pic>
        <p:nvPicPr>
          <p:cNvPr id="19" name="Picture 18" descr="Softtek-White.wmf">
            <a:extLst>
              <a:ext uri="{FF2B5EF4-FFF2-40B4-BE49-F238E27FC236}">
                <a16:creationId xmlns:a16="http://schemas.microsoft.com/office/drawing/2014/main" id="{DF0826A5-1553-7F45-9F58-8EC282D1847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4784630"/>
            <a:ext cx="2194511" cy="1116000"/>
          </a:xfrm>
          <a:prstGeom prst="rect">
            <a:avLst/>
          </a:prstGeom>
        </p:spPr>
      </p:pic>
    </p:spTree>
    <p:extLst>
      <p:ext uri="{BB962C8B-B14F-4D97-AF65-F5344CB8AC3E}">
        <p14:creationId xmlns:p14="http://schemas.microsoft.com/office/powerpoint/2010/main" val="378044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siness Cards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Text Placeholder 10">
            <a:extLst>
              <a:ext uri="{FF2B5EF4-FFF2-40B4-BE49-F238E27FC236}">
                <a16:creationId xmlns:a16="http://schemas.microsoft.com/office/drawing/2014/main" id="{D2906E8D-AAA5-6A4C-93D8-13DD8A85AE1E}"/>
              </a:ext>
            </a:extLst>
          </p:cNvPr>
          <p:cNvSpPr>
            <a:spLocks noGrp="1"/>
          </p:cNvSpPr>
          <p:nvPr>
            <p:ph type="body" sz="quarter" idx="22" hasCustomPrompt="1"/>
          </p:nvPr>
        </p:nvSpPr>
        <p:spPr>
          <a:xfrm>
            <a:off x="596016" y="2766057"/>
            <a:ext cx="3843462" cy="284779"/>
          </a:xfrm>
          <a:prstGeom prst="rect">
            <a:avLst/>
          </a:prstGeom>
          <a:noFill/>
        </p:spPr>
        <p:txBody>
          <a:bodyPr>
            <a:noAutofit/>
          </a:bodyPr>
          <a:lstStyle>
            <a:lvl1pPr marL="0" indent="0" algn="l">
              <a:lnSpc>
                <a:spcPts val="1995"/>
              </a:lnSpc>
              <a:buNone/>
              <a:defRPr sz="1995" b="0" baseline="0">
                <a:solidFill>
                  <a:schemeClr val="tx1"/>
                </a:solidFill>
                <a:latin typeface="+mj-lt"/>
                <a:cs typeface="Arial"/>
              </a:defRPr>
            </a:lvl1pPr>
            <a:lvl2pPr>
              <a:buNone/>
              <a:defRPr/>
            </a:lvl2pPr>
            <a:lvl3pPr>
              <a:buNone/>
              <a:defRPr/>
            </a:lvl3pPr>
            <a:lvl4pPr>
              <a:buNone/>
              <a:defRPr/>
            </a:lvl4pPr>
            <a:lvl5pPr>
              <a:buNone/>
              <a:defRPr/>
            </a:lvl5pPr>
          </a:lstStyle>
          <a:p>
            <a:pPr lvl="0"/>
            <a:r>
              <a:rPr lang="en-US" noProof="0"/>
              <a:t>Contact us</a:t>
            </a:r>
          </a:p>
        </p:txBody>
      </p:sp>
      <p:sp>
        <p:nvSpPr>
          <p:cNvPr id="21" name="Text Placeholder 10">
            <a:extLst>
              <a:ext uri="{FF2B5EF4-FFF2-40B4-BE49-F238E27FC236}">
                <a16:creationId xmlns:a16="http://schemas.microsoft.com/office/drawing/2014/main" id="{F9AB252C-676C-8C46-BA37-97A1777062AB}"/>
              </a:ext>
            </a:extLst>
          </p:cNvPr>
          <p:cNvSpPr>
            <a:spLocks noGrp="1"/>
          </p:cNvSpPr>
          <p:nvPr>
            <p:ph type="body" sz="quarter" idx="23" hasCustomPrompt="1"/>
          </p:nvPr>
        </p:nvSpPr>
        <p:spPr>
          <a:xfrm>
            <a:off x="596016" y="3160975"/>
            <a:ext cx="3843462" cy="739693"/>
          </a:xfrm>
          <a:prstGeom prst="rect">
            <a:avLst/>
          </a:prstGeom>
          <a:noFill/>
        </p:spPr>
        <p:txBody>
          <a:bodyPr>
            <a:noAutofit/>
          </a:bodyPr>
          <a:lstStyle>
            <a:lvl1pPr marL="0" indent="0" algn="l">
              <a:lnSpc>
                <a:spcPts val="1115"/>
              </a:lnSpc>
              <a:buNone/>
              <a:defRPr sz="1596" b="0" baseline="0">
                <a:solidFill>
                  <a:schemeClr val="accent2"/>
                </a:solidFill>
                <a:latin typeface="+mn-lt"/>
                <a:cs typeface="Arial"/>
              </a:defRPr>
            </a:lvl1pPr>
            <a:lvl2pPr>
              <a:buNone/>
              <a:defRPr/>
            </a:lvl2pPr>
            <a:lvl3pPr>
              <a:buNone/>
              <a:defRPr/>
            </a:lvl3pPr>
            <a:lvl4pPr>
              <a:buNone/>
              <a:defRPr/>
            </a:lvl4pPr>
            <a:lvl5pPr>
              <a:buNone/>
              <a:defRPr/>
            </a:lvl5pPr>
          </a:lstStyle>
          <a:p>
            <a:pPr lvl="0"/>
            <a:r>
              <a:rPr lang="en-US" noProof="0"/>
              <a:t>Name Last Name</a:t>
            </a:r>
          </a:p>
          <a:p>
            <a:pPr lvl="0"/>
            <a:r>
              <a:rPr lang="en-US" noProof="0" err="1"/>
              <a:t>email@softtek.com</a:t>
            </a:r>
            <a:endParaRPr lang="en-US" noProof="0"/>
          </a:p>
          <a:p>
            <a:pPr lvl="0"/>
            <a:r>
              <a:rPr lang="en-US" noProof="0"/>
              <a:t>Phone number</a:t>
            </a:r>
          </a:p>
          <a:p>
            <a:pPr lvl="0"/>
            <a:endParaRPr lang="en-US" noProof="0"/>
          </a:p>
        </p:txBody>
      </p:sp>
      <p:sp>
        <p:nvSpPr>
          <p:cNvPr id="13" name="TextBox 12">
            <a:extLst>
              <a:ext uri="{FF2B5EF4-FFF2-40B4-BE49-F238E27FC236}">
                <a16:creationId xmlns:a16="http://schemas.microsoft.com/office/drawing/2014/main" id="{8865E8C9-E7FC-204D-99EA-7640F6C5FE91}"/>
              </a:ext>
            </a:extLst>
          </p:cNvPr>
          <p:cNvSpPr txBox="1"/>
          <p:nvPr userDrawn="1"/>
        </p:nvSpPr>
        <p:spPr>
          <a:xfrm>
            <a:off x="632474" y="1464886"/>
            <a:ext cx="3647977" cy="1015663"/>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0" dirty="0">
                <a:solidFill>
                  <a:schemeClr val="tx1"/>
                </a:solidFill>
                <a:latin typeface="+mj-lt"/>
              </a:rPr>
              <a:t>Thank you</a:t>
            </a:r>
          </a:p>
        </p:txBody>
      </p:sp>
      <p:pic>
        <p:nvPicPr>
          <p:cNvPr id="5" name="Picture 4" descr="Softtek-White.wmf">
            <a:extLst>
              <a:ext uri="{FF2B5EF4-FFF2-40B4-BE49-F238E27FC236}">
                <a16:creationId xmlns:a16="http://schemas.microsoft.com/office/drawing/2014/main" id="{7CDBD404-9646-3B45-BEA5-BC3CD698CC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4784630"/>
            <a:ext cx="2194511" cy="1116000"/>
          </a:xfrm>
          <a:prstGeom prst="rect">
            <a:avLst/>
          </a:prstGeom>
        </p:spPr>
      </p:pic>
    </p:spTree>
    <p:extLst>
      <p:ext uri="{BB962C8B-B14F-4D97-AF65-F5344CB8AC3E}">
        <p14:creationId xmlns:p14="http://schemas.microsoft.com/office/powerpoint/2010/main" val="2709756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865E8C9-E7FC-204D-99EA-7640F6C5FE91}"/>
              </a:ext>
            </a:extLst>
          </p:cNvPr>
          <p:cNvSpPr txBox="1"/>
          <p:nvPr userDrawn="1"/>
        </p:nvSpPr>
        <p:spPr>
          <a:xfrm>
            <a:off x="632474" y="2533615"/>
            <a:ext cx="5183110" cy="1446550"/>
          </a:xfrm>
          <a:prstGeom prst="rect">
            <a:avLst/>
          </a:prstGeom>
          <a:noFill/>
        </p:spPr>
        <p:txBody>
          <a:bodyPr wrap="square" rtlCol="0" anchor="b">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800" dirty="0">
                <a:solidFill>
                  <a:schemeClr val="tx1"/>
                </a:solidFill>
                <a:latin typeface="+mj-lt"/>
              </a:rPr>
              <a:t>Thank you</a:t>
            </a:r>
          </a:p>
        </p:txBody>
      </p:sp>
      <p:pic>
        <p:nvPicPr>
          <p:cNvPr id="3" name="Picture 2" descr="Softtek-White.wmf">
            <a:extLst>
              <a:ext uri="{FF2B5EF4-FFF2-40B4-BE49-F238E27FC236}">
                <a16:creationId xmlns:a16="http://schemas.microsoft.com/office/drawing/2014/main" id="{7A542C91-0BAB-E147-BE9D-FD271F1CFF5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4784630"/>
            <a:ext cx="2194511" cy="1116000"/>
          </a:xfrm>
          <a:prstGeom prst="rect">
            <a:avLst/>
          </a:prstGeom>
        </p:spPr>
      </p:pic>
    </p:spTree>
    <p:extLst>
      <p:ext uri="{BB962C8B-B14F-4D97-AF65-F5344CB8AC3E}">
        <p14:creationId xmlns:p14="http://schemas.microsoft.com/office/powerpoint/2010/main" val="3548150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lumMod val="50000"/>
          </a:schemeClr>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A79E95CD-A101-AA44-971E-8473961BAEDA}"/>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893796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Slide 2">
    <p:bg>
      <p:bgPr>
        <a:solidFill>
          <a:schemeClr val="tx2">
            <a:lumMod val="5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880129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Slide 3">
    <p:bg>
      <p:bgPr>
        <a:solidFill>
          <a:schemeClr val="accent6">
            <a:lumMod val="5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86792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378E52A-B124-034C-9F07-8C14EF72324A}"/>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13" name="Text Placeholder 17">
            <a:extLst>
              <a:ext uri="{FF2B5EF4-FFF2-40B4-BE49-F238E27FC236}">
                <a16:creationId xmlns:a16="http://schemas.microsoft.com/office/drawing/2014/main" id="{F80DAA13-CC5F-D947-8A77-4A8E84AF1709}"/>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14" name="Title 1">
            <a:extLst>
              <a:ext uri="{FF2B5EF4-FFF2-40B4-BE49-F238E27FC236}">
                <a16:creationId xmlns:a16="http://schemas.microsoft.com/office/drawing/2014/main" id="{93402EF3-3B75-9649-AB2C-6CEAAF6B1F6B}"/>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6">
                    <a:lumMod val="60000"/>
                    <a:lumOff val="40000"/>
                  </a:schemeClr>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7" name="Rectangle 6">
            <a:extLst>
              <a:ext uri="{FF2B5EF4-FFF2-40B4-BE49-F238E27FC236}">
                <a16:creationId xmlns:a16="http://schemas.microsoft.com/office/drawing/2014/main" id="{0902FC8B-E4A0-964F-8863-662EF866DB79}"/>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1365782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Slide 4">
    <p:bg>
      <p:bgPr>
        <a:solidFill>
          <a:schemeClr val="accent5">
            <a:lumMod val="5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1725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Slide 6">
    <p:bg>
      <p:bgPr>
        <a:gradFill flip="none" rotWithShape="1">
          <a:gsLst>
            <a:gs pos="0">
              <a:schemeClr val="accent5">
                <a:lumMod val="75000"/>
              </a:schemeClr>
            </a:gs>
            <a:gs pos="55000">
              <a:schemeClr val="accent5">
                <a:lumMod val="50000"/>
              </a:schemeClr>
            </a:gs>
            <a:gs pos="100000">
              <a:schemeClr val="accent6">
                <a:lumMod val="5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F9C394E1-3748-114D-B2A7-5235362472F1}"/>
              </a:ext>
            </a:extLst>
          </p:cNvPr>
          <p:cNvPicPr>
            <a:picLocks noChangeAspect="1"/>
          </p:cNvPicPr>
          <p:nvPr userDrawn="1"/>
        </p:nvPicPr>
        <p:blipFill>
          <a:blip r:embed="rId2" cstate="screen">
            <a:alphaModFix amt="70000"/>
            <a:extLst>
              <a:ext uri="{BEBA8EAE-BF5A-486C-A8C5-ECC9F3942E4B}">
                <a14:imgProps xmlns:a14="http://schemas.microsoft.com/office/drawing/2010/main">
                  <a14:imgLayer r:embed="rId3">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Content Placeholder 9">
            <a:extLst>
              <a:ext uri="{FF2B5EF4-FFF2-40B4-BE49-F238E27FC236}">
                <a16:creationId xmlns:a16="http://schemas.microsoft.com/office/drawing/2014/main" id="{A15E99DF-B24D-CB43-B85B-F7BBCBE4DF41}"/>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4745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Slide 7">
    <p:bg>
      <p:bgPr>
        <a:gradFill flip="none" rotWithShape="1">
          <a:gsLst>
            <a:gs pos="0">
              <a:schemeClr val="accent2">
                <a:lumMod val="75000"/>
              </a:schemeClr>
            </a:gs>
            <a:gs pos="42000">
              <a:schemeClr val="accent2">
                <a:lumMod val="50000"/>
              </a:schemeClr>
            </a:gs>
            <a:gs pos="92000">
              <a:schemeClr val="tx2">
                <a:lumMod val="50000"/>
              </a:schemeClr>
            </a:gs>
          </a:gsLst>
          <a:lin ang="8100000" scaled="1"/>
          <a:tileRect/>
        </a:gra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F9C394E1-3748-114D-B2A7-5235362472F1}"/>
              </a:ext>
            </a:extLst>
          </p:cNvPr>
          <p:cNvPicPr>
            <a:picLocks noChangeAspect="1"/>
          </p:cNvPicPr>
          <p:nvPr userDrawn="1"/>
        </p:nvPicPr>
        <p:blipFill>
          <a:blip r:embed="rId2" cstate="screen">
            <a:alphaModFix amt="70000"/>
            <a:extLst>
              <a:ext uri="{BEBA8EAE-BF5A-486C-A8C5-ECC9F3942E4B}">
                <a14:imgProps xmlns:a14="http://schemas.microsoft.com/office/drawing/2010/main">
                  <a14:imgLayer r:embed="rId3">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Content Placeholder 9">
            <a:extLst>
              <a:ext uri="{FF2B5EF4-FFF2-40B4-BE49-F238E27FC236}">
                <a16:creationId xmlns:a16="http://schemas.microsoft.com/office/drawing/2014/main" id="{B3CD79EF-9F15-F649-AA6F-85D9C129A2D7}"/>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3550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Slide 8">
    <p:bg>
      <p:bgPr>
        <a:gradFill flip="none" rotWithShape="1">
          <a:gsLst>
            <a:gs pos="0">
              <a:schemeClr val="accent1">
                <a:lumMod val="50000"/>
              </a:schemeClr>
            </a:gs>
            <a:gs pos="59000">
              <a:schemeClr val="tx2">
                <a:lumMod val="50000"/>
              </a:schemeClr>
            </a:gs>
            <a:gs pos="100000">
              <a:schemeClr val="accent6">
                <a:lumMod val="5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377FCED-3806-874E-8B5E-32DA9101F4AB}"/>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5" name="Content Placeholder 9">
            <a:extLst>
              <a:ext uri="{FF2B5EF4-FFF2-40B4-BE49-F238E27FC236}">
                <a16:creationId xmlns:a16="http://schemas.microsoft.com/office/drawing/2014/main" id="{A9B6C30E-CA22-A247-AEC8-BFBD37BAA7A3}"/>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478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67" name="Content Placeholder 9">
            <a:extLst>
              <a:ext uri="{FF2B5EF4-FFF2-40B4-BE49-F238E27FC236}">
                <a16:creationId xmlns:a16="http://schemas.microsoft.com/office/drawing/2014/main" id="{F8A7DF36-CDFF-5344-8802-A1C611138F8C}"/>
              </a:ext>
            </a:extLst>
          </p:cNvPr>
          <p:cNvSpPr>
            <a:spLocks noGrp="1"/>
          </p:cNvSpPr>
          <p:nvPr>
            <p:ph sz="quarter" idx="10"/>
          </p:nvPr>
        </p:nvSpPr>
        <p:spPr>
          <a:xfrm>
            <a:off x="279400" y="927100"/>
            <a:ext cx="11645900" cy="5537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0211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Slide - Light">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CEF12C88-882F-2043-A72B-E40312F08304}"/>
              </a:ext>
            </a:extLst>
          </p:cNvPr>
          <p:cNvPicPr>
            <a:picLocks noChangeAspect="1"/>
          </p:cNvPicPr>
          <p:nvPr userDrawn="1"/>
        </p:nvPicPr>
        <p:blipFill>
          <a:blip r:embed="rId2"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1563102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Slide - White">
    <p:bg>
      <p:bgPr>
        <a:solidFill>
          <a:schemeClr val="bg1"/>
        </a:solidFill>
        <a:effectLst/>
      </p:bgPr>
    </p:bg>
    <p:spTree>
      <p:nvGrpSpPr>
        <p:cNvPr id="1" name=""/>
        <p:cNvGrpSpPr/>
        <p:nvPr/>
      </p:nvGrpSpPr>
      <p:grpSpPr>
        <a:xfrm>
          <a:off x="0" y="0"/>
          <a:ext cx="0" cy="0"/>
          <a:chOff x="0" y="0"/>
          <a:chExt cx="0" cy="0"/>
        </a:xfrm>
      </p:grpSpPr>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927100"/>
            <a:ext cx="11645900"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tx2"/>
                </a:solidFill>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CEF12C88-882F-2043-A72B-E40312F08304}"/>
              </a:ext>
            </a:extLst>
          </p:cNvPr>
          <p:cNvPicPr>
            <a:picLocks noChangeAspect="1"/>
          </p:cNvPicPr>
          <p:nvPr userDrawn="1"/>
        </p:nvPicPr>
        <p:blipFill>
          <a:blip r:embed="rId2"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2830693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92DE92E9-F056-6049-89A0-AD11A8AA7999}"/>
              </a:ext>
            </a:extLst>
          </p:cNvPr>
          <p:cNvSpPr>
            <a:spLocks noGrp="1"/>
          </p:cNvSpPr>
          <p:nvPr>
            <p:ph type="pic" sz="quarter" idx="31"/>
          </p:nvPr>
        </p:nvSpPr>
        <p:spPr>
          <a:xfrm>
            <a:off x="644793" y="1723349"/>
            <a:ext cx="4074345" cy="4075873"/>
          </a:xfrm>
          <a:prstGeom prst="ellipse">
            <a:avLst/>
          </a:prstGeom>
        </p:spPr>
        <p:txBody>
          <a:bodyPr/>
          <a:lstStyle>
            <a:lvl1pPr marL="0" indent="0">
              <a:buNone/>
              <a:defRPr/>
            </a:lvl1pPr>
          </a:lstStyle>
          <a:p>
            <a:endParaRPr lang="en-US" dirty="0"/>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5" name="Oval 4">
            <a:extLst>
              <a:ext uri="{FF2B5EF4-FFF2-40B4-BE49-F238E27FC236}">
                <a16:creationId xmlns:a16="http://schemas.microsoft.com/office/drawing/2014/main" id="{99ACC6A7-AEFF-8B4F-9756-6571E814C102}"/>
              </a:ext>
            </a:extLst>
          </p:cNvPr>
          <p:cNvSpPr/>
          <p:nvPr userDrawn="1"/>
        </p:nvSpPr>
        <p:spPr>
          <a:xfrm>
            <a:off x="621578" y="1705971"/>
            <a:ext cx="4121624" cy="4121624"/>
          </a:xfrm>
          <a:prstGeom prst="ellipse">
            <a:avLst/>
          </a:prstGeom>
          <a:noFill/>
          <a:ln w="38100">
            <a:gradFill>
              <a:gsLst>
                <a:gs pos="0">
                  <a:schemeClr val="accent5"/>
                </a:gs>
                <a:gs pos="74000">
                  <a:schemeClr val="accent6">
                    <a:lumMod val="50000"/>
                  </a:schemeClr>
                </a:gs>
                <a:gs pos="100000">
                  <a:schemeClr val="tx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DEE5833-0112-174C-9986-DBD77BE699D3}"/>
              </a:ext>
            </a:extLst>
          </p:cNvPr>
          <p:cNvCxnSpPr>
            <a:cxnSpLocks/>
          </p:cNvCxnSpPr>
          <p:nvPr userDrawn="1"/>
        </p:nvCxnSpPr>
        <p:spPr>
          <a:xfrm>
            <a:off x="8225537" y="1584620"/>
            <a:ext cx="0" cy="4476255"/>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5849947" y="1835776"/>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5849947" y="2542912"/>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5123598" y="1496929"/>
            <a:ext cx="685800" cy="685800"/>
          </a:xfrm>
        </p:spPr>
        <p:txBody>
          <a:bodyPr>
            <a:normAutofit/>
          </a:bodyPr>
          <a:lstStyle>
            <a:lvl1pPr marL="0" indent="0">
              <a:buNone/>
              <a:defRPr sz="1200"/>
            </a:lvl1pPr>
          </a:lstStyle>
          <a:p>
            <a:endParaRPr lang="en-US" dirty="0"/>
          </a:p>
        </p:txBody>
      </p:sp>
      <p:sp>
        <p:nvSpPr>
          <p:cNvPr id="42" name="Text Placeholder 37">
            <a:extLst>
              <a:ext uri="{FF2B5EF4-FFF2-40B4-BE49-F238E27FC236}">
                <a16:creationId xmlns:a16="http://schemas.microsoft.com/office/drawing/2014/main" id="{646326CA-C811-F048-947D-E728A641AA81}"/>
              </a:ext>
            </a:extLst>
          </p:cNvPr>
          <p:cNvSpPr>
            <a:spLocks noGrp="1"/>
          </p:cNvSpPr>
          <p:nvPr>
            <p:ph type="body" sz="quarter" idx="15" hasCustomPrompt="1"/>
          </p:nvPr>
        </p:nvSpPr>
        <p:spPr>
          <a:xfrm>
            <a:off x="5849947" y="341524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3" name="Text Placeholder 37">
            <a:extLst>
              <a:ext uri="{FF2B5EF4-FFF2-40B4-BE49-F238E27FC236}">
                <a16:creationId xmlns:a16="http://schemas.microsoft.com/office/drawing/2014/main" id="{E4098D10-216D-A54B-8DF3-94F48891B686}"/>
              </a:ext>
            </a:extLst>
          </p:cNvPr>
          <p:cNvSpPr>
            <a:spLocks noGrp="1"/>
          </p:cNvSpPr>
          <p:nvPr>
            <p:ph type="body" sz="quarter" idx="16"/>
          </p:nvPr>
        </p:nvSpPr>
        <p:spPr>
          <a:xfrm>
            <a:off x="5849947" y="412238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4" name="Picture Placeholder 40">
            <a:extLst>
              <a:ext uri="{FF2B5EF4-FFF2-40B4-BE49-F238E27FC236}">
                <a16:creationId xmlns:a16="http://schemas.microsoft.com/office/drawing/2014/main" id="{FDC04447-C324-1349-B628-314509FDE7B2}"/>
              </a:ext>
            </a:extLst>
          </p:cNvPr>
          <p:cNvSpPr>
            <a:spLocks noGrp="1"/>
          </p:cNvSpPr>
          <p:nvPr>
            <p:ph type="pic" sz="quarter" idx="17"/>
          </p:nvPr>
        </p:nvSpPr>
        <p:spPr>
          <a:xfrm>
            <a:off x="5123598" y="3076397"/>
            <a:ext cx="685800" cy="685800"/>
          </a:xfrm>
        </p:spPr>
        <p:txBody>
          <a:bodyPr>
            <a:normAutofit/>
          </a:bodyPr>
          <a:lstStyle>
            <a:lvl1pPr marL="0" indent="0">
              <a:buNone/>
              <a:defRPr sz="1200"/>
            </a:lvl1pPr>
          </a:lstStyle>
          <a:p>
            <a:endParaRPr lang="en-US" dirty="0"/>
          </a:p>
        </p:txBody>
      </p:sp>
      <p:sp>
        <p:nvSpPr>
          <p:cNvPr id="45" name="Text Placeholder 37">
            <a:extLst>
              <a:ext uri="{FF2B5EF4-FFF2-40B4-BE49-F238E27FC236}">
                <a16:creationId xmlns:a16="http://schemas.microsoft.com/office/drawing/2014/main" id="{DF71D73D-40C6-CC46-9B80-FF454BAD0982}"/>
              </a:ext>
            </a:extLst>
          </p:cNvPr>
          <p:cNvSpPr>
            <a:spLocks noGrp="1"/>
          </p:cNvSpPr>
          <p:nvPr>
            <p:ph type="body" sz="quarter" idx="18" hasCustomPrompt="1"/>
          </p:nvPr>
        </p:nvSpPr>
        <p:spPr>
          <a:xfrm>
            <a:off x="5849947" y="500020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6" name="Text Placeholder 37">
            <a:extLst>
              <a:ext uri="{FF2B5EF4-FFF2-40B4-BE49-F238E27FC236}">
                <a16:creationId xmlns:a16="http://schemas.microsoft.com/office/drawing/2014/main" id="{A45563B4-2BA4-6248-8CAD-1F9AF671BA0B}"/>
              </a:ext>
            </a:extLst>
          </p:cNvPr>
          <p:cNvSpPr>
            <a:spLocks noGrp="1"/>
          </p:cNvSpPr>
          <p:nvPr>
            <p:ph type="body" sz="quarter" idx="19"/>
          </p:nvPr>
        </p:nvSpPr>
        <p:spPr>
          <a:xfrm>
            <a:off x="5849947" y="570734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7" name="Picture Placeholder 40">
            <a:extLst>
              <a:ext uri="{FF2B5EF4-FFF2-40B4-BE49-F238E27FC236}">
                <a16:creationId xmlns:a16="http://schemas.microsoft.com/office/drawing/2014/main" id="{3F0B6400-6C3F-9C47-BEB3-6E0082C3BBBB}"/>
              </a:ext>
            </a:extLst>
          </p:cNvPr>
          <p:cNvSpPr>
            <a:spLocks noGrp="1"/>
          </p:cNvSpPr>
          <p:nvPr>
            <p:ph type="pic" sz="quarter" idx="20"/>
          </p:nvPr>
        </p:nvSpPr>
        <p:spPr>
          <a:xfrm>
            <a:off x="5123598" y="4661357"/>
            <a:ext cx="685800" cy="685800"/>
          </a:xfrm>
        </p:spPr>
        <p:txBody>
          <a:bodyPr>
            <a:normAutofit/>
          </a:bodyPr>
          <a:lstStyle>
            <a:lvl1pPr marL="0" indent="0">
              <a:buNone/>
              <a:defRPr sz="1200"/>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8656435" y="1594465"/>
            <a:ext cx="2913983" cy="432590"/>
          </a:xfrm>
        </p:spPr>
        <p:txBody>
          <a:bodyPr anchor="ctr">
            <a:normAutofit/>
          </a:bodyPr>
          <a:lstStyle>
            <a:lvl1pPr marL="0" indent="0">
              <a:buNone/>
              <a:defRPr sz="2800">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8666299" y="206198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7" name="Text Placeholder 48">
            <a:extLst>
              <a:ext uri="{FF2B5EF4-FFF2-40B4-BE49-F238E27FC236}">
                <a16:creationId xmlns:a16="http://schemas.microsoft.com/office/drawing/2014/main" id="{4BD24A01-4FC9-F24C-9975-90D963FF7489}"/>
              </a:ext>
            </a:extLst>
          </p:cNvPr>
          <p:cNvSpPr>
            <a:spLocks noGrp="1"/>
          </p:cNvSpPr>
          <p:nvPr>
            <p:ph type="body" sz="quarter" idx="23"/>
          </p:nvPr>
        </p:nvSpPr>
        <p:spPr>
          <a:xfrm>
            <a:off x="8656435" y="2752705"/>
            <a:ext cx="2913983" cy="432590"/>
          </a:xfrm>
        </p:spPr>
        <p:txBody>
          <a:bodyPr anchor="ctr">
            <a:normAutofit/>
          </a:bodyPr>
          <a:lstStyle>
            <a:lvl1pPr marL="0" indent="0">
              <a:buNone/>
              <a:defRPr sz="2800">
                <a:latin typeface="+mj-lt"/>
              </a:defRPr>
            </a:lvl1pPr>
          </a:lstStyle>
          <a:p>
            <a:pPr lvl="0"/>
            <a:endParaRPr lang="en-US" dirty="0"/>
          </a:p>
        </p:txBody>
      </p:sp>
      <p:sp>
        <p:nvSpPr>
          <p:cNvPr id="58" name="Text Placeholder 37">
            <a:extLst>
              <a:ext uri="{FF2B5EF4-FFF2-40B4-BE49-F238E27FC236}">
                <a16:creationId xmlns:a16="http://schemas.microsoft.com/office/drawing/2014/main" id="{57D9260E-7660-A648-A63B-23DF2BDC88C2}"/>
              </a:ext>
            </a:extLst>
          </p:cNvPr>
          <p:cNvSpPr>
            <a:spLocks noGrp="1"/>
          </p:cNvSpPr>
          <p:nvPr>
            <p:ph type="body" sz="quarter" idx="24"/>
          </p:nvPr>
        </p:nvSpPr>
        <p:spPr>
          <a:xfrm>
            <a:off x="8666299" y="322022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9" name="Text Placeholder 48">
            <a:extLst>
              <a:ext uri="{FF2B5EF4-FFF2-40B4-BE49-F238E27FC236}">
                <a16:creationId xmlns:a16="http://schemas.microsoft.com/office/drawing/2014/main" id="{B318BC84-918B-CC41-A46E-AC60C9630C99}"/>
              </a:ext>
            </a:extLst>
          </p:cNvPr>
          <p:cNvSpPr>
            <a:spLocks noGrp="1"/>
          </p:cNvSpPr>
          <p:nvPr>
            <p:ph type="body" sz="quarter" idx="25"/>
          </p:nvPr>
        </p:nvSpPr>
        <p:spPr>
          <a:xfrm>
            <a:off x="8656435" y="3898753"/>
            <a:ext cx="2913983" cy="432590"/>
          </a:xfrm>
        </p:spPr>
        <p:txBody>
          <a:bodyPr anchor="ctr">
            <a:normAutofit/>
          </a:bodyPr>
          <a:lstStyle>
            <a:lvl1pPr marL="0" indent="0">
              <a:buNone/>
              <a:defRPr sz="2800">
                <a:latin typeface="+mj-lt"/>
              </a:defRPr>
            </a:lvl1pPr>
          </a:lstStyle>
          <a:p>
            <a:pPr lvl="0"/>
            <a:endParaRPr lang="en-US" dirty="0"/>
          </a:p>
        </p:txBody>
      </p:sp>
      <p:sp>
        <p:nvSpPr>
          <p:cNvPr id="60" name="Text Placeholder 37">
            <a:extLst>
              <a:ext uri="{FF2B5EF4-FFF2-40B4-BE49-F238E27FC236}">
                <a16:creationId xmlns:a16="http://schemas.microsoft.com/office/drawing/2014/main" id="{3B91DFB2-7CF1-B845-8CB0-FEA8C8FCF2C7}"/>
              </a:ext>
            </a:extLst>
          </p:cNvPr>
          <p:cNvSpPr>
            <a:spLocks noGrp="1"/>
          </p:cNvSpPr>
          <p:nvPr>
            <p:ph type="body" sz="quarter" idx="26"/>
          </p:nvPr>
        </p:nvSpPr>
        <p:spPr>
          <a:xfrm>
            <a:off x="8666299" y="436627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1" name="Text Placeholder 48">
            <a:extLst>
              <a:ext uri="{FF2B5EF4-FFF2-40B4-BE49-F238E27FC236}">
                <a16:creationId xmlns:a16="http://schemas.microsoft.com/office/drawing/2014/main" id="{3D382C53-BD55-AB41-8DFF-D4C11E933764}"/>
              </a:ext>
            </a:extLst>
          </p:cNvPr>
          <p:cNvSpPr>
            <a:spLocks noGrp="1"/>
          </p:cNvSpPr>
          <p:nvPr>
            <p:ph type="body" sz="quarter" idx="27"/>
          </p:nvPr>
        </p:nvSpPr>
        <p:spPr>
          <a:xfrm>
            <a:off x="8656435" y="5056993"/>
            <a:ext cx="2913983" cy="432590"/>
          </a:xfrm>
        </p:spPr>
        <p:txBody>
          <a:bodyPr anchor="ctr">
            <a:normAutofit/>
          </a:bodyPr>
          <a:lstStyle>
            <a:lvl1pPr marL="0" indent="0">
              <a:buNone/>
              <a:defRPr sz="2800">
                <a:latin typeface="+mj-lt"/>
              </a:defRPr>
            </a:lvl1pPr>
          </a:lstStyle>
          <a:p>
            <a:pPr lvl="0"/>
            <a:endParaRPr lang="en-US" dirty="0"/>
          </a:p>
        </p:txBody>
      </p:sp>
      <p:sp>
        <p:nvSpPr>
          <p:cNvPr id="62" name="Text Placeholder 37">
            <a:extLst>
              <a:ext uri="{FF2B5EF4-FFF2-40B4-BE49-F238E27FC236}">
                <a16:creationId xmlns:a16="http://schemas.microsoft.com/office/drawing/2014/main" id="{AA186E0C-DD67-1A4F-8330-BF4585ADC455}"/>
              </a:ext>
            </a:extLst>
          </p:cNvPr>
          <p:cNvSpPr>
            <a:spLocks noGrp="1"/>
          </p:cNvSpPr>
          <p:nvPr>
            <p:ph type="body" sz="quarter" idx="28"/>
          </p:nvPr>
        </p:nvSpPr>
        <p:spPr>
          <a:xfrm>
            <a:off x="8666299" y="552451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1225398" y="2709231"/>
            <a:ext cx="2913983" cy="1299250"/>
          </a:xfrm>
        </p:spPr>
        <p:txBody>
          <a:bodyPr anchor="ctr">
            <a:noAutofit/>
          </a:bodyPr>
          <a:lstStyle>
            <a:lvl1pPr marL="0" indent="0" algn="ctr">
              <a:buNone/>
              <a:defRPr sz="9600">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1225398" y="4061169"/>
            <a:ext cx="2913983" cy="746492"/>
          </a:xfrm>
        </p:spPr>
        <p:txBody>
          <a:bodyPr anchor="t">
            <a:noAutofit/>
          </a:bodyPr>
          <a:lstStyle>
            <a:lvl1pPr marL="0" indent="0" algn="ctr">
              <a:buNone/>
              <a:defRPr sz="2500">
                <a:latin typeface="+mn-lt"/>
              </a:defRPr>
            </a:lvl1pPr>
          </a:lstStyle>
          <a:p>
            <a:pPr lvl="0"/>
            <a:endParaRPr lang="en-US" dirty="0"/>
          </a:p>
        </p:txBody>
      </p:sp>
    </p:spTree>
    <p:extLst>
      <p:ext uri="{BB962C8B-B14F-4D97-AF65-F5344CB8AC3E}">
        <p14:creationId xmlns:p14="http://schemas.microsoft.com/office/powerpoint/2010/main" val="14515569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92DE92E9-F056-6049-89A0-AD11A8AA7999}"/>
              </a:ext>
            </a:extLst>
          </p:cNvPr>
          <p:cNvSpPr>
            <a:spLocks noGrp="1"/>
          </p:cNvSpPr>
          <p:nvPr>
            <p:ph type="pic" sz="quarter" idx="31"/>
          </p:nvPr>
        </p:nvSpPr>
        <p:spPr>
          <a:xfrm>
            <a:off x="3989679" y="1723349"/>
            <a:ext cx="4074345" cy="4075873"/>
          </a:xfrm>
          <a:prstGeom prst="ellipse">
            <a:avLst/>
          </a:prstGeom>
        </p:spPr>
        <p:txBody>
          <a:bodyPr/>
          <a:lstStyle>
            <a:lvl1pPr marL="0" indent="0">
              <a:buNone/>
              <a:defRPr/>
            </a:lvl1pPr>
          </a:lstStyle>
          <a:p>
            <a:endParaRPr lang="en-US" dirty="0"/>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5" name="Oval 4">
            <a:extLst>
              <a:ext uri="{FF2B5EF4-FFF2-40B4-BE49-F238E27FC236}">
                <a16:creationId xmlns:a16="http://schemas.microsoft.com/office/drawing/2014/main" id="{99ACC6A7-AEFF-8B4F-9756-6571E814C102}"/>
              </a:ext>
            </a:extLst>
          </p:cNvPr>
          <p:cNvSpPr/>
          <p:nvPr userDrawn="1"/>
        </p:nvSpPr>
        <p:spPr>
          <a:xfrm>
            <a:off x="3966464" y="1705971"/>
            <a:ext cx="4121624" cy="4121624"/>
          </a:xfrm>
          <a:prstGeom prst="ellipse">
            <a:avLst/>
          </a:prstGeom>
          <a:noFill/>
          <a:ln w="38100">
            <a:gradFill>
              <a:gsLst>
                <a:gs pos="0">
                  <a:schemeClr val="accent5"/>
                </a:gs>
                <a:gs pos="74000">
                  <a:schemeClr val="accent6">
                    <a:lumMod val="50000"/>
                  </a:schemeClr>
                </a:gs>
                <a:gs pos="100000">
                  <a:schemeClr val="tx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1527744" y="1835776"/>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1527744" y="2542912"/>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801395" y="1496929"/>
            <a:ext cx="685800" cy="685800"/>
          </a:xfrm>
        </p:spPr>
        <p:txBody>
          <a:bodyPr>
            <a:normAutofit/>
          </a:bodyPr>
          <a:lstStyle>
            <a:lvl1pPr marL="0" indent="0">
              <a:buNone/>
              <a:defRPr sz="1200"/>
            </a:lvl1pPr>
          </a:lstStyle>
          <a:p>
            <a:endParaRPr lang="en-US" dirty="0"/>
          </a:p>
        </p:txBody>
      </p:sp>
      <p:sp>
        <p:nvSpPr>
          <p:cNvPr id="42" name="Text Placeholder 37">
            <a:extLst>
              <a:ext uri="{FF2B5EF4-FFF2-40B4-BE49-F238E27FC236}">
                <a16:creationId xmlns:a16="http://schemas.microsoft.com/office/drawing/2014/main" id="{646326CA-C811-F048-947D-E728A641AA81}"/>
              </a:ext>
            </a:extLst>
          </p:cNvPr>
          <p:cNvSpPr>
            <a:spLocks noGrp="1"/>
          </p:cNvSpPr>
          <p:nvPr>
            <p:ph type="body" sz="quarter" idx="15" hasCustomPrompt="1"/>
          </p:nvPr>
        </p:nvSpPr>
        <p:spPr>
          <a:xfrm>
            <a:off x="1527744" y="341524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3" name="Text Placeholder 37">
            <a:extLst>
              <a:ext uri="{FF2B5EF4-FFF2-40B4-BE49-F238E27FC236}">
                <a16:creationId xmlns:a16="http://schemas.microsoft.com/office/drawing/2014/main" id="{E4098D10-216D-A54B-8DF3-94F48891B686}"/>
              </a:ext>
            </a:extLst>
          </p:cNvPr>
          <p:cNvSpPr>
            <a:spLocks noGrp="1"/>
          </p:cNvSpPr>
          <p:nvPr>
            <p:ph type="body" sz="quarter" idx="16"/>
          </p:nvPr>
        </p:nvSpPr>
        <p:spPr>
          <a:xfrm>
            <a:off x="1527744" y="412238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4" name="Picture Placeholder 40">
            <a:extLst>
              <a:ext uri="{FF2B5EF4-FFF2-40B4-BE49-F238E27FC236}">
                <a16:creationId xmlns:a16="http://schemas.microsoft.com/office/drawing/2014/main" id="{FDC04447-C324-1349-B628-314509FDE7B2}"/>
              </a:ext>
            </a:extLst>
          </p:cNvPr>
          <p:cNvSpPr>
            <a:spLocks noGrp="1"/>
          </p:cNvSpPr>
          <p:nvPr>
            <p:ph type="pic" sz="quarter" idx="17"/>
          </p:nvPr>
        </p:nvSpPr>
        <p:spPr>
          <a:xfrm>
            <a:off x="801395" y="3076397"/>
            <a:ext cx="685800" cy="685800"/>
          </a:xfrm>
        </p:spPr>
        <p:txBody>
          <a:bodyPr>
            <a:normAutofit/>
          </a:bodyPr>
          <a:lstStyle>
            <a:lvl1pPr marL="0" indent="0">
              <a:buNone/>
              <a:defRPr sz="1200"/>
            </a:lvl1pPr>
          </a:lstStyle>
          <a:p>
            <a:endParaRPr lang="en-US" dirty="0"/>
          </a:p>
        </p:txBody>
      </p:sp>
      <p:sp>
        <p:nvSpPr>
          <p:cNvPr id="45" name="Text Placeholder 37">
            <a:extLst>
              <a:ext uri="{FF2B5EF4-FFF2-40B4-BE49-F238E27FC236}">
                <a16:creationId xmlns:a16="http://schemas.microsoft.com/office/drawing/2014/main" id="{DF71D73D-40C6-CC46-9B80-FF454BAD0982}"/>
              </a:ext>
            </a:extLst>
          </p:cNvPr>
          <p:cNvSpPr>
            <a:spLocks noGrp="1"/>
          </p:cNvSpPr>
          <p:nvPr>
            <p:ph type="body" sz="quarter" idx="18" hasCustomPrompt="1"/>
          </p:nvPr>
        </p:nvSpPr>
        <p:spPr>
          <a:xfrm>
            <a:off x="1527744" y="500020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6" name="Text Placeholder 37">
            <a:extLst>
              <a:ext uri="{FF2B5EF4-FFF2-40B4-BE49-F238E27FC236}">
                <a16:creationId xmlns:a16="http://schemas.microsoft.com/office/drawing/2014/main" id="{A45563B4-2BA4-6248-8CAD-1F9AF671BA0B}"/>
              </a:ext>
            </a:extLst>
          </p:cNvPr>
          <p:cNvSpPr>
            <a:spLocks noGrp="1"/>
          </p:cNvSpPr>
          <p:nvPr>
            <p:ph type="body" sz="quarter" idx="19"/>
          </p:nvPr>
        </p:nvSpPr>
        <p:spPr>
          <a:xfrm>
            <a:off x="1527744" y="5707340"/>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7" name="Picture Placeholder 40">
            <a:extLst>
              <a:ext uri="{FF2B5EF4-FFF2-40B4-BE49-F238E27FC236}">
                <a16:creationId xmlns:a16="http://schemas.microsoft.com/office/drawing/2014/main" id="{3F0B6400-6C3F-9C47-BEB3-6E0082C3BBBB}"/>
              </a:ext>
            </a:extLst>
          </p:cNvPr>
          <p:cNvSpPr>
            <a:spLocks noGrp="1"/>
          </p:cNvSpPr>
          <p:nvPr>
            <p:ph type="pic" sz="quarter" idx="20"/>
          </p:nvPr>
        </p:nvSpPr>
        <p:spPr>
          <a:xfrm>
            <a:off x="801395" y="4661357"/>
            <a:ext cx="685800" cy="685800"/>
          </a:xfrm>
        </p:spPr>
        <p:txBody>
          <a:bodyPr>
            <a:normAutofit/>
          </a:bodyPr>
          <a:lstStyle>
            <a:lvl1pPr marL="0" indent="0">
              <a:buNone/>
              <a:defRPr sz="1200"/>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8656435" y="1594465"/>
            <a:ext cx="2913983" cy="432590"/>
          </a:xfrm>
        </p:spPr>
        <p:txBody>
          <a:bodyPr anchor="ctr">
            <a:normAutofit/>
          </a:bodyPr>
          <a:lstStyle>
            <a:lvl1pPr marL="0" indent="0">
              <a:buNone/>
              <a:defRPr sz="2800">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8666299" y="206198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7" name="Text Placeholder 48">
            <a:extLst>
              <a:ext uri="{FF2B5EF4-FFF2-40B4-BE49-F238E27FC236}">
                <a16:creationId xmlns:a16="http://schemas.microsoft.com/office/drawing/2014/main" id="{4BD24A01-4FC9-F24C-9975-90D963FF7489}"/>
              </a:ext>
            </a:extLst>
          </p:cNvPr>
          <p:cNvSpPr>
            <a:spLocks noGrp="1"/>
          </p:cNvSpPr>
          <p:nvPr>
            <p:ph type="body" sz="quarter" idx="23"/>
          </p:nvPr>
        </p:nvSpPr>
        <p:spPr>
          <a:xfrm>
            <a:off x="8656435" y="2752705"/>
            <a:ext cx="2913983" cy="432590"/>
          </a:xfrm>
        </p:spPr>
        <p:txBody>
          <a:bodyPr anchor="ctr">
            <a:normAutofit/>
          </a:bodyPr>
          <a:lstStyle>
            <a:lvl1pPr marL="0" indent="0">
              <a:buNone/>
              <a:defRPr sz="2800">
                <a:latin typeface="+mj-lt"/>
              </a:defRPr>
            </a:lvl1pPr>
          </a:lstStyle>
          <a:p>
            <a:pPr lvl="0"/>
            <a:endParaRPr lang="en-US" dirty="0"/>
          </a:p>
        </p:txBody>
      </p:sp>
      <p:sp>
        <p:nvSpPr>
          <p:cNvPr id="58" name="Text Placeholder 37">
            <a:extLst>
              <a:ext uri="{FF2B5EF4-FFF2-40B4-BE49-F238E27FC236}">
                <a16:creationId xmlns:a16="http://schemas.microsoft.com/office/drawing/2014/main" id="{57D9260E-7660-A648-A63B-23DF2BDC88C2}"/>
              </a:ext>
            </a:extLst>
          </p:cNvPr>
          <p:cNvSpPr>
            <a:spLocks noGrp="1"/>
          </p:cNvSpPr>
          <p:nvPr>
            <p:ph type="body" sz="quarter" idx="24"/>
          </p:nvPr>
        </p:nvSpPr>
        <p:spPr>
          <a:xfrm>
            <a:off x="8666299" y="3220223"/>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59" name="Text Placeholder 48">
            <a:extLst>
              <a:ext uri="{FF2B5EF4-FFF2-40B4-BE49-F238E27FC236}">
                <a16:creationId xmlns:a16="http://schemas.microsoft.com/office/drawing/2014/main" id="{B318BC84-918B-CC41-A46E-AC60C9630C99}"/>
              </a:ext>
            </a:extLst>
          </p:cNvPr>
          <p:cNvSpPr>
            <a:spLocks noGrp="1"/>
          </p:cNvSpPr>
          <p:nvPr>
            <p:ph type="body" sz="quarter" idx="25"/>
          </p:nvPr>
        </p:nvSpPr>
        <p:spPr>
          <a:xfrm>
            <a:off x="8656435" y="3898753"/>
            <a:ext cx="2913983" cy="432590"/>
          </a:xfrm>
        </p:spPr>
        <p:txBody>
          <a:bodyPr anchor="ctr">
            <a:normAutofit/>
          </a:bodyPr>
          <a:lstStyle>
            <a:lvl1pPr marL="0" indent="0">
              <a:buNone/>
              <a:defRPr sz="2800">
                <a:latin typeface="+mj-lt"/>
              </a:defRPr>
            </a:lvl1pPr>
          </a:lstStyle>
          <a:p>
            <a:pPr lvl="0"/>
            <a:endParaRPr lang="en-US" dirty="0"/>
          </a:p>
        </p:txBody>
      </p:sp>
      <p:sp>
        <p:nvSpPr>
          <p:cNvPr id="60" name="Text Placeholder 37">
            <a:extLst>
              <a:ext uri="{FF2B5EF4-FFF2-40B4-BE49-F238E27FC236}">
                <a16:creationId xmlns:a16="http://schemas.microsoft.com/office/drawing/2014/main" id="{3B91DFB2-7CF1-B845-8CB0-FEA8C8FCF2C7}"/>
              </a:ext>
            </a:extLst>
          </p:cNvPr>
          <p:cNvSpPr>
            <a:spLocks noGrp="1"/>
          </p:cNvSpPr>
          <p:nvPr>
            <p:ph type="body" sz="quarter" idx="26"/>
          </p:nvPr>
        </p:nvSpPr>
        <p:spPr>
          <a:xfrm>
            <a:off x="8666299" y="436627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1" name="Text Placeholder 48">
            <a:extLst>
              <a:ext uri="{FF2B5EF4-FFF2-40B4-BE49-F238E27FC236}">
                <a16:creationId xmlns:a16="http://schemas.microsoft.com/office/drawing/2014/main" id="{3D382C53-BD55-AB41-8DFF-D4C11E933764}"/>
              </a:ext>
            </a:extLst>
          </p:cNvPr>
          <p:cNvSpPr>
            <a:spLocks noGrp="1"/>
          </p:cNvSpPr>
          <p:nvPr>
            <p:ph type="body" sz="quarter" idx="27"/>
          </p:nvPr>
        </p:nvSpPr>
        <p:spPr>
          <a:xfrm>
            <a:off x="8656435" y="5056993"/>
            <a:ext cx="2913983" cy="432590"/>
          </a:xfrm>
        </p:spPr>
        <p:txBody>
          <a:bodyPr anchor="ctr">
            <a:normAutofit/>
          </a:bodyPr>
          <a:lstStyle>
            <a:lvl1pPr marL="0" indent="0">
              <a:buNone/>
              <a:defRPr sz="2800">
                <a:latin typeface="+mj-lt"/>
              </a:defRPr>
            </a:lvl1pPr>
          </a:lstStyle>
          <a:p>
            <a:pPr lvl="0"/>
            <a:endParaRPr lang="en-US" dirty="0"/>
          </a:p>
        </p:txBody>
      </p:sp>
      <p:sp>
        <p:nvSpPr>
          <p:cNvPr id="62" name="Text Placeholder 37">
            <a:extLst>
              <a:ext uri="{FF2B5EF4-FFF2-40B4-BE49-F238E27FC236}">
                <a16:creationId xmlns:a16="http://schemas.microsoft.com/office/drawing/2014/main" id="{AA186E0C-DD67-1A4F-8330-BF4585ADC455}"/>
              </a:ext>
            </a:extLst>
          </p:cNvPr>
          <p:cNvSpPr>
            <a:spLocks noGrp="1"/>
          </p:cNvSpPr>
          <p:nvPr>
            <p:ph type="body" sz="quarter" idx="28"/>
          </p:nvPr>
        </p:nvSpPr>
        <p:spPr>
          <a:xfrm>
            <a:off x="8666299" y="5524511"/>
            <a:ext cx="2904123" cy="505088"/>
          </a:xfrm>
        </p:spPr>
        <p:txBody>
          <a:bodyPr>
            <a:noAutofit/>
          </a:bodyPr>
          <a:lstStyle>
            <a:lvl1pPr marL="0" indent="0">
              <a:buNone/>
              <a:defRPr sz="1400" b="0">
                <a:solidFill>
                  <a:schemeClr val="bg1"/>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4570284" y="2709231"/>
            <a:ext cx="2913983" cy="1299250"/>
          </a:xfrm>
        </p:spPr>
        <p:txBody>
          <a:bodyPr anchor="ctr">
            <a:noAutofit/>
          </a:bodyPr>
          <a:lstStyle>
            <a:lvl1pPr marL="0" indent="0" algn="ctr">
              <a:buNone/>
              <a:defRPr sz="9600">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4570284" y="4061169"/>
            <a:ext cx="2913983" cy="746492"/>
          </a:xfrm>
        </p:spPr>
        <p:txBody>
          <a:bodyPr anchor="t">
            <a:noAutofit/>
          </a:bodyPr>
          <a:lstStyle>
            <a:lvl1pPr marL="0" indent="0" algn="ctr">
              <a:buNone/>
              <a:defRPr sz="2500">
                <a:latin typeface="+mn-lt"/>
              </a:defRPr>
            </a:lvl1pPr>
          </a:lstStyle>
          <a:p>
            <a:pPr lvl="0"/>
            <a:endParaRPr lang="en-US" dirty="0"/>
          </a:p>
        </p:txBody>
      </p:sp>
    </p:spTree>
    <p:extLst>
      <p:ext uri="{BB962C8B-B14F-4D97-AF65-F5344CB8AC3E}">
        <p14:creationId xmlns:p14="http://schemas.microsoft.com/office/powerpoint/2010/main" val="25727977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Title and Content Slide 5">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92DE92E9-F056-6049-89A0-AD11A8AA7999}"/>
              </a:ext>
            </a:extLst>
          </p:cNvPr>
          <p:cNvSpPr>
            <a:spLocks noGrp="1"/>
          </p:cNvSpPr>
          <p:nvPr>
            <p:ph type="pic" sz="quarter" idx="31"/>
          </p:nvPr>
        </p:nvSpPr>
        <p:spPr>
          <a:xfrm>
            <a:off x="3989679" y="1723349"/>
            <a:ext cx="4074345" cy="4075873"/>
          </a:xfrm>
          <a:prstGeom prst="ellipse">
            <a:avLst/>
          </a:prstGeom>
        </p:spPr>
        <p:txBody>
          <a:bodyPr/>
          <a:lstStyle>
            <a:lvl1pPr marL="0" indent="0">
              <a:buNone/>
              <a:defRPr>
                <a:solidFill>
                  <a:schemeClr val="tx1">
                    <a:lumMod val="50000"/>
                  </a:schemeClr>
                </a:solidFill>
              </a:defRPr>
            </a:lvl1pPr>
          </a:lstStyle>
          <a:p>
            <a:endParaRPr lang="en-US" dirty="0"/>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dirty="0"/>
              <a:t>Click to edit Master title style</a:t>
            </a:r>
          </a:p>
        </p:txBody>
      </p:sp>
      <p:sp>
        <p:nvSpPr>
          <p:cNvPr id="5" name="Oval 4">
            <a:extLst>
              <a:ext uri="{FF2B5EF4-FFF2-40B4-BE49-F238E27FC236}">
                <a16:creationId xmlns:a16="http://schemas.microsoft.com/office/drawing/2014/main" id="{99ACC6A7-AEFF-8B4F-9756-6571E814C102}"/>
              </a:ext>
            </a:extLst>
          </p:cNvPr>
          <p:cNvSpPr/>
          <p:nvPr userDrawn="1"/>
        </p:nvSpPr>
        <p:spPr>
          <a:xfrm>
            <a:off x="3966464" y="1705971"/>
            <a:ext cx="4121624" cy="4121624"/>
          </a:xfrm>
          <a:prstGeom prst="ellipse">
            <a:avLst/>
          </a:prstGeom>
          <a:noFill/>
          <a:ln w="38100">
            <a:gradFill>
              <a:gsLst>
                <a:gs pos="0">
                  <a:schemeClr val="accent5"/>
                </a:gs>
                <a:gs pos="74000">
                  <a:schemeClr val="accent6">
                    <a:lumMod val="50000"/>
                  </a:schemeClr>
                </a:gs>
                <a:gs pos="100000">
                  <a:schemeClr val="tx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1527744" y="1835776"/>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1527744" y="2542912"/>
            <a:ext cx="1858963" cy="327579"/>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801395" y="1496929"/>
            <a:ext cx="685800" cy="685800"/>
          </a:xfrm>
        </p:spPr>
        <p:txBody>
          <a:bodyPr>
            <a:normAutofit/>
          </a:bodyPr>
          <a:lstStyle>
            <a:lvl1pPr marL="0" indent="0">
              <a:buNone/>
              <a:defRPr sz="1200">
                <a:solidFill>
                  <a:schemeClr val="tx1">
                    <a:lumMod val="50000"/>
                  </a:schemeClr>
                </a:solidFill>
              </a:defRPr>
            </a:lvl1pPr>
          </a:lstStyle>
          <a:p>
            <a:endParaRPr lang="en-US" dirty="0"/>
          </a:p>
        </p:txBody>
      </p:sp>
      <p:sp>
        <p:nvSpPr>
          <p:cNvPr id="42" name="Text Placeholder 37">
            <a:extLst>
              <a:ext uri="{FF2B5EF4-FFF2-40B4-BE49-F238E27FC236}">
                <a16:creationId xmlns:a16="http://schemas.microsoft.com/office/drawing/2014/main" id="{646326CA-C811-F048-947D-E728A641AA81}"/>
              </a:ext>
            </a:extLst>
          </p:cNvPr>
          <p:cNvSpPr>
            <a:spLocks noGrp="1"/>
          </p:cNvSpPr>
          <p:nvPr>
            <p:ph type="body" sz="quarter" idx="15" hasCustomPrompt="1"/>
          </p:nvPr>
        </p:nvSpPr>
        <p:spPr>
          <a:xfrm>
            <a:off x="1527744" y="341524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3" name="Text Placeholder 37">
            <a:extLst>
              <a:ext uri="{FF2B5EF4-FFF2-40B4-BE49-F238E27FC236}">
                <a16:creationId xmlns:a16="http://schemas.microsoft.com/office/drawing/2014/main" id="{E4098D10-216D-A54B-8DF3-94F48891B686}"/>
              </a:ext>
            </a:extLst>
          </p:cNvPr>
          <p:cNvSpPr>
            <a:spLocks noGrp="1"/>
          </p:cNvSpPr>
          <p:nvPr>
            <p:ph type="body" sz="quarter" idx="16"/>
          </p:nvPr>
        </p:nvSpPr>
        <p:spPr>
          <a:xfrm>
            <a:off x="1527744" y="4122380"/>
            <a:ext cx="1858963" cy="327579"/>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44" name="Picture Placeholder 40">
            <a:extLst>
              <a:ext uri="{FF2B5EF4-FFF2-40B4-BE49-F238E27FC236}">
                <a16:creationId xmlns:a16="http://schemas.microsoft.com/office/drawing/2014/main" id="{FDC04447-C324-1349-B628-314509FDE7B2}"/>
              </a:ext>
            </a:extLst>
          </p:cNvPr>
          <p:cNvSpPr>
            <a:spLocks noGrp="1"/>
          </p:cNvSpPr>
          <p:nvPr>
            <p:ph type="pic" sz="quarter" idx="17"/>
          </p:nvPr>
        </p:nvSpPr>
        <p:spPr>
          <a:xfrm>
            <a:off x="801395" y="3076397"/>
            <a:ext cx="685800" cy="685800"/>
          </a:xfrm>
        </p:spPr>
        <p:txBody>
          <a:bodyPr>
            <a:normAutofit/>
          </a:bodyPr>
          <a:lstStyle>
            <a:lvl1pPr marL="0" indent="0">
              <a:buNone/>
              <a:defRPr sz="1200">
                <a:solidFill>
                  <a:schemeClr val="tx1">
                    <a:lumMod val="50000"/>
                  </a:schemeClr>
                </a:solidFill>
              </a:defRPr>
            </a:lvl1pPr>
          </a:lstStyle>
          <a:p>
            <a:endParaRPr lang="en-US" dirty="0"/>
          </a:p>
        </p:txBody>
      </p:sp>
      <p:sp>
        <p:nvSpPr>
          <p:cNvPr id="45" name="Text Placeholder 37">
            <a:extLst>
              <a:ext uri="{FF2B5EF4-FFF2-40B4-BE49-F238E27FC236}">
                <a16:creationId xmlns:a16="http://schemas.microsoft.com/office/drawing/2014/main" id="{DF71D73D-40C6-CC46-9B80-FF454BAD0982}"/>
              </a:ext>
            </a:extLst>
          </p:cNvPr>
          <p:cNvSpPr>
            <a:spLocks noGrp="1"/>
          </p:cNvSpPr>
          <p:nvPr>
            <p:ph type="body" sz="quarter" idx="18" hasCustomPrompt="1"/>
          </p:nvPr>
        </p:nvSpPr>
        <p:spPr>
          <a:xfrm>
            <a:off x="1527744" y="5000204"/>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6" name="Text Placeholder 37">
            <a:extLst>
              <a:ext uri="{FF2B5EF4-FFF2-40B4-BE49-F238E27FC236}">
                <a16:creationId xmlns:a16="http://schemas.microsoft.com/office/drawing/2014/main" id="{A45563B4-2BA4-6248-8CAD-1F9AF671BA0B}"/>
              </a:ext>
            </a:extLst>
          </p:cNvPr>
          <p:cNvSpPr>
            <a:spLocks noGrp="1"/>
          </p:cNvSpPr>
          <p:nvPr>
            <p:ph type="body" sz="quarter" idx="19"/>
          </p:nvPr>
        </p:nvSpPr>
        <p:spPr>
          <a:xfrm>
            <a:off x="1527744" y="5707340"/>
            <a:ext cx="1858963" cy="327579"/>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47" name="Picture Placeholder 40">
            <a:extLst>
              <a:ext uri="{FF2B5EF4-FFF2-40B4-BE49-F238E27FC236}">
                <a16:creationId xmlns:a16="http://schemas.microsoft.com/office/drawing/2014/main" id="{3F0B6400-6C3F-9C47-BEB3-6E0082C3BBBB}"/>
              </a:ext>
            </a:extLst>
          </p:cNvPr>
          <p:cNvSpPr>
            <a:spLocks noGrp="1"/>
          </p:cNvSpPr>
          <p:nvPr>
            <p:ph type="pic" sz="quarter" idx="20"/>
          </p:nvPr>
        </p:nvSpPr>
        <p:spPr>
          <a:xfrm>
            <a:off x="801395" y="4661357"/>
            <a:ext cx="685800" cy="685800"/>
          </a:xfrm>
        </p:spPr>
        <p:txBody>
          <a:bodyPr>
            <a:normAutofit/>
          </a:bodyPr>
          <a:lstStyle>
            <a:lvl1pPr marL="0" indent="0">
              <a:buNone/>
              <a:defRPr sz="1200">
                <a:solidFill>
                  <a:schemeClr val="tx1">
                    <a:lumMod val="50000"/>
                  </a:schemeClr>
                </a:solidFill>
              </a:defRPr>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8656435" y="1594465"/>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8666299" y="2061983"/>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57" name="Text Placeholder 48">
            <a:extLst>
              <a:ext uri="{FF2B5EF4-FFF2-40B4-BE49-F238E27FC236}">
                <a16:creationId xmlns:a16="http://schemas.microsoft.com/office/drawing/2014/main" id="{4BD24A01-4FC9-F24C-9975-90D963FF7489}"/>
              </a:ext>
            </a:extLst>
          </p:cNvPr>
          <p:cNvSpPr>
            <a:spLocks noGrp="1"/>
          </p:cNvSpPr>
          <p:nvPr>
            <p:ph type="body" sz="quarter" idx="23"/>
          </p:nvPr>
        </p:nvSpPr>
        <p:spPr>
          <a:xfrm>
            <a:off x="8656435" y="2752705"/>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58" name="Text Placeholder 37">
            <a:extLst>
              <a:ext uri="{FF2B5EF4-FFF2-40B4-BE49-F238E27FC236}">
                <a16:creationId xmlns:a16="http://schemas.microsoft.com/office/drawing/2014/main" id="{57D9260E-7660-A648-A63B-23DF2BDC88C2}"/>
              </a:ext>
            </a:extLst>
          </p:cNvPr>
          <p:cNvSpPr>
            <a:spLocks noGrp="1"/>
          </p:cNvSpPr>
          <p:nvPr>
            <p:ph type="body" sz="quarter" idx="24"/>
          </p:nvPr>
        </p:nvSpPr>
        <p:spPr>
          <a:xfrm>
            <a:off x="8666299" y="3220223"/>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59" name="Text Placeholder 48">
            <a:extLst>
              <a:ext uri="{FF2B5EF4-FFF2-40B4-BE49-F238E27FC236}">
                <a16:creationId xmlns:a16="http://schemas.microsoft.com/office/drawing/2014/main" id="{B318BC84-918B-CC41-A46E-AC60C9630C99}"/>
              </a:ext>
            </a:extLst>
          </p:cNvPr>
          <p:cNvSpPr>
            <a:spLocks noGrp="1"/>
          </p:cNvSpPr>
          <p:nvPr>
            <p:ph type="body" sz="quarter" idx="25"/>
          </p:nvPr>
        </p:nvSpPr>
        <p:spPr>
          <a:xfrm>
            <a:off x="8656435" y="3898753"/>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60" name="Text Placeholder 37">
            <a:extLst>
              <a:ext uri="{FF2B5EF4-FFF2-40B4-BE49-F238E27FC236}">
                <a16:creationId xmlns:a16="http://schemas.microsoft.com/office/drawing/2014/main" id="{3B91DFB2-7CF1-B845-8CB0-FEA8C8FCF2C7}"/>
              </a:ext>
            </a:extLst>
          </p:cNvPr>
          <p:cNvSpPr>
            <a:spLocks noGrp="1"/>
          </p:cNvSpPr>
          <p:nvPr>
            <p:ph type="body" sz="quarter" idx="26"/>
          </p:nvPr>
        </p:nvSpPr>
        <p:spPr>
          <a:xfrm>
            <a:off x="8666299" y="4366271"/>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61" name="Text Placeholder 48">
            <a:extLst>
              <a:ext uri="{FF2B5EF4-FFF2-40B4-BE49-F238E27FC236}">
                <a16:creationId xmlns:a16="http://schemas.microsoft.com/office/drawing/2014/main" id="{3D382C53-BD55-AB41-8DFF-D4C11E933764}"/>
              </a:ext>
            </a:extLst>
          </p:cNvPr>
          <p:cNvSpPr>
            <a:spLocks noGrp="1"/>
          </p:cNvSpPr>
          <p:nvPr>
            <p:ph type="body" sz="quarter" idx="27"/>
          </p:nvPr>
        </p:nvSpPr>
        <p:spPr>
          <a:xfrm>
            <a:off x="8656435" y="5056993"/>
            <a:ext cx="2913983" cy="432590"/>
          </a:xfrm>
        </p:spPr>
        <p:txBody>
          <a:bodyPr anchor="ctr">
            <a:normAutofit/>
          </a:bodyPr>
          <a:lstStyle>
            <a:lvl1pPr marL="0" indent="0">
              <a:buNone/>
              <a:defRPr sz="2800">
                <a:solidFill>
                  <a:schemeClr val="tx1">
                    <a:lumMod val="50000"/>
                  </a:schemeClr>
                </a:solidFill>
                <a:latin typeface="+mj-lt"/>
              </a:defRPr>
            </a:lvl1pPr>
          </a:lstStyle>
          <a:p>
            <a:pPr lvl="0"/>
            <a:endParaRPr lang="en-US" dirty="0"/>
          </a:p>
        </p:txBody>
      </p:sp>
      <p:sp>
        <p:nvSpPr>
          <p:cNvPr id="62" name="Text Placeholder 37">
            <a:extLst>
              <a:ext uri="{FF2B5EF4-FFF2-40B4-BE49-F238E27FC236}">
                <a16:creationId xmlns:a16="http://schemas.microsoft.com/office/drawing/2014/main" id="{AA186E0C-DD67-1A4F-8330-BF4585ADC455}"/>
              </a:ext>
            </a:extLst>
          </p:cNvPr>
          <p:cNvSpPr>
            <a:spLocks noGrp="1"/>
          </p:cNvSpPr>
          <p:nvPr>
            <p:ph type="body" sz="quarter" idx="28"/>
          </p:nvPr>
        </p:nvSpPr>
        <p:spPr>
          <a:xfrm>
            <a:off x="8666299" y="5524511"/>
            <a:ext cx="2904123" cy="505088"/>
          </a:xfrm>
        </p:spPr>
        <p:txBody>
          <a:bodyPr>
            <a:noAutofit/>
          </a:bodyPr>
          <a:lstStyle>
            <a:lvl1pPr marL="0" indent="0">
              <a:buNone/>
              <a:defRPr sz="1400" b="0">
                <a:solidFill>
                  <a:schemeClr val="tx1">
                    <a:lumMod val="50000"/>
                  </a:schemeClr>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4570284" y="2709231"/>
            <a:ext cx="2913983" cy="1299250"/>
          </a:xfrm>
        </p:spPr>
        <p:txBody>
          <a:bodyPr anchor="ctr">
            <a:noAutofit/>
          </a:bodyPr>
          <a:lstStyle>
            <a:lvl1pPr marL="0" indent="0" algn="ctr">
              <a:buNone/>
              <a:defRPr sz="9600">
                <a:solidFill>
                  <a:schemeClr val="tx1">
                    <a:lumMod val="50000"/>
                  </a:schemeClr>
                </a:solidFill>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4570284" y="4061169"/>
            <a:ext cx="2913983" cy="746492"/>
          </a:xfrm>
        </p:spPr>
        <p:txBody>
          <a:bodyPr anchor="t">
            <a:noAutofit/>
          </a:bodyPr>
          <a:lstStyle>
            <a:lvl1pPr marL="0" indent="0" algn="ctr">
              <a:buNone/>
              <a:defRPr sz="2500">
                <a:solidFill>
                  <a:schemeClr val="tx1">
                    <a:lumMod val="50000"/>
                  </a:schemeClr>
                </a:solidFill>
                <a:latin typeface="+mn-lt"/>
              </a:defRPr>
            </a:lvl1pPr>
          </a:lstStyle>
          <a:p>
            <a:pPr lvl="0"/>
            <a:endParaRPr lang="en-US" dirty="0"/>
          </a:p>
        </p:txBody>
      </p:sp>
      <p:pic>
        <p:nvPicPr>
          <p:cNvPr id="25" name="Picture 24" descr="A close up of a logo&#10;&#10;Description automatically generated">
            <a:extLst>
              <a:ext uri="{FF2B5EF4-FFF2-40B4-BE49-F238E27FC236}">
                <a16:creationId xmlns:a16="http://schemas.microsoft.com/office/drawing/2014/main" id="{731E9E8B-636C-ED4F-BFE0-4C9FDEC654D4}"/>
              </a:ext>
            </a:extLst>
          </p:cNvPr>
          <p:cNvPicPr>
            <a:picLocks noChangeAspect="1"/>
          </p:cNvPicPr>
          <p:nvPr userDrawn="1"/>
        </p:nvPicPr>
        <p:blipFill>
          <a:blip r:embed="rId2"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361474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273C8D-E442-804F-B3C8-5B0AF14DF8D8}"/>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13" name="Text Placeholder 17">
            <a:extLst>
              <a:ext uri="{FF2B5EF4-FFF2-40B4-BE49-F238E27FC236}">
                <a16:creationId xmlns:a16="http://schemas.microsoft.com/office/drawing/2014/main" id="{2C85560E-7EAB-2346-96F2-BD2E533A1950}"/>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14" name="Title 1">
            <a:extLst>
              <a:ext uri="{FF2B5EF4-FFF2-40B4-BE49-F238E27FC236}">
                <a16:creationId xmlns:a16="http://schemas.microsoft.com/office/drawing/2014/main" id="{B678BCAB-B252-A942-8440-7DC324FE5EFD}"/>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7" name="Rectangle 6">
            <a:extLst>
              <a:ext uri="{FF2B5EF4-FFF2-40B4-BE49-F238E27FC236}">
                <a16:creationId xmlns:a16="http://schemas.microsoft.com/office/drawing/2014/main" id="{29F4E66C-DA09-8B47-9A51-7D0880275152}"/>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231520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36" name="Text Placeholder 35">
            <a:extLst>
              <a:ext uri="{FF2B5EF4-FFF2-40B4-BE49-F238E27FC236}">
                <a16:creationId xmlns:a16="http://schemas.microsoft.com/office/drawing/2014/main" id="{BD2F770C-0F61-D84A-BE12-906DA08A3C16}"/>
              </a:ext>
            </a:extLst>
          </p:cNvPr>
          <p:cNvSpPr>
            <a:spLocks noGrp="1"/>
          </p:cNvSpPr>
          <p:nvPr>
            <p:ph type="body" sz="quarter" idx="11"/>
          </p:nvPr>
        </p:nvSpPr>
        <p:spPr>
          <a:xfrm>
            <a:off x="287338" y="771279"/>
            <a:ext cx="10380662" cy="384175"/>
          </a:xfrm>
        </p:spPr>
        <p:txBody>
          <a:bodyPr>
            <a:normAutofit/>
          </a:bodyPr>
          <a:lstStyle>
            <a:lvl1pPr marL="0" indent="0">
              <a:buNone/>
              <a:defRPr sz="1800">
                <a:solidFill>
                  <a:schemeClr val="accent1"/>
                </a:solidFill>
                <a:latin typeface="+mj-lt"/>
              </a:defRPr>
            </a:lvl1pPr>
          </a:lstStyle>
          <a:p>
            <a:pPr lvl="0"/>
            <a:endParaRPr lang="en-US" dirty="0"/>
          </a:p>
        </p:txBody>
      </p:sp>
      <p:sp>
        <p:nvSpPr>
          <p:cNvPr id="38" name="Text Placeholder 37">
            <a:extLst>
              <a:ext uri="{FF2B5EF4-FFF2-40B4-BE49-F238E27FC236}">
                <a16:creationId xmlns:a16="http://schemas.microsoft.com/office/drawing/2014/main" id="{07E84CA9-B449-9042-805A-FC1A0526A3A5}"/>
              </a:ext>
            </a:extLst>
          </p:cNvPr>
          <p:cNvSpPr>
            <a:spLocks noGrp="1"/>
          </p:cNvSpPr>
          <p:nvPr>
            <p:ph type="body" sz="quarter" idx="12" hasCustomPrompt="1"/>
          </p:nvPr>
        </p:nvSpPr>
        <p:spPr>
          <a:xfrm>
            <a:off x="2491134" y="1365180"/>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9" name="Text Placeholder 37">
            <a:extLst>
              <a:ext uri="{FF2B5EF4-FFF2-40B4-BE49-F238E27FC236}">
                <a16:creationId xmlns:a16="http://schemas.microsoft.com/office/drawing/2014/main" id="{43ADFA46-42A3-0144-96BE-F4A2B7BE419A}"/>
              </a:ext>
            </a:extLst>
          </p:cNvPr>
          <p:cNvSpPr>
            <a:spLocks noGrp="1"/>
          </p:cNvSpPr>
          <p:nvPr>
            <p:ph type="body" sz="quarter" idx="13"/>
          </p:nvPr>
        </p:nvSpPr>
        <p:spPr>
          <a:xfrm>
            <a:off x="2491134" y="2072316"/>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1" name="Picture Placeholder 40">
            <a:extLst>
              <a:ext uri="{FF2B5EF4-FFF2-40B4-BE49-F238E27FC236}">
                <a16:creationId xmlns:a16="http://schemas.microsoft.com/office/drawing/2014/main" id="{2AFD979C-BD5E-394C-A5B9-F6F6786FA95D}"/>
              </a:ext>
            </a:extLst>
          </p:cNvPr>
          <p:cNvSpPr>
            <a:spLocks noGrp="1"/>
          </p:cNvSpPr>
          <p:nvPr>
            <p:ph type="pic" sz="quarter" idx="14"/>
          </p:nvPr>
        </p:nvSpPr>
        <p:spPr>
          <a:xfrm>
            <a:off x="1764785" y="1496929"/>
            <a:ext cx="685800" cy="685800"/>
          </a:xfrm>
        </p:spPr>
        <p:txBody>
          <a:bodyPr>
            <a:normAutofit/>
          </a:bodyPr>
          <a:lstStyle>
            <a:lvl1pPr marL="0" indent="0">
              <a:buNone/>
              <a:defRPr sz="1200"/>
            </a:lvl1pPr>
          </a:lstStyle>
          <a:p>
            <a:endParaRPr lang="en-US" dirty="0"/>
          </a:p>
        </p:txBody>
      </p:sp>
      <p:sp>
        <p:nvSpPr>
          <p:cNvPr id="49" name="Text Placeholder 48">
            <a:extLst>
              <a:ext uri="{FF2B5EF4-FFF2-40B4-BE49-F238E27FC236}">
                <a16:creationId xmlns:a16="http://schemas.microsoft.com/office/drawing/2014/main" id="{B826816D-D004-DA46-A80A-0D9A8534E2AE}"/>
              </a:ext>
            </a:extLst>
          </p:cNvPr>
          <p:cNvSpPr>
            <a:spLocks noGrp="1"/>
          </p:cNvSpPr>
          <p:nvPr>
            <p:ph type="body" sz="quarter" idx="21"/>
          </p:nvPr>
        </p:nvSpPr>
        <p:spPr>
          <a:xfrm>
            <a:off x="1727199" y="5092709"/>
            <a:ext cx="2847047" cy="432590"/>
          </a:xfrm>
        </p:spPr>
        <p:txBody>
          <a:bodyPr anchor="ctr">
            <a:normAutofit/>
          </a:bodyPr>
          <a:lstStyle>
            <a:lvl1pPr marL="0" indent="0">
              <a:buNone/>
              <a:defRPr sz="2800">
                <a:latin typeface="+mj-lt"/>
              </a:defRPr>
            </a:lvl1pPr>
          </a:lstStyle>
          <a:p>
            <a:pPr lvl="0"/>
            <a:endParaRPr lang="en-US" dirty="0"/>
          </a:p>
        </p:txBody>
      </p:sp>
      <p:sp>
        <p:nvSpPr>
          <p:cNvPr id="50" name="Text Placeholder 37">
            <a:extLst>
              <a:ext uri="{FF2B5EF4-FFF2-40B4-BE49-F238E27FC236}">
                <a16:creationId xmlns:a16="http://schemas.microsoft.com/office/drawing/2014/main" id="{3A8866C0-3AB7-B947-A9B4-FBB964BF82D7}"/>
              </a:ext>
            </a:extLst>
          </p:cNvPr>
          <p:cNvSpPr>
            <a:spLocks noGrp="1"/>
          </p:cNvSpPr>
          <p:nvPr>
            <p:ph type="body" sz="quarter" idx="22"/>
          </p:nvPr>
        </p:nvSpPr>
        <p:spPr>
          <a:xfrm>
            <a:off x="1737063" y="5560226"/>
            <a:ext cx="2837413" cy="628295"/>
          </a:xfrm>
        </p:spPr>
        <p:txBody>
          <a:bodyPr>
            <a:noAutofit/>
          </a:bodyPr>
          <a:lstStyle>
            <a:lvl1pPr marL="0" indent="0">
              <a:buNone/>
              <a:defRPr sz="1400" b="0">
                <a:solidFill>
                  <a:schemeClr val="bg1"/>
                </a:solidFill>
                <a:latin typeface="+mn-lt"/>
              </a:defRPr>
            </a:lvl1pPr>
          </a:lstStyle>
          <a:p>
            <a:pPr lvl="0"/>
            <a:endParaRPr lang="en-US" dirty="0"/>
          </a:p>
        </p:txBody>
      </p:sp>
      <p:sp>
        <p:nvSpPr>
          <p:cNvPr id="63" name="Text Placeholder 48">
            <a:extLst>
              <a:ext uri="{FF2B5EF4-FFF2-40B4-BE49-F238E27FC236}">
                <a16:creationId xmlns:a16="http://schemas.microsoft.com/office/drawing/2014/main" id="{1F9E7899-790D-5F41-B4CF-EFFB4A745F44}"/>
              </a:ext>
            </a:extLst>
          </p:cNvPr>
          <p:cNvSpPr>
            <a:spLocks noGrp="1"/>
          </p:cNvSpPr>
          <p:nvPr>
            <p:ph type="body" sz="quarter" idx="29" hasCustomPrompt="1"/>
          </p:nvPr>
        </p:nvSpPr>
        <p:spPr>
          <a:xfrm>
            <a:off x="4636055" y="2692902"/>
            <a:ext cx="2913983" cy="1299250"/>
          </a:xfrm>
        </p:spPr>
        <p:txBody>
          <a:bodyPr anchor="ctr">
            <a:noAutofit/>
          </a:bodyPr>
          <a:lstStyle>
            <a:lvl1pPr marL="0" indent="0" algn="ctr">
              <a:buNone/>
              <a:defRPr sz="9600">
                <a:latin typeface="+mj-lt"/>
              </a:defRPr>
            </a:lvl1pPr>
          </a:lstStyle>
          <a:p>
            <a:pPr lvl="0"/>
            <a:r>
              <a:rPr lang="en-US" dirty="0"/>
              <a:t>00</a:t>
            </a:r>
          </a:p>
        </p:txBody>
      </p:sp>
      <p:sp>
        <p:nvSpPr>
          <p:cNvPr id="64" name="Text Placeholder 48">
            <a:extLst>
              <a:ext uri="{FF2B5EF4-FFF2-40B4-BE49-F238E27FC236}">
                <a16:creationId xmlns:a16="http://schemas.microsoft.com/office/drawing/2014/main" id="{E9783524-39A1-004A-A96F-F808DCD068FA}"/>
              </a:ext>
            </a:extLst>
          </p:cNvPr>
          <p:cNvSpPr>
            <a:spLocks noGrp="1"/>
          </p:cNvSpPr>
          <p:nvPr>
            <p:ph type="body" sz="quarter" idx="30"/>
          </p:nvPr>
        </p:nvSpPr>
        <p:spPr>
          <a:xfrm>
            <a:off x="4636055" y="4044840"/>
            <a:ext cx="2913983" cy="746492"/>
          </a:xfrm>
        </p:spPr>
        <p:txBody>
          <a:bodyPr anchor="t">
            <a:noAutofit/>
          </a:bodyPr>
          <a:lstStyle>
            <a:lvl1pPr marL="0" indent="0" algn="ctr">
              <a:buNone/>
              <a:defRPr sz="2500">
                <a:latin typeface="+mn-lt"/>
              </a:defRPr>
            </a:lvl1pPr>
          </a:lstStyle>
          <a:p>
            <a:pPr lvl="0"/>
            <a:endParaRPr lang="en-US" dirty="0"/>
          </a:p>
        </p:txBody>
      </p:sp>
      <p:cxnSp>
        <p:nvCxnSpPr>
          <p:cNvPr id="25" name="Straight Connector 24">
            <a:extLst>
              <a:ext uri="{FF2B5EF4-FFF2-40B4-BE49-F238E27FC236}">
                <a16:creationId xmlns:a16="http://schemas.microsoft.com/office/drawing/2014/main" id="{547CC347-13C7-E846-A9F9-6F31D8E65660}"/>
              </a:ext>
            </a:extLst>
          </p:cNvPr>
          <p:cNvCxnSpPr/>
          <p:nvPr userDrawn="1"/>
        </p:nvCxnSpPr>
        <p:spPr>
          <a:xfrm>
            <a:off x="1727199" y="2543628"/>
            <a:ext cx="8737600" cy="0"/>
          </a:xfrm>
          <a:prstGeom prst="line">
            <a:avLst/>
          </a:prstGeom>
          <a:ln w="50800">
            <a:gradFill>
              <a:gsLst>
                <a:gs pos="0">
                  <a:srgbClr val="012849"/>
                </a:gs>
                <a:gs pos="51000">
                  <a:srgbClr val="300D58"/>
                </a:gs>
                <a:gs pos="100000">
                  <a:srgbClr val="D2114B"/>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76313EC-A504-554A-B549-B849F2989BF9}"/>
              </a:ext>
            </a:extLst>
          </p:cNvPr>
          <p:cNvCxnSpPr/>
          <p:nvPr userDrawn="1"/>
        </p:nvCxnSpPr>
        <p:spPr>
          <a:xfrm>
            <a:off x="1727199" y="4901818"/>
            <a:ext cx="8737600" cy="0"/>
          </a:xfrm>
          <a:prstGeom prst="line">
            <a:avLst/>
          </a:prstGeom>
          <a:ln w="50800">
            <a:gradFill flip="none" rotWithShape="1">
              <a:gsLst>
                <a:gs pos="0">
                  <a:srgbClr val="012849"/>
                </a:gs>
                <a:gs pos="51000">
                  <a:srgbClr val="300D58"/>
                </a:gs>
                <a:gs pos="100000">
                  <a:srgbClr val="D2114B"/>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3" name="Text Placeholder 37">
            <a:extLst>
              <a:ext uri="{FF2B5EF4-FFF2-40B4-BE49-F238E27FC236}">
                <a16:creationId xmlns:a16="http://schemas.microsoft.com/office/drawing/2014/main" id="{431FCF63-C05A-E344-AB3F-D3940B35C73C}"/>
              </a:ext>
            </a:extLst>
          </p:cNvPr>
          <p:cNvSpPr>
            <a:spLocks noGrp="1"/>
          </p:cNvSpPr>
          <p:nvPr>
            <p:ph type="body" sz="quarter" idx="31" hasCustomPrompt="1"/>
          </p:nvPr>
        </p:nvSpPr>
        <p:spPr>
          <a:xfrm>
            <a:off x="5524030" y="1365180"/>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34" name="Text Placeholder 37">
            <a:extLst>
              <a:ext uri="{FF2B5EF4-FFF2-40B4-BE49-F238E27FC236}">
                <a16:creationId xmlns:a16="http://schemas.microsoft.com/office/drawing/2014/main" id="{A6C38863-ACA0-8F4F-AE6C-AE958ECE0E8E}"/>
              </a:ext>
            </a:extLst>
          </p:cNvPr>
          <p:cNvSpPr>
            <a:spLocks noGrp="1"/>
          </p:cNvSpPr>
          <p:nvPr>
            <p:ph type="body" sz="quarter" idx="32"/>
          </p:nvPr>
        </p:nvSpPr>
        <p:spPr>
          <a:xfrm>
            <a:off x="5524030" y="2072316"/>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35" name="Picture Placeholder 40">
            <a:extLst>
              <a:ext uri="{FF2B5EF4-FFF2-40B4-BE49-F238E27FC236}">
                <a16:creationId xmlns:a16="http://schemas.microsoft.com/office/drawing/2014/main" id="{D8E0B22A-CA40-5740-A0A6-9DE854B5B560}"/>
              </a:ext>
            </a:extLst>
          </p:cNvPr>
          <p:cNvSpPr>
            <a:spLocks noGrp="1"/>
          </p:cNvSpPr>
          <p:nvPr>
            <p:ph type="pic" sz="quarter" idx="33"/>
          </p:nvPr>
        </p:nvSpPr>
        <p:spPr>
          <a:xfrm>
            <a:off x="4797681" y="1496929"/>
            <a:ext cx="685800" cy="685800"/>
          </a:xfrm>
        </p:spPr>
        <p:txBody>
          <a:bodyPr>
            <a:normAutofit/>
          </a:bodyPr>
          <a:lstStyle>
            <a:lvl1pPr marL="0" indent="0">
              <a:buNone/>
              <a:defRPr sz="1200"/>
            </a:lvl1pPr>
          </a:lstStyle>
          <a:p>
            <a:endParaRPr lang="en-US" dirty="0"/>
          </a:p>
        </p:txBody>
      </p:sp>
      <p:sp>
        <p:nvSpPr>
          <p:cNvPr id="37" name="Text Placeholder 37">
            <a:extLst>
              <a:ext uri="{FF2B5EF4-FFF2-40B4-BE49-F238E27FC236}">
                <a16:creationId xmlns:a16="http://schemas.microsoft.com/office/drawing/2014/main" id="{2CE16174-6CDE-8546-A4FA-E8A754BCEEC2}"/>
              </a:ext>
            </a:extLst>
          </p:cNvPr>
          <p:cNvSpPr>
            <a:spLocks noGrp="1"/>
          </p:cNvSpPr>
          <p:nvPr>
            <p:ph type="body" sz="quarter" idx="34" hasCustomPrompt="1"/>
          </p:nvPr>
        </p:nvSpPr>
        <p:spPr>
          <a:xfrm>
            <a:off x="8516377" y="1365180"/>
            <a:ext cx="1858963" cy="681038"/>
          </a:xfrm>
        </p:spPr>
        <p:txBody>
          <a:bodyPr>
            <a:noAutofit/>
          </a:bodyPr>
          <a:lstStyle>
            <a:lvl1pPr marL="0" indent="0">
              <a:buNone/>
              <a:defRPr sz="4400">
                <a:solidFill>
                  <a:schemeClr val="accent5"/>
                </a:solidFill>
                <a:latin typeface="+mj-lt"/>
              </a:defRPr>
            </a:lvl1pPr>
          </a:lstStyle>
          <a:p>
            <a:pPr lvl="0"/>
            <a:r>
              <a:rPr lang="en-US" dirty="0"/>
              <a:t>0000</a:t>
            </a:r>
          </a:p>
        </p:txBody>
      </p:sp>
      <p:sp>
        <p:nvSpPr>
          <p:cNvPr id="40" name="Text Placeholder 37">
            <a:extLst>
              <a:ext uri="{FF2B5EF4-FFF2-40B4-BE49-F238E27FC236}">
                <a16:creationId xmlns:a16="http://schemas.microsoft.com/office/drawing/2014/main" id="{AE188CBA-5B72-5749-BFEE-EA92E12684C1}"/>
              </a:ext>
            </a:extLst>
          </p:cNvPr>
          <p:cNvSpPr>
            <a:spLocks noGrp="1"/>
          </p:cNvSpPr>
          <p:nvPr>
            <p:ph type="body" sz="quarter" idx="35"/>
          </p:nvPr>
        </p:nvSpPr>
        <p:spPr>
          <a:xfrm>
            <a:off x="8516377" y="2072316"/>
            <a:ext cx="1858963" cy="327579"/>
          </a:xfrm>
        </p:spPr>
        <p:txBody>
          <a:bodyPr>
            <a:noAutofit/>
          </a:bodyPr>
          <a:lstStyle>
            <a:lvl1pPr marL="0" indent="0">
              <a:buNone/>
              <a:defRPr sz="1400" b="0">
                <a:solidFill>
                  <a:schemeClr val="bg1"/>
                </a:solidFill>
                <a:latin typeface="+mn-lt"/>
              </a:defRPr>
            </a:lvl1pPr>
          </a:lstStyle>
          <a:p>
            <a:pPr lvl="0"/>
            <a:endParaRPr lang="en-US" dirty="0"/>
          </a:p>
        </p:txBody>
      </p:sp>
      <p:sp>
        <p:nvSpPr>
          <p:cNvPr id="48" name="Picture Placeholder 40">
            <a:extLst>
              <a:ext uri="{FF2B5EF4-FFF2-40B4-BE49-F238E27FC236}">
                <a16:creationId xmlns:a16="http://schemas.microsoft.com/office/drawing/2014/main" id="{38E4EA39-DF28-E240-8AF3-B698DA5E7928}"/>
              </a:ext>
            </a:extLst>
          </p:cNvPr>
          <p:cNvSpPr>
            <a:spLocks noGrp="1"/>
          </p:cNvSpPr>
          <p:nvPr>
            <p:ph type="pic" sz="quarter" idx="36"/>
          </p:nvPr>
        </p:nvSpPr>
        <p:spPr>
          <a:xfrm>
            <a:off x="7790028" y="1496929"/>
            <a:ext cx="685800" cy="685800"/>
          </a:xfrm>
        </p:spPr>
        <p:txBody>
          <a:bodyPr>
            <a:normAutofit/>
          </a:bodyPr>
          <a:lstStyle>
            <a:lvl1pPr marL="0" indent="0">
              <a:buNone/>
              <a:defRPr sz="1200"/>
            </a:lvl1pPr>
          </a:lstStyle>
          <a:p>
            <a:endParaRPr lang="en-US" dirty="0"/>
          </a:p>
        </p:txBody>
      </p:sp>
      <p:sp>
        <p:nvSpPr>
          <p:cNvPr id="51" name="Text Placeholder 48">
            <a:extLst>
              <a:ext uri="{FF2B5EF4-FFF2-40B4-BE49-F238E27FC236}">
                <a16:creationId xmlns:a16="http://schemas.microsoft.com/office/drawing/2014/main" id="{43AA019B-DE12-2A4F-BE7C-95B2DBBE05DF}"/>
              </a:ext>
            </a:extLst>
          </p:cNvPr>
          <p:cNvSpPr>
            <a:spLocks noGrp="1"/>
          </p:cNvSpPr>
          <p:nvPr>
            <p:ph type="body" sz="quarter" idx="37"/>
          </p:nvPr>
        </p:nvSpPr>
        <p:spPr>
          <a:xfrm>
            <a:off x="4666343" y="5092709"/>
            <a:ext cx="2847047" cy="432590"/>
          </a:xfrm>
        </p:spPr>
        <p:txBody>
          <a:bodyPr anchor="ctr">
            <a:normAutofit/>
          </a:bodyPr>
          <a:lstStyle>
            <a:lvl1pPr marL="0" indent="0">
              <a:buNone/>
              <a:defRPr sz="2800">
                <a:latin typeface="+mj-lt"/>
              </a:defRPr>
            </a:lvl1pPr>
          </a:lstStyle>
          <a:p>
            <a:pPr lvl="0"/>
            <a:endParaRPr lang="en-US" dirty="0"/>
          </a:p>
        </p:txBody>
      </p:sp>
      <p:sp>
        <p:nvSpPr>
          <p:cNvPr id="52" name="Text Placeholder 37">
            <a:extLst>
              <a:ext uri="{FF2B5EF4-FFF2-40B4-BE49-F238E27FC236}">
                <a16:creationId xmlns:a16="http://schemas.microsoft.com/office/drawing/2014/main" id="{7A071ED1-4B4E-8A46-857F-428B559A9E2A}"/>
              </a:ext>
            </a:extLst>
          </p:cNvPr>
          <p:cNvSpPr>
            <a:spLocks noGrp="1"/>
          </p:cNvSpPr>
          <p:nvPr>
            <p:ph type="body" sz="quarter" idx="38"/>
          </p:nvPr>
        </p:nvSpPr>
        <p:spPr>
          <a:xfrm>
            <a:off x="4676207" y="5560226"/>
            <a:ext cx="2837413" cy="628295"/>
          </a:xfrm>
        </p:spPr>
        <p:txBody>
          <a:bodyPr>
            <a:noAutofit/>
          </a:bodyPr>
          <a:lstStyle>
            <a:lvl1pPr marL="0" indent="0">
              <a:buNone/>
              <a:defRPr sz="1400" b="0">
                <a:solidFill>
                  <a:schemeClr val="bg1"/>
                </a:solidFill>
                <a:latin typeface="+mn-lt"/>
              </a:defRPr>
            </a:lvl1pPr>
          </a:lstStyle>
          <a:p>
            <a:pPr lvl="0"/>
            <a:endParaRPr lang="en-US" dirty="0"/>
          </a:p>
        </p:txBody>
      </p:sp>
      <p:sp>
        <p:nvSpPr>
          <p:cNvPr id="53" name="Text Placeholder 48">
            <a:extLst>
              <a:ext uri="{FF2B5EF4-FFF2-40B4-BE49-F238E27FC236}">
                <a16:creationId xmlns:a16="http://schemas.microsoft.com/office/drawing/2014/main" id="{4C1D63FB-FB87-5D40-9082-66E9922D06FF}"/>
              </a:ext>
            </a:extLst>
          </p:cNvPr>
          <p:cNvSpPr>
            <a:spLocks noGrp="1"/>
          </p:cNvSpPr>
          <p:nvPr>
            <p:ph type="body" sz="quarter" idx="39"/>
          </p:nvPr>
        </p:nvSpPr>
        <p:spPr>
          <a:xfrm>
            <a:off x="7572832" y="5092709"/>
            <a:ext cx="2847047" cy="432590"/>
          </a:xfrm>
        </p:spPr>
        <p:txBody>
          <a:bodyPr anchor="ctr">
            <a:normAutofit/>
          </a:bodyPr>
          <a:lstStyle>
            <a:lvl1pPr marL="0" indent="0">
              <a:buNone/>
              <a:defRPr sz="2800">
                <a:latin typeface="+mj-lt"/>
              </a:defRPr>
            </a:lvl1pPr>
          </a:lstStyle>
          <a:p>
            <a:pPr lvl="0"/>
            <a:endParaRPr lang="en-US" dirty="0"/>
          </a:p>
        </p:txBody>
      </p:sp>
      <p:sp>
        <p:nvSpPr>
          <p:cNvPr id="54" name="Text Placeholder 37">
            <a:extLst>
              <a:ext uri="{FF2B5EF4-FFF2-40B4-BE49-F238E27FC236}">
                <a16:creationId xmlns:a16="http://schemas.microsoft.com/office/drawing/2014/main" id="{ACDB670F-1EF5-8340-8661-69C4A0D61EA4}"/>
              </a:ext>
            </a:extLst>
          </p:cNvPr>
          <p:cNvSpPr>
            <a:spLocks noGrp="1"/>
          </p:cNvSpPr>
          <p:nvPr>
            <p:ph type="body" sz="quarter" idx="40"/>
          </p:nvPr>
        </p:nvSpPr>
        <p:spPr>
          <a:xfrm>
            <a:off x="7582696" y="5560226"/>
            <a:ext cx="2837413" cy="628295"/>
          </a:xfrm>
        </p:spPr>
        <p:txBody>
          <a:bodyPr>
            <a:noAutofit/>
          </a:bodyPr>
          <a:lstStyle>
            <a:lvl1pPr marL="0" indent="0">
              <a:buNone/>
              <a:defRPr sz="1400" b="0">
                <a:solidFill>
                  <a:schemeClr val="bg1"/>
                </a:solidFill>
                <a:latin typeface="+mn-lt"/>
              </a:defRPr>
            </a:lvl1pPr>
          </a:lstStyle>
          <a:p>
            <a:pPr lvl="0"/>
            <a:endParaRPr lang="en-US" dirty="0"/>
          </a:p>
        </p:txBody>
      </p:sp>
      <p:sp>
        <p:nvSpPr>
          <p:cNvPr id="55" name="Text Placeholder 48">
            <a:extLst>
              <a:ext uri="{FF2B5EF4-FFF2-40B4-BE49-F238E27FC236}">
                <a16:creationId xmlns:a16="http://schemas.microsoft.com/office/drawing/2014/main" id="{6A428F36-B6C1-8646-AA62-F01D575F814F}"/>
              </a:ext>
            </a:extLst>
          </p:cNvPr>
          <p:cNvSpPr>
            <a:spLocks noGrp="1"/>
          </p:cNvSpPr>
          <p:nvPr>
            <p:ph type="body" sz="quarter" idx="41"/>
          </p:nvPr>
        </p:nvSpPr>
        <p:spPr>
          <a:xfrm>
            <a:off x="1764785" y="3434392"/>
            <a:ext cx="2613519" cy="805535"/>
          </a:xfrm>
        </p:spPr>
        <p:txBody>
          <a:bodyPr anchor="ctr">
            <a:normAutofit/>
          </a:bodyPr>
          <a:lstStyle>
            <a:lvl1pPr marL="0" indent="0" algn="r">
              <a:buNone/>
              <a:defRPr sz="2000">
                <a:latin typeface="+mj-lt"/>
              </a:defRPr>
            </a:lvl1pPr>
          </a:lstStyle>
          <a:p>
            <a:pPr lvl="0"/>
            <a:endParaRPr lang="en-US" dirty="0"/>
          </a:p>
        </p:txBody>
      </p:sp>
      <p:sp>
        <p:nvSpPr>
          <p:cNvPr id="56" name="Text Placeholder 48">
            <a:extLst>
              <a:ext uri="{FF2B5EF4-FFF2-40B4-BE49-F238E27FC236}">
                <a16:creationId xmlns:a16="http://schemas.microsoft.com/office/drawing/2014/main" id="{3650B530-9E7A-9F44-BC87-E5FDFF47912A}"/>
              </a:ext>
            </a:extLst>
          </p:cNvPr>
          <p:cNvSpPr>
            <a:spLocks noGrp="1"/>
          </p:cNvSpPr>
          <p:nvPr>
            <p:ph type="body" sz="quarter" idx="42"/>
          </p:nvPr>
        </p:nvSpPr>
        <p:spPr>
          <a:xfrm>
            <a:off x="7790028" y="3434392"/>
            <a:ext cx="2613519" cy="805535"/>
          </a:xfrm>
        </p:spPr>
        <p:txBody>
          <a:bodyPr anchor="ctr">
            <a:normAutofit/>
          </a:bodyPr>
          <a:lstStyle>
            <a:lvl1pPr marL="0" indent="0" algn="l">
              <a:buNone/>
              <a:defRPr sz="2000">
                <a:latin typeface="+mj-lt"/>
              </a:defRPr>
            </a:lvl1pPr>
          </a:lstStyle>
          <a:p>
            <a:pPr lvl="0"/>
            <a:endParaRPr lang="en-US" dirty="0"/>
          </a:p>
        </p:txBody>
      </p:sp>
    </p:spTree>
    <p:extLst>
      <p:ext uri="{BB962C8B-B14F-4D97-AF65-F5344CB8AC3E}">
        <p14:creationId xmlns:p14="http://schemas.microsoft.com/office/powerpoint/2010/main" val="3348008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Slide - Chart">
    <p:bg>
      <p:bgPr>
        <a:gradFill>
          <a:gsLst>
            <a:gs pos="0">
              <a:schemeClr val="accent1">
                <a:lumMod val="50000"/>
              </a:schemeClr>
            </a:gs>
            <a:gs pos="59000">
              <a:schemeClr val="tx2">
                <a:lumMod val="50000"/>
              </a:schemeClr>
            </a:gs>
            <a:gs pos="100000">
              <a:schemeClr val="accent6">
                <a:lumMod val="50000"/>
              </a:schemeClr>
            </a:gs>
          </a:gsLst>
          <a:path path="circle">
            <a:fillToRect t="100000" r="100000"/>
          </a:path>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A8CEA-4F7D-C34F-A627-5D8C948EA43B}"/>
              </a:ext>
            </a:extLst>
          </p:cNvPr>
          <p:cNvSpPr/>
          <p:nvPr userDrawn="1"/>
        </p:nvSpPr>
        <p:spPr>
          <a:xfrm>
            <a:off x="0" y="1326776"/>
            <a:ext cx="12192000" cy="55312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9">
            <a:extLst>
              <a:ext uri="{FF2B5EF4-FFF2-40B4-BE49-F238E27FC236}">
                <a16:creationId xmlns:a16="http://schemas.microsoft.com/office/drawing/2014/main" id="{88C83D37-1FB2-A244-B0AA-9733FA3600DA}"/>
              </a:ext>
            </a:extLst>
          </p:cNvPr>
          <p:cNvSpPr>
            <a:spLocks noGrp="1"/>
          </p:cNvSpPr>
          <p:nvPr>
            <p:ph sz="quarter" idx="10"/>
          </p:nvPr>
        </p:nvSpPr>
        <p:spPr>
          <a:xfrm>
            <a:off x="279400"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4" name="Title Placeholder 1">
            <a:extLst>
              <a:ext uri="{FF2B5EF4-FFF2-40B4-BE49-F238E27FC236}">
                <a16:creationId xmlns:a16="http://schemas.microsoft.com/office/drawing/2014/main" id="{7A119ACA-C154-FC4B-A633-C401431990E7}"/>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p>
        </p:txBody>
      </p:sp>
      <p:sp>
        <p:nvSpPr>
          <p:cNvPr id="9" name="Content Placeholder 9">
            <a:extLst>
              <a:ext uri="{FF2B5EF4-FFF2-40B4-BE49-F238E27FC236}">
                <a16:creationId xmlns:a16="http://schemas.microsoft.com/office/drawing/2014/main" id="{9F545DF1-C9D1-6E40-A399-D9696EEA4472}"/>
              </a:ext>
            </a:extLst>
          </p:cNvPr>
          <p:cNvSpPr>
            <a:spLocks noGrp="1"/>
          </p:cNvSpPr>
          <p:nvPr>
            <p:ph sz="quarter" idx="11"/>
          </p:nvPr>
        </p:nvSpPr>
        <p:spPr>
          <a:xfrm>
            <a:off x="2250704"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0" name="Content Placeholder 9">
            <a:extLst>
              <a:ext uri="{FF2B5EF4-FFF2-40B4-BE49-F238E27FC236}">
                <a16:creationId xmlns:a16="http://schemas.microsoft.com/office/drawing/2014/main" id="{D02C8D3A-14F3-8546-8A52-9998CED68841}"/>
              </a:ext>
            </a:extLst>
          </p:cNvPr>
          <p:cNvSpPr>
            <a:spLocks noGrp="1"/>
          </p:cNvSpPr>
          <p:nvPr>
            <p:ph sz="quarter" idx="12"/>
          </p:nvPr>
        </p:nvSpPr>
        <p:spPr>
          <a:xfrm>
            <a:off x="4222008"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2" name="Content Placeholder 9">
            <a:extLst>
              <a:ext uri="{FF2B5EF4-FFF2-40B4-BE49-F238E27FC236}">
                <a16:creationId xmlns:a16="http://schemas.microsoft.com/office/drawing/2014/main" id="{3E323FF6-2614-1B44-A700-017A631DDB98}"/>
              </a:ext>
            </a:extLst>
          </p:cNvPr>
          <p:cNvSpPr>
            <a:spLocks noGrp="1"/>
          </p:cNvSpPr>
          <p:nvPr>
            <p:ph sz="quarter" idx="13"/>
          </p:nvPr>
        </p:nvSpPr>
        <p:spPr>
          <a:xfrm>
            <a:off x="6193312"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3" name="Content Placeholder 9">
            <a:extLst>
              <a:ext uri="{FF2B5EF4-FFF2-40B4-BE49-F238E27FC236}">
                <a16:creationId xmlns:a16="http://schemas.microsoft.com/office/drawing/2014/main" id="{B0DE123C-4FEB-6D4A-9F95-CA5A722AEC94}"/>
              </a:ext>
            </a:extLst>
          </p:cNvPr>
          <p:cNvSpPr>
            <a:spLocks noGrp="1"/>
          </p:cNvSpPr>
          <p:nvPr>
            <p:ph sz="quarter" idx="14"/>
          </p:nvPr>
        </p:nvSpPr>
        <p:spPr>
          <a:xfrm>
            <a:off x="8164616"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14" name="Content Placeholder 9">
            <a:extLst>
              <a:ext uri="{FF2B5EF4-FFF2-40B4-BE49-F238E27FC236}">
                <a16:creationId xmlns:a16="http://schemas.microsoft.com/office/drawing/2014/main" id="{3CA2A6A2-0F38-CD4E-8C6F-EC076B39B11A}"/>
              </a:ext>
            </a:extLst>
          </p:cNvPr>
          <p:cNvSpPr>
            <a:spLocks noGrp="1"/>
          </p:cNvSpPr>
          <p:nvPr>
            <p:ph sz="quarter" idx="15"/>
          </p:nvPr>
        </p:nvSpPr>
        <p:spPr>
          <a:xfrm>
            <a:off x="10135921" y="2545976"/>
            <a:ext cx="1705403" cy="391832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p:txBody>
      </p:sp>
      <p:sp>
        <p:nvSpPr>
          <p:cNvPr id="3" name="Rectangle 2">
            <a:extLst>
              <a:ext uri="{FF2B5EF4-FFF2-40B4-BE49-F238E27FC236}">
                <a16:creationId xmlns:a16="http://schemas.microsoft.com/office/drawing/2014/main" id="{358D21E9-1E63-9946-8BB7-38C812910D8C}"/>
              </a:ext>
            </a:extLst>
          </p:cNvPr>
          <p:cNvSpPr/>
          <p:nvPr userDrawn="1"/>
        </p:nvSpPr>
        <p:spPr>
          <a:xfrm>
            <a:off x="0" y="1290918"/>
            <a:ext cx="12192000" cy="11116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4A5373-1425-1043-AA1C-6A16EC2CC67D}"/>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bg2">
                    <a:lumMod val="75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bg2">
                  <a:lumMod val="75000"/>
                </a:schemeClr>
              </a:solidFill>
              <a:latin typeface="+mn-lt"/>
              <a:cs typeface="Arial" charset="0"/>
            </a:endParaRPr>
          </a:p>
        </p:txBody>
      </p:sp>
      <p:sp>
        <p:nvSpPr>
          <p:cNvPr id="15" name="Rectangle 14">
            <a:extLst>
              <a:ext uri="{FF2B5EF4-FFF2-40B4-BE49-F238E27FC236}">
                <a16:creationId xmlns:a16="http://schemas.microsoft.com/office/drawing/2014/main" id="{B4C72340-7756-EC4E-8B8B-670B1333FADA}"/>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712902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ple blocker Slide - White back">
    <p:bg>
      <p:bgPr>
        <a:solidFill>
          <a:schemeClr val="accent6">
            <a:lumMod val="50000"/>
          </a:schemeClr>
        </a:solidFill>
        <a:effectLst/>
      </p:bgPr>
    </p:bg>
    <p:spTree>
      <p:nvGrpSpPr>
        <p:cNvPr id="1" name=""/>
        <p:cNvGrpSpPr/>
        <p:nvPr/>
      </p:nvGrpSpPr>
      <p:grpSpPr>
        <a:xfrm>
          <a:off x="0" y="0"/>
          <a:ext cx="0" cy="0"/>
          <a:chOff x="0" y="0"/>
          <a:chExt cx="0" cy="0"/>
        </a:xfrm>
      </p:grpSpPr>
      <p:sp>
        <p:nvSpPr>
          <p:cNvPr id="97" name="Text Placeholder 96">
            <a:extLst>
              <a:ext uri="{FF2B5EF4-FFF2-40B4-BE49-F238E27FC236}">
                <a16:creationId xmlns:a16="http://schemas.microsoft.com/office/drawing/2014/main" id="{AE57E578-DC52-A749-8936-928192593614}"/>
              </a:ext>
            </a:extLst>
          </p:cNvPr>
          <p:cNvSpPr>
            <a:spLocks noGrp="1"/>
          </p:cNvSpPr>
          <p:nvPr>
            <p:ph type="body" sz="quarter" idx="10" hasCustomPrompt="1"/>
          </p:nvPr>
        </p:nvSpPr>
        <p:spPr>
          <a:xfrm>
            <a:off x="798513" y="143319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2" name="Title 1">
            <a:extLst>
              <a:ext uri="{FF2B5EF4-FFF2-40B4-BE49-F238E27FC236}">
                <a16:creationId xmlns:a16="http://schemas.microsoft.com/office/drawing/2014/main" id="{A7B102C0-91D1-1942-924C-2752D478D7F7}"/>
              </a:ext>
            </a:extLst>
          </p:cNvPr>
          <p:cNvSpPr>
            <a:spLocks noGrp="1"/>
          </p:cNvSpPr>
          <p:nvPr>
            <p:ph type="title"/>
          </p:nvPr>
        </p:nvSpPr>
        <p:spPr/>
        <p:txBody>
          <a:bodyPr/>
          <a:lstStyle/>
          <a:p>
            <a:r>
              <a:rPr lang="en-US"/>
              <a:t>Click to edit Master title style</a:t>
            </a:r>
          </a:p>
        </p:txBody>
      </p:sp>
      <p:grpSp>
        <p:nvGrpSpPr>
          <p:cNvPr id="4" name="Group 3">
            <a:extLst>
              <a:ext uri="{FF2B5EF4-FFF2-40B4-BE49-F238E27FC236}">
                <a16:creationId xmlns:a16="http://schemas.microsoft.com/office/drawing/2014/main" id="{CB47EB61-A2A6-1C46-B536-D6576FCE4426}"/>
              </a:ext>
            </a:extLst>
          </p:cNvPr>
          <p:cNvGrpSpPr/>
          <p:nvPr/>
        </p:nvGrpSpPr>
        <p:grpSpPr>
          <a:xfrm>
            <a:off x="2743200" y="2342766"/>
            <a:ext cx="8258175" cy="937468"/>
            <a:chOff x="2886075" y="1300163"/>
            <a:chExt cx="8258175" cy="1214440"/>
          </a:xfrm>
        </p:grpSpPr>
        <p:sp>
          <p:nvSpPr>
            <p:cNvPr id="19" name="Rounded Rectangle 18">
              <a:extLst>
                <a:ext uri="{FF2B5EF4-FFF2-40B4-BE49-F238E27FC236}">
                  <a16:creationId xmlns:a16="http://schemas.microsoft.com/office/drawing/2014/main" id="{57E6AD41-6E05-214F-BCCB-F874E953F067}"/>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72CF11A1-4C6B-7843-A2B3-157D95642FF4}"/>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280F34E-3A82-6044-BB20-D912170214B7}"/>
              </a:ext>
            </a:extLst>
          </p:cNvPr>
          <p:cNvGrpSpPr/>
          <p:nvPr/>
        </p:nvGrpSpPr>
        <p:grpSpPr>
          <a:xfrm>
            <a:off x="2743200" y="1071176"/>
            <a:ext cx="8258175" cy="1214440"/>
            <a:chOff x="2886075" y="1300163"/>
            <a:chExt cx="8258175" cy="1214440"/>
          </a:xfrm>
        </p:grpSpPr>
        <p:sp>
          <p:nvSpPr>
            <p:cNvPr id="45" name="Rounded Rectangle 44">
              <a:extLst>
                <a:ext uri="{FF2B5EF4-FFF2-40B4-BE49-F238E27FC236}">
                  <a16:creationId xmlns:a16="http://schemas.microsoft.com/office/drawing/2014/main" id="{F69195E0-522F-7C48-A139-3FDC3DC917BB}"/>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65198A97-B0F6-D641-A084-3E58EB304C4A}"/>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3274EE35-35F9-C741-BD35-116D4F77530F}"/>
              </a:ext>
            </a:extLst>
          </p:cNvPr>
          <p:cNvGrpSpPr/>
          <p:nvPr/>
        </p:nvGrpSpPr>
        <p:grpSpPr>
          <a:xfrm>
            <a:off x="2743200" y="3343215"/>
            <a:ext cx="8258175" cy="937468"/>
            <a:chOff x="2886075" y="1300163"/>
            <a:chExt cx="8258175" cy="1214440"/>
          </a:xfrm>
        </p:grpSpPr>
        <p:sp>
          <p:nvSpPr>
            <p:cNvPr id="56" name="Rounded Rectangle 55">
              <a:extLst>
                <a:ext uri="{FF2B5EF4-FFF2-40B4-BE49-F238E27FC236}">
                  <a16:creationId xmlns:a16="http://schemas.microsoft.com/office/drawing/2014/main" id="{95C7F2BA-7EF3-D649-ABD4-B3A8D4167CA0}"/>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C725F89A-EDA4-424F-B04F-7455D13B63BA}"/>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62EC358-B4A8-3A43-9B5A-366C3CA92D80}"/>
              </a:ext>
            </a:extLst>
          </p:cNvPr>
          <p:cNvGrpSpPr/>
          <p:nvPr/>
        </p:nvGrpSpPr>
        <p:grpSpPr>
          <a:xfrm>
            <a:off x="2743200" y="4343664"/>
            <a:ext cx="8258175" cy="937468"/>
            <a:chOff x="2886075" y="1300163"/>
            <a:chExt cx="8258175" cy="1214440"/>
          </a:xfrm>
        </p:grpSpPr>
        <p:sp>
          <p:nvSpPr>
            <p:cNvPr id="76" name="Rounded Rectangle 75">
              <a:extLst>
                <a:ext uri="{FF2B5EF4-FFF2-40B4-BE49-F238E27FC236}">
                  <a16:creationId xmlns:a16="http://schemas.microsoft.com/office/drawing/2014/main" id="{96820317-BA4B-C74A-B776-6A953D74E397}"/>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A21C6064-1FDF-444B-AF4A-CDB868ED52FC}"/>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1184C3F6-7A00-574F-9E3E-BADAC20EABA1}"/>
              </a:ext>
            </a:extLst>
          </p:cNvPr>
          <p:cNvGrpSpPr/>
          <p:nvPr/>
        </p:nvGrpSpPr>
        <p:grpSpPr>
          <a:xfrm>
            <a:off x="2743200" y="5343785"/>
            <a:ext cx="8258175" cy="937468"/>
            <a:chOff x="2886075" y="1300163"/>
            <a:chExt cx="8258175" cy="1214440"/>
          </a:xfrm>
        </p:grpSpPr>
        <p:sp>
          <p:nvSpPr>
            <p:cNvPr id="94" name="Rounded Rectangle 93">
              <a:extLst>
                <a:ext uri="{FF2B5EF4-FFF2-40B4-BE49-F238E27FC236}">
                  <a16:creationId xmlns:a16="http://schemas.microsoft.com/office/drawing/2014/main" id="{74079EC9-87F7-3040-8824-B0D3345B730E}"/>
                </a:ext>
              </a:extLst>
            </p:cNvPr>
            <p:cNvSpPr/>
            <p:nvPr/>
          </p:nvSpPr>
          <p:spPr>
            <a:xfrm>
              <a:off x="2886075" y="1371603"/>
              <a:ext cx="8258175" cy="1143000"/>
            </a:xfrm>
            <a:prstGeom prst="roundRect">
              <a:avLst>
                <a:gd name="adj" fmla="val 9464"/>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D0A7CBA0-2DD4-5844-9342-C88651C2391D}"/>
                </a:ext>
              </a:extLst>
            </p:cNvPr>
            <p:cNvSpPr/>
            <p:nvPr/>
          </p:nvSpPr>
          <p:spPr>
            <a:xfrm>
              <a:off x="2886075" y="1300163"/>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 Placeholder 96">
            <a:extLst>
              <a:ext uri="{FF2B5EF4-FFF2-40B4-BE49-F238E27FC236}">
                <a16:creationId xmlns:a16="http://schemas.microsoft.com/office/drawing/2014/main" id="{2AA0C608-0C85-EB42-853A-4F8E7FDC9E03}"/>
              </a:ext>
            </a:extLst>
          </p:cNvPr>
          <p:cNvSpPr>
            <a:spLocks noGrp="1"/>
          </p:cNvSpPr>
          <p:nvPr>
            <p:ph type="body" sz="quarter" idx="11" hasCustomPrompt="1"/>
          </p:nvPr>
        </p:nvSpPr>
        <p:spPr>
          <a:xfrm>
            <a:off x="798513" y="257111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99" name="Text Placeholder 96">
            <a:extLst>
              <a:ext uri="{FF2B5EF4-FFF2-40B4-BE49-F238E27FC236}">
                <a16:creationId xmlns:a16="http://schemas.microsoft.com/office/drawing/2014/main" id="{AAF26060-6C89-9D47-ACFB-36E61CBC4F99}"/>
              </a:ext>
            </a:extLst>
          </p:cNvPr>
          <p:cNvSpPr>
            <a:spLocks noGrp="1"/>
          </p:cNvSpPr>
          <p:nvPr>
            <p:ph type="body" sz="quarter" idx="12" hasCustomPrompt="1"/>
          </p:nvPr>
        </p:nvSpPr>
        <p:spPr>
          <a:xfrm>
            <a:off x="798513" y="357695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100" name="Text Placeholder 96">
            <a:extLst>
              <a:ext uri="{FF2B5EF4-FFF2-40B4-BE49-F238E27FC236}">
                <a16:creationId xmlns:a16="http://schemas.microsoft.com/office/drawing/2014/main" id="{47ACB516-E423-754D-9029-0941216A7903}"/>
              </a:ext>
            </a:extLst>
          </p:cNvPr>
          <p:cNvSpPr>
            <a:spLocks noGrp="1"/>
          </p:cNvSpPr>
          <p:nvPr>
            <p:ph type="body" sz="quarter" idx="13" hasCustomPrompt="1"/>
          </p:nvPr>
        </p:nvSpPr>
        <p:spPr>
          <a:xfrm>
            <a:off x="808673" y="459295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101" name="Text Placeholder 96">
            <a:extLst>
              <a:ext uri="{FF2B5EF4-FFF2-40B4-BE49-F238E27FC236}">
                <a16:creationId xmlns:a16="http://schemas.microsoft.com/office/drawing/2014/main" id="{C74D1EA2-E388-164A-A02F-101F93C85799}"/>
              </a:ext>
            </a:extLst>
          </p:cNvPr>
          <p:cNvSpPr>
            <a:spLocks noGrp="1"/>
          </p:cNvSpPr>
          <p:nvPr>
            <p:ph type="body" sz="quarter" idx="14" hasCustomPrompt="1"/>
          </p:nvPr>
        </p:nvSpPr>
        <p:spPr>
          <a:xfrm>
            <a:off x="808673" y="5568315"/>
            <a:ext cx="1822450" cy="457200"/>
          </a:xfrm>
        </p:spPr>
        <p:txBody>
          <a:bodyPr>
            <a:noAutofit/>
          </a:bodyPr>
          <a:lstStyle>
            <a:lvl1pPr marL="0" indent="0" algn="r">
              <a:buNone/>
              <a:defRPr sz="1400">
                <a:solidFill>
                  <a:schemeClr val="accent3"/>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Tree>
    <p:extLst>
      <p:ext uri="{BB962C8B-B14F-4D97-AF65-F5344CB8AC3E}">
        <p14:creationId xmlns:p14="http://schemas.microsoft.com/office/powerpoint/2010/main" val="2939233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blocker Slide - White back">
    <p:bg>
      <p:bgPr>
        <a:solidFill>
          <a:schemeClr val="accent6">
            <a:lumMod val="50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C8209F7-B342-5D42-960B-54DD2148EA55}"/>
              </a:ext>
            </a:extLst>
          </p:cNvPr>
          <p:cNvGrpSpPr/>
          <p:nvPr userDrawn="1"/>
        </p:nvGrpSpPr>
        <p:grpSpPr>
          <a:xfrm>
            <a:off x="1543506" y="1139630"/>
            <a:ext cx="2771392" cy="5118295"/>
            <a:chOff x="2530199" y="1342504"/>
            <a:chExt cx="8492610" cy="1166781"/>
          </a:xfrm>
        </p:grpSpPr>
        <p:sp>
          <p:nvSpPr>
            <p:cNvPr id="24" name="Rounded Rectangle 23">
              <a:extLst>
                <a:ext uri="{FF2B5EF4-FFF2-40B4-BE49-F238E27FC236}">
                  <a16:creationId xmlns:a16="http://schemas.microsoft.com/office/drawing/2014/main" id="{923BF94F-C777-704B-9300-75D02ACA4C86}"/>
                </a:ext>
              </a:extLst>
            </p:cNvPr>
            <p:cNvSpPr/>
            <p:nvPr/>
          </p:nvSpPr>
          <p:spPr>
            <a:xfrm>
              <a:off x="2530199" y="1342504"/>
              <a:ext cx="8492610" cy="1166781"/>
            </a:xfrm>
            <a:prstGeom prst="roundRect">
              <a:avLst>
                <a:gd name="adj" fmla="val 9464"/>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4728BFD7-CF4F-7241-8226-6880B7D6FF2D}"/>
                </a:ext>
              </a:extLst>
            </p:cNvPr>
            <p:cNvSpPr/>
            <p:nvPr/>
          </p:nvSpPr>
          <p:spPr>
            <a:xfrm>
              <a:off x="2530199" y="1342504"/>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582DBBAA-0C68-1D45-B62F-6C9F92D2D08C}"/>
              </a:ext>
            </a:extLst>
          </p:cNvPr>
          <p:cNvGrpSpPr/>
          <p:nvPr userDrawn="1"/>
        </p:nvGrpSpPr>
        <p:grpSpPr>
          <a:xfrm>
            <a:off x="4772481" y="1139630"/>
            <a:ext cx="2771392" cy="5118295"/>
            <a:chOff x="2530199" y="1342504"/>
            <a:chExt cx="8492610" cy="1166781"/>
          </a:xfrm>
        </p:grpSpPr>
        <p:sp>
          <p:nvSpPr>
            <p:cNvPr id="42" name="Rounded Rectangle 41">
              <a:extLst>
                <a:ext uri="{FF2B5EF4-FFF2-40B4-BE49-F238E27FC236}">
                  <a16:creationId xmlns:a16="http://schemas.microsoft.com/office/drawing/2014/main" id="{D39F5D77-3024-754E-94CF-58A559E2916F}"/>
                </a:ext>
              </a:extLst>
            </p:cNvPr>
            <p:cNvSpPr/>
            <p:nvPr/>
          </p:nvSpPr>
          <p:spPr>
            <a:xfrm>
              <a:off x="2530199" y="1342504"/>
              <a:ext cx="8492610" cy="1166781"/>
            </a:xfrm>
            <a:prstGeom prst="roundRect">
              <a:avLst>
                <a:gd name="adj" fmla="val 9464"/>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2C636C38-B57D-CD41-8760-25DC06DF4D6C}"/>
                </a:ext>
              </a:extLst>
            </p:cNvPr>
            <p:cNvSpPr/>
            <p:nvPr/>
          </p:nvSpPr>
          <p:spPr>
            <a:xfrm>
              <a:off x="2530199" y="1342504"/>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D83B3F8-0CB2-CF41-BF80-917E0DE4F522}"/>
              </a:ext>
            </a:extLst>
          </p:cNvPr>
          <p:cNvGrpSpPr/>
          <p:nvPr userDrawn="1"/>
        </p:nvGrpSpPr>
        <p:grpSpPr>
          <a:xfrm>
            <a:off x="8001456" y="1139630"/>
            <a:ext cx="2771392" cy="5118295"/>
            <a:chOff x="2530199" y="1342504"/>
            <a:chExt cx="8492610" cy="1166781"/>
          </a:xfrm>
        </p:grpSpPr>
        <p:sp>
          <p:nvSpPr>
            <p:cNvPr id="47" name="Rounded Rectangle 46">
              <a:extLst>
                <a:ext uri="{FF2B5EF4-FFF2-40B4-BE49-F238E27FC236}">
                  <a16:creationId xmlns:a16="http://schemas.microsoft.com/office/drawing/2014/main" id="{C471FBC3-04AE-5C4D-9EB4-723ACCD35E55}"/>
                </a:ext>
              </a:extLst>
            </p:cNvPr>
            <p:cNvSpPr/>
            <p:nvPr/>
          </p:nvSpPr>
          <p:spPr>
            <a:xfrm>
              <a:off x="2530199" y="1342504"/>
              <a:ext cx="8492610" cy="1166781"/>
            </a:xfrm>
            <a:prstGeom prst="roundRect">
              <a:avLst>
                <a:gd name="adj" fmla="val 9464"/>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0E058CE-3BA5-F148-BC83-6D9F5837DC16}"/>
                </a:ext>
              </a:extLst>
            </p:cNvPr>
            <p:cNvSpPr/>
            <p:nvPr/>
          </p:nvSpPr>
          <p:spPr>
            <a:xfrm>
              <a:off x="2530199" y="1342504"/>
              <a:ext cx="8186738" cy="1143000"/>
            </a:xfrm>
            <a:prstGeom prst="roundRect">
              <a:avLst>
                <a:gd name="adj" fmla="val 946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B102C0-91D1-1942-924C-2752D478D7F7}"/>
              </a:ext>
            </a:extLst>
          </p:cNvPr>
          <p:cNvSpPr>
            <a:spLocks noGrp="1"/>
          </p:cNvSpPr>
          <p:nvPr>
            <p:ph type="title"/>
          </p:nvPr>
        </p:nvSpPr>
        <p:spPr/>
        <p:txBody>
          <a:bodyPr/>
          <a:lstStyle/>
          <a:p>
            <a:r>
              <a:rPr lang="en-US"/>
              <a:t>Click to edit Master title style</a:t>
            </a:r>
          </a:p>
        </p:txBody>
      </p:sp>
      <p:sp>
        <p:nvSpPr>
          <p:cNvPr id="73" name="Text Placeholder 96">
            <a:extLst>
              <a:ext uri="{FF2B5EF4-FFF2-40B4-BE49-F238E27FC236}">
                <a16:creationId xmlns:a16="http://schemas.microsoft.com/office/drawing/2014/main" id="{359FD36C-EC35-CE46-B76A-80B5AA101393}"/>
              </a:ext>
            </a:extLst>
          </p:cNvPr>
          <p:cNvSpPr>
            <a:spLocks noGrp="1"/>
          </p:cNvSpPr>
          <p:nvPr>
            <p:ph type="body" sz="quarter" idx="10" hasCustomPrompt="1"/>
          </p:nvPr>
        </p:nvSpPr>
        <p:spPr>
          <a:xfrm>
            <a:off x="1745311" y="1338070"/>
            <a:ext cx="1822450" cy="457200"/>
          </a:xfrm>
        </p:spPr>
        <p:txBody>
          <a:bodyPr>
            <a:noAutofit/>
          </a:bodyPr>
          <a:lstStyle>
            <a:lvl1pPr marL="0" indent="0" algn="l">
              <a:buNone/>
              <a:defRPr sz="1400">
                <a:solidFill>
                  <a:schemeClr val="accent6"/>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74" name="Text Placeholder 96">
            <a:extLst>
              <a:ext uri="{FF2B5EF4-FFF2-40B4-BE49-F238E27FC236}">
                <a16:creationId xmlns:a16="http://schemas.microsoft.com/office/drawing/2014/main" id="{499D253E-590A-184F-B640-8E9657FCE235}"/>
              </a:ext>
            </a:extLst>
          </p:cNvPr>
          <p:cNvSpPr>
            <a:spLocks noGrp="1"/>
          </p:cNvSpPr>
          <p:nvPr>
            <p:ph type="body" sz="quarter" idx="11" hasCustomPrompt="1"/>
          </p:nvPr>
        </p:nvSpPr>
        <p:spPr>
          <a:xfrm>
            <a:off x="4959495" y="1338070"/>
            <a:ext cx="1822450" cy="457200"/>
          </a:xfrm>
        </p:spPr>
        <p:txBody>
          <a:bodyPr>
            <a:noAutofit/>
          </a:bodyPr>
          <a:lstStyle>
            <a:lvl1pPr marL="0" indent="0" algn="l">
              <a:buNone/>
              <a:defRPr sz="1400">
                <a:solidFill>
                  <a:schemeClr val="accent6"/>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75" name="Text Placeholder 96">
            <a:extLst>
              <a:ext uri="{FF2B5EF4-FFF2-40B4-BE49-F238E27FC236}">
                <a16:creationId xmlns:a16="http://schemas.microsoft.com/office/drawing/2014/main" id="{6DA64126-B0B7-9540-ADA1-A2F3045B865E}"/>
              </a:ext>
            </a:extLst>
          </p:cNvPr>
          <p:cNvSpPr>
            <a:spLocks noGrp="1"/>
          </p:cNvSpPr>
          <p:nvPr>
            <p:ph type="body" sz="quarter" idx="12" hasCustomPrompt="1"/>
          </p:nvPr>
        </p:nvSpPr>
        <p:spPr>
          <a:xfrm>
            <a:off x="8200535" y="1338070"/>
            <a:ext cx="1822450" cy="457200"/>
          </a:xfrm>
        </p:spPr>
        <p:txBody>
          <a:bodyPr>
            <a:noAutofit/>
          </a:bodyPr>
          <a:lstStyle>
            <a:lvl1pPr marL="0" indent="0" algn="l">
              <a:buNone/>
              <a:defRPr sz="1400">
                <a:solidFill>
                  <a:schemeClr val="accent6"/>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Tree>
    <p:extLst>
      <p:ext uri="{BB962C8B-B14F-4D97-AF65-F5344CB8AC3E}">
        <p14:creationId xmlns:p14="http://schemas.microsoft.com/office/powerpoint/2010/main" val="32607773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iner Slide - White back">
    <p:bg>
      <p:bgPr>
        <a:solidFill>
          <a:schemeClr val="accent6">
            <a:lumMod val="50000"/>
          </a:schemeClr>
        </a:solidFill>
        <a:effectLst/>
      </p:bgPr>
    </p:bg>
    <p:spTree>
      <p:nvGrpSpPr>
        <p:cNvPr id="1" name=""/>
        <p:cNvGrpSpPr/>
        <p:nvPr/>
      </p:nvGrpSpPr>
      <p:grpSpPr>
        <a:xfrm>
          <a:off x="0" y="0"/>
          <a:ext cx="0" cy="0"/>
          <a:chOff x="0" y="0"/>
          <a:chExt cx="0" cy="0"/>
        </a:xfrm>
      </p:grpSpPr>
      <p:sp>
        <p:nvSpPr>
          <p:cNvPr id="97" name="Text Placeholder 96">
            <a:extLst>
              <a:ext uri="{FF2B5EF4-FFF2-40B4-BE49-F238E27FC236}">
                <a16:creationId xmlns:a16="http://schemas.microsoft.com/office/drawing/2014/main" id="{AE57E578-DC52-A749-8936-928192593614}"/>
              </a:ext>
            </a:extLst>
          </p:cNvPr>
          <p:cNvSpPr>
            <a:spLocks noGrp="1"/>
          </p:cNvSpPr>
          <p:nvPr>
            <p:ph type="body" sz="quarter" idx="10" hasCustomPrompt="1"/>
          </p:nvPr>
        </p:nvSpPr>
        <p:spPr>
          <a:xfrm>
            <a:off x="798513" y="1727359"/>
            <a:ext cx="1822450" cy="457200"/>
          </a:xfrm>
        </p:spPr>
        <p:txBody>
          <a:bodyPr>
            <a:noAutofit/>
          </a:bodyPr>
          <a:lstStyle>
            <a:lvl1pPr marL="0" indent="0" algn="r">
              <a:buNone/>
              <a:defRPr sz="1400">
                <a:solidFill>
                  <a:schemeClr val="accent1"/>
                </a:solidFill>
                <a:latin typeface="+mj-lt"/>
              </a:defRPr>
            </a:lvl1pPr>
            <a:lvl2pPr marL="457200" indent="0" algn="r">
              <a:buNone/>
              <a:defRPr sz="1400">
                <a:latin typeface="+mj-lt"/>
              </a:defRPr>
            </a:lvl2pPr>
            <a:lvl3pPr marL="914400" indent="0" algn="r">
              <a:buNone/>
              <a:defRPr sz="1400">
                <a:latin typeface="+mj-lt"/>
              </a:defRPr>
            </a:lvl3pPr>
            <a:lvl4pPr marL="1371600" indent="0" algn="r">
              <a:buNone/>
              <a:defRPr sz="1400">
                <a:latin typeface="+mj-lt"/>
              </a:defRPr>
            </a:lvl4pPr>
            <a:lvl5pPr marL="1828800" indent="0" algn="r">
              <a:buNone/>
              <a:defRPr sz="1400">
                <a:latin typeface="+mj-lt"/>
              </a:defRPr>
            </a:lvl5pPr>
          </a:lstStyle>
          <a:p>
            <a:pPr lvl="0"/>
            <a:r>
              <a:rPr lang="en-US"/>
              <a:t>EDIT MASTER TEXT STYLES</a:t>
            </a:r>
          </a:p>
        </p:txBody>
      </p:sp>
      <p:sp>
        <p:nvSpPr>
          <p:cNvPr id="2" name="Title 1">
            <a:extLst>
              <a:ext uri="{FF2B5EF4-FFF2-40B4-BE49-F238E27FC236}">
                <a16:creationId xmlns:a16="http://schemas.microsoft.com/office/drawing/2014/main" id="{A7B102C0-91D1-1942-924C-2752D478D7F7}"/>
              </a:ext>
            </a:extLst>
          </p:cNvPr>
          <p:cNvSpPr>
            <a:spLocks noGrp="1"/>
          </p:cNvSpPr>
          <p:nvPr>
            <p:ph type="title"/>
          </p:nvPr>
        </p:nvSpPr>
        <p:spPr/>
        <p:txBody>
          <a:bodyPr/>
          <a:lstStyle/>
          <a:p>
            <a:r>
              <a:rPr lang="en-US"/>
              <a:t>Click to edit Master title style</a:t>
            </a:r>
          </a:p>
        </p:txBody>
      </p:sp>
      <p:grpSp>
        <p:nvGrpSpPr>
          <p:cNvPr id="23" name="Group 22">
            <a:extLst>
              <a:ext uri="{FF2B5EF4-FFF2-40B4-BE49-F238E27FC236}">
                <a16:creationId xmlns:a16="http://schemas.microsoft.com/office/drawing/2014/main" id="{5DC61A9F-0114-8544-A730-B14BFF811588}"/>
              </a:ext>
            </a:extLst>
          </p:cNvPr>
          <p:cNvGrpSpPr/>
          <p:nvPr userDrawn="1"/>
        </p:nvGrpSpPr>
        <p:grpSpPr>
          <a:xfrm>
            <a:off x="2743200" y="1385501"/>
            <a:ext cx="8732701" cy="4615254"/>
            <a:chOff x="2886075" y="1300163"/>
            <a:chExt cx="8271709" cy="1163349"/>
          </a:xfrm>
        </p:grpSpPr>
        <p:sp>
          <p:nvSpPr>
            <p:cNvPr id="24" name="Rounded Rectangle 23">
              <a:extLst>
                <a:ext uri="{FF2B5EF4-FFF2-40B4-BE49-F238E27FC236}">
                  <a16:creationId xmlns:a16="http://schemas.microsoft.com/office/drawing/2014/main" id="{0131899E-8828-0345-84D0-B51E8A368C9E}"/>
                </a:ext>
              </a:extLst>
            </p:cNvPr>
            <p:cNvSpPr/>
            <p:nvPr/>
          </p:nvSpPr>
          <p:spPr>
            <a:xfrm>
              <a:off x="2899609" y="1320512"/>
              <a:ext cx="8258175" cy="1143000"/>
            </a:xfrm>
            <a:prstGeom prst="roundRect">
              <a:avLst>
                <a:gd name="adj" fmla="val 61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BA5C604D-35D0-FD47-8908-DF83F5AE60E7}"/>
                </a:ext>
              </a:extLst>
            </p:cNvPr>
            <p:cNvSpPr/>
            <p:nvPr/>
          </p:nvSpPr>
          <p:spPr>
            <a:xfrm>
              <a:off x="2886075" y="1300163"/>
              <a:ext cx="8186738" cy="1143000"/>
            </a:xfrm>
            <a:prstGeom prst="roundRect">
              <a:avLst>
                <a:gd name="adj" fmla="val 5472"/>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0137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Slide - Pic left">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4608576" y="927100"/>
            <a:ext cx="7265924"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4608576" y="288925"/>
            <a:ext cx="6059424"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3" name="Picture 2">
            <a:extLst>
              <a:ext uri="{FF2B5EF4-FFF2-40B4-BE49-F238E27FC236}">
                <a16:creationId xmlns:a16="http://schemas.microsoft.com/office/drawing/2014/main" id="{4E1088D1-C40C-4C42-8782-31688EAE08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439242" cy="6858000"/>
          </a:xfrm>
          <a:prstGeom prst="rect">
            <a:avLst/>
          </a:prstGeom>
        </p:spPr>
      </p:pic>
      <p:sp>
        <p:nvSpPr>
          <p:cNvPr id="7" name="Rectangle 6">
            <a:extLst>
              <a:ext uri="{FF2B5EF4-FFF2-40B4-BE49-F238E27FC236}">
                <a16:creationId xmlns:a16="http://schemas.microsoft.com/office/drawing/2014/main" id="{15F5DC03-2249-3348-B493-AF17124FB83D}"/>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bg2">
                    <a:lumMod val="75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bg2">
                  <a:lumMod val="75000"/>
                </a:schemeClr>
              </a:solidFill>
              <a:latin typeface="+mn-lt"/>
              <a:cs typeface="Arial" charset="0"/>
            </a:endParaRPr>
          </a:p>
        </p:txBody>
      </p:sp>
      <p:pic>
        <p:nvPicPr>
          <p:cNvPr id="8" name="Picture 7" descr="A close up of a logo&#10;&#10;Description automatically generated">
            <a:extLst>
              <a:ext uri="{FF2B5EF4-FFF2-40B4-BE49-F238E27FC236}">
                <a16:creationId xmlns:a16="http://schemas.microsoft.com/office/drawing/2014/main" id="{8A5B113D-07FF-B54F-AB84-551C86C434CF}"/>
              </a:ext>
            </a:extLst>
          </p:cNvPr>
          <p:cNvPicPr>
            <a:picLocks noChangeAspect="1"/>
          </p:cNvPicPr>
          <p:nvPr userDrawn="1"/>
        </p:nvPicPr>
        <p:blipFill>
          <a:blip r:embed="rId3"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218115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Slide - Pic right">
    <p:bg>
      <p:bgPr>
        <a:solidFill>
          <a:schemeClr val="tx1">
            <a:lumMod val="20000"/>
            <a:lumOff val="80000"/>
          </a:schemeClr>
        </a:solidFill>
        <a:effectLst/>
      </p:bgPr>
    </p:bg>
    <p:spTree>
      <p:nvGrpSpPr>
        <p:cNvPr id="1" name=""/>
        <p:cNvGrpSpPr/>
        <p:nvPr/>
      </p:nvGrpSpPr>
      <p:grpSpPr>
        <a:xfrm>
          <a:off x="0" y="0"/>
          <a:ext cx="0" cy="0"/>
          <a:chOff x="0" y="0"/>
          <a:chExt cx="0" cy="0"/>
        </a:xfrm>
      </p:grpSpPr>
      <p:pic>
        <p:nvPicPr>
          <p:cNvPr id="11" name="Picture 10" descr="A picture containing indoor&#10;&#10;Description automatically generated">
            <a:extLst>
              <a:ext uri="{FF2B5EF4-FFF2-40B4-BE49-F238E27FC236}">
                <a16:creationId xmlns:a16="http://schemas.microsoft.com/office/drawing/2014/main" id="{9BDDFE60-CE2E-8946-AF14-1E21C8B42DE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752758" y="0"/>
            <a:ext cx="4439242" cy="6858000"/>
          </a:xfrm>
          <a:prstGeom prst="rect">
            <a:avLst/>
          </a:prstGeom>
        </p:spPr>
      </p:pic>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289716" y="927100"/>
            <a:ext cx="7265924" cy="553720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9716" y="288925"/>
            <a:ext cx="6059424"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12" name="Picture 11" descr="A close up of a logo&#10;&#10;Description automatically generated">
            <a:extLst>
              <a:ext uri="{FF2B5EF4-FFF2-40B4-BE49-F238E27FC236}">
                <a16:creationId xmlns:a16="http://schemas.microsoft.com/office/drawing/2014/main" id="{3D06E44A-2945-F044-8CFF-7E7FEBBDD09E}"/>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Rectangle 6">
            <a:extLst>
              <a:ext uri="{FF2B5EF4-FFF2-40B4-BE49-F238E27FC236}">
                <a16:creationId xmlns:a16="http://schemas.microsoft.com/office/drawing/2014/main" id="{DC0B4166-5702-0346-A2B2-6E7B1B59791A}"/>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377839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Slide - Pic bottom">
    <p:bg>
      <p:bgPr>
        <a:solidFill>
          <a:schemeClr val="tx1">
            <a:lumMod val="20000"/>
            <a:lumOff val="80000"/>
          </a:schemeClr>
        </a:solidFill>
        <a:effectLst/>
      </p:bgPr>
    </p:bg>
    <p:spTree>
      <p:nvGrpSpPr>
        <p:cNvPr id="1" name=""/>
        <p:cNvGrpSpPr/>
        <p:nvPr/>
      </p:nvGrpSpPr>
      <p:grpSpPr>
        <a:xfrm>
          <a:off x="0" y="0"/>
          <a:ext cx="0" cy="0"/>
          <a:chOff x="0" y="0"/>
          <a:chExt cx="0" cy="0"/>
        </a:xfrm>
      </p:grpSpPr>
      <p:pic>
        <p:nvPicPr>
          <p:cNvPr id="3" name="Picture 2" descr="A picture containing monitor, indoor&#10;&#10;Description automatically generated">
            <a:extLst>
              <a:ext uri="{FF2B5EF4-FFF2-40B4-BE49-F238E27FC236}">
                <a16:creationId xmlns:a16="http://schemas.microsoft.com/office/drawing/2014/main" id="{B0E8C567-710F-F440-BD9C-279ABC9F95E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939286"/>
            <a:ext cx="12192000" cy="2918714"/>
          </a:xfrm>
          <a:prstGeom prst="rect">
            <a:avLst/>
          </a:prstGeom>
        </p:spPr>
      </p:pic>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289716" y="927100"/>
            <a:ext cx="11560908" cy="2828036"/>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9716" y="288925"/>
            <a:ext cx="10329516"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sp>
        <p:nvSpPr>
          <p:cNvPr id="7" name="Rectangle 6">
            <a:extLst>
              <a:ext uri="{FF2B5EF4-FFF2-40B4-BE49-F238E27FC236}">
                <a16:creationId xmlns:a16="http://schemas.microsoft.com/office/drawing/2014/main" id="{15F5DC03-2249-3348-B493-AF17124FB83D}"/>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bg2">
                    <a:lumMod val="75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bg2">
                  <a:lumMod val="75000"/>
                </a:schemeClr>
              </a:solidFill>
              <a:latin typeface="+mn-lt"/>
              <a:cs typeface="Arial" charset="0"/>
            </a:endParaRPr>
          </a:p>
        </p:txBody>
      </p:sp>
      <p:pic>
        <p:nvPicPr>
          <p:cNvPr id="8" name="Picture 7" descr="A close up of a logo&#10;&#10;Description automatically generated">
            <a:extLst>
              <a:ext uri="{FF2B5EF4-FFF2-40B4-BE49-F238E27FC236}">
                <a16:creationId xmlns:a16="http://schemas.microsoft.com/office/drawing/2014/main" id="{001E67F7-5C37-3A43-B79C-AB8162459128}"/>
              </a:ext>
            </a:extLst>
          </p:cNvPr>
          <p:cNvPicPr>
            <a:picLocks noChangeAspect="1"/>
          </p:cNvPicPr>
          <p:nvPr userDrawn="1"/>
        </p:nvPicPr>
        <p:blipFill>
          <a:blip r:embed="rId3" cstate="screen">
            <a:alphaModFix/>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9" name="Rectangle 8">
            <a:extLst>
              <a:ext uri="{FF2B5EF4-FFF2-40B4-BE49-F238E27FC236}">
                <a16:creationId xmlns:a16="http://schemas.microsoft.com/office/drawing/2014/main" id="{0FFE0A83-EC07-0145-B88B-291E3C9EFB72}"/>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40862656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Slide - Pic header">
    <p:bg>
      <p:bgPr>
        <a:solidFill>
          <a:schemeClr val="tx1">
            <a:lumMod val="20000"/>
            <a:lumOff val="80000"/>
          </a:schemeClr>
        </a:solidFill>
        <a:effectLst/>
      </p:bgPr>
    </p:bg>
    <p:spTree>
      <p:nvGrpSpPr>
        <p:cNvPr id="1" name=""/>
        <p:cNvGrpSpPr/>
        <p:nvPr/>
      </p:nvGrpSpPr>
      <p:grpSpPr>
        <a:xfrm>
          <a:off x="0" y="0"/>
          <a:ext cx="0" cy="0"/>
          <a:chOff x="0" y="0"/>
          <a:chExt cx="0" cy="0"/>
        </a:xfrm>
      </p:grpSpPr>
      <p:pic>
        <p:nvPicPr>
          <p:cNvPr id="5" name="Picture 4" descr="A picture containing object, indoor&#10;&#10;Description automatically generated">
            <a:extLst>
              <a:ext uri="{FF2B5EF4-FFF2-40B4-BE49-F238E27FC236}">
                <a16:creationId xmlns:a16="http://schemas.microsoft.com/office/drawing/2014/main" id="{B879A35F-1CFF-9E49-A681-B4DA1BD6594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2918714"/>
          </a:xfrm>
          <a:prstGeom prst="rect">
            <a:avLst/>
          </a:prstGeom>
        </p:spPr>
      </p:pic>
      <p:sp>
        <p:nvSpPr>
          <p:cNvPr id="6" name="Content Placeholder 9">
            <a:extLst>
              <a:ext uri="{FF2B5EF4-FFF2-40B4-BE49-F238E27FC236}">
                <a16:creationId xmlns:a16="http://schemas.microsoft.com/office/drawing/2014/main" id="{5DE78542-C614-4845-96D0-AA99D4B3FDEB}"/>
              </a:ext>
            </a:extLst>
          </p:cNvPr>
          <p:cNvSpPr>
            <a:spLocks noGrp="1"/>
          </p:cNvSpPr>
          <p:nvPr>
            <p:ph sz="quarter" idx="10"/>
          </p:nvPr>
        </p:nvSpPr>
        <p:spPr>
          <a:xfrm>
            <a:off x="289716" y="3640848"/>
            <a:ext cx="11560908" cy="2828036"/>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C1A938B3-B0B5-6F40-B575-D6D11CB28926}"/>
              </a:ext>
            </a:extLst>
          </p:cNvPr>
          <p:cNvSpPr>
            <a:spLocks noGrp="1"/>
          </p:cNvSpPr>
          <p:nvPr>
            <p:ph type="title"/>
          </p:nvPr>
        </p:nvSpPr>
        <p:spPr>
          <a:xfrm>
            <a:off x="289716" y="3002673"/>
            <a:ext cx="10329516" cy="454025"/>
          </a:xfrm>
          <a:prstGeom prst="rect">
            <a:avLst/>
          </a:prstGeom>
        </p:spPr>
        <p:txBody>
          <a:bodyPr vert="horz" lIns="91440" tIns="45720" rIns="91440" bIns="45720" rtlCol="0" anchor="ctr">
            <a:normAutofit/>
          </a:bodyPr>
          <a:lstStyle>
            <a:lvl1pPr>
              <a:defRPr>
                <a:solidFill>
                  <a:schemeClr val="accent5"/>
                </a:solidFill>
              </a:defRPr>
            </a:lvl1pPr>
          </a:lstStyle>
          <a:p>
            <a:r>
              <a:rPr lang="en-US"/>
              <a:t>Click to edit Master title style</a:t>
            </a:r>
          </a:p>
        </p:txBody>
      </p:sp>
      <p:pic>
        <p:nvPicPr>
          <p:cNvPr id="10" name="Picture 9" descr="A close up of a logo&#10;&#10;Description automatically generated">
            <a:extLst>
              <a:ext uri="{FF2B5EF4-FFF2-40B4-BE49-F238E27FC236}">
                <a16:creationId xmlns:a16="http://schemas.microsoft.com/office/drawing/2014/main" id="{50F0716E-0F93-3448-804E-E21FDACCB313}"/>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Tree>
    <p:extLst>
      <p:ext uri="{BB962C8B-B14F-4D97-AF65-F5344CB8AC3E}">
        <p14:creationId xmlns:p14="http://schemas.microsoft.com/office/powerpoint/2010/main" val="5817739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2A6C841-1D25-B842-8DB2-C047C5F4C4BF}"/>
              </a:ext>
            </a:extLst>
          </p:cNvPr>
          <p:cNvSpPr>
            <a:spLocks noGrp="1"/>
          </p:cNvSpPr>
          <p:nvPr>
            <p:ph type="title" hasCustomPrompt="1"/>
          </p:nvPr>
        </p:nvSpPr>
        <p:spPr>
          <a:xfrm>
            <a:off x="287867" y="288925"/>
            <a:ext cx="7929033" cy="6137275"/>
          </a:xfrm>
          <a:prstGeom prst="rect">
            <a:avLst/>
          </a:prstGeom>
        </p:spPr>
        <p:txBody>
          <a:bodyPr vert="horz" lIns="91440" tIns="45720" rIns="91440" bIns="45720" rtlCol="0" anchor="b">
            <a:normAutofit/>
          </a:bodyPr>
          <a:lstStyle>
            <a:lvl1pPr>
              <a:defRPr sz="8800">
                <a:solidFill>
                  <a:schemeClr val="bg1"/>
                </a:solidFill>
                <a:latin typeface="+mn-lt"/>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82812E72-6B5B-5C4E-8208-064FF02C7A33}"/>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8" name="Content Placeholder 2">
            <a:extLst>
              <a:ext uri="{FF2B5EF4-FFF2-40B4-BE49-F238E27FC236}">
                <a16:creationId xmlns:a16="http://schemas.microsoft.com/office/drawing/2014/main" id="{7CA6BF75-3F66-B74B-9EDC-AF9DC62E5934}"/>
              </a:ext>
            </a:extLst>
          </p:cNvPr>
          <p:cNvSpPr>
            <a:spLocks noGrp="1"/>
          </p:cNvSpPr>
          <p:nvPr>
            <p:ph sz="quarter" idx="11"/>
          </p:nvPr>
        </p:nvSpPr>
        <p:spPr>
          <a:xfrm>
            <a:off x="8385175" y="5510784"/>
            <a:ext cx="3543300" cy="910654"/>
          </a:xfrm>
        </p:spPr>
        <p:txBody>
          <a:bodyPr anchor="b"/>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22998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12D5CE-C4A9-7D43-A371-7B9020C652E6}"/>
              </a:ext>
            </a:extLst>
          </p:cNvPr>
          <p:cNvPicPr>
            <a:picLocks noChangeAspect="1"/>
          </p:cNvPicPr>
          <p:nvPr userDrawn="1"/>
        </p:nvPicPr>
        <p:blipFill>
          <a:blip r:embed="rId3"/>
          <a:stretch>
            <a:fillRect/>
          </a:stretch>
        </p:blipFill>
        <p:spPr>
          <a:xfrm>
            <a:off x="0" y="7839"/>
            <a:ext cx="12178064" cy="6850161"/>
          </a:xfrm>
          <a:prstGeom prst="rect">
            <a:avLst/>
          </a:prstGeom>
        </p:spPr>
      </p:pic>
      <p:sp>
        <p:nvSpPr>
          <p:cNvPr id="13" name="Text Placeholder 17">
            <a:extLst>
              <a:ext uri="{FF2B5EF4-FFF2-40B4-BE49-F238E27FC236}">
                <a16:creationId xmlns:a16="http://schemas.microsoft.com/office/drawing/2014/main" id="{E73B82FB-1B87-3A41-850B-A6D2821EA82E}"/>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14" name="Title 1">
            <a:extLst>
              <a:ext uri="{FF2B5EF4-FFF2-40B4-BE49-F238E27FC236}">
                <a16:creationId xmlns:a16="http://schemas.microsoft.com/office/drawing/2014/main" id="{94D521C7-9933-A141-9AA9-D4AC3D1869AB}"/>
              </a:ext>
            </a:extLst>
          </p:cNvPr>
          <p:cNvSpPr>
            <a:spLocks noGrp="1"/>
          </p:cNvSpPr>
          <p:nvPr>
            <p:ph type="title"/>
          </p:nvPr>
        </p:nvSpPr>
        <p:spPr>
          <a:xfrm>
            <a:off x="607513" y="4468587"/>
            <a:ext cx="8245542" cy="1311727"/>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sp>
        <p:nvSpPr>
          <p:cNvPr id="9" name="Text Placeholder 17">
            <a:extLst>
              <a:ext uri="{FF2B5EF4-FFF2-40B4-BE49-F238E27FC236}">
                <a16:creationId xmlns:a16="http://schemas.microsoft.com/office/drawing/2014/main" id="{58C21C8A-CE4A-7E49-97CD-20720259039C}"/>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2">
                    <a:lumMod val="60000"/>
                    <a:lumOff val="40000"/>
                  </a:schemeClr>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7" name="Rectangle 6">
            <a:extLst>
              <a:ext uri="{FF2B5EF4-FFF2-40B4-BE49-F238E27FC236}">
                <a16:creationId xmlns:a16="http://schemas.microsoft.com/office/drawing/2014/main" id="{91D93EA0-45F5-4448-B4FD-A67F45AD710B}"/>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910207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2A6C841-1D25-B842-8DB2-C047C5F4C4BF}"/>
              </a:ext>
            </a:extLst>
          </p:cNvPr>
          <p:cNvSpPr>
            <a:spLocks noGrp="1"/>
          </p:cNvSpPr>
          <p:nvPr>
            <p:ph type="title" hasCustomPrompt="1"/>
          </p:nvPr>
        </p:nvSpPr>
        <p:spPr>
          <a:xfrm>
            <a:off x="287867" y="288925"/>
            <a:ext cx="7929033" cy="2931947"/>
          </a:xfrm>
          <a:prstGeom prst="rect">
            <a:avLst/>
          </a:prstGeom>
        </p:spPr>
        <p:txBody>
          <a:bodyPr vert="horz" lIns="91440" tIns="45720" rIns="91440" bIns="45720" rtlCol="0" anchor="b">
            <a:normAutofit/>
          </a:bodyPr>
          <a:lstStyle>
            <a:lvl1pPr>
              <a:defRPr sz="5400">
                <a:solidFill>
                  <a:schemeClr val="bg1"/>
                </a:solidFill>
                <a:latin typeface="+mn-lt"/>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82812E72-6B5B-5C4E-8208-064FF02C7A33}"/>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cxnSp>
        <p:nvCxnSpPr>
          <p:cNvPr id="3" name="Straight Connector 2">
            <a:extLst>
              <a:ext uri="{FF2B5EF4-FFF2-40B4-BE49-F238E27FC236}">
                <a16:creationId xmlns:a16="http://schemas.microsoft.com/office/drawing/2014/main" id="{F75BF98A-4E60-1E48-98EB-B58FBA3F58A4}"/>
              </a:ext>
            </a:extLst>
          </p:cNvPr>
          <p:cNvCxnSpPr/>
          <p:nvPr userDrawn="1"/>
        </p:nvCxnSpPr>
        <p:spPr>
          <a:xfrm>
            <a:off x="286603" y="3343701"/>
            <a:ext cx="11696131"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3" name="Text Placeholder 10">
            <a:extLst>
              <a:ext uri="{FF2B5EF4-FFF2-40B4-BE49-F238E27FC236}">
                <a16:creationId xmlns:a16="http://schemas.microsoft.com/office/drawing/2014/main" id="{17FFB1F1-6B28-C640-A34D-2CAB7F198EF8}"/>
              </a:ext>
            </a:extLst>
          </p:cNvPr>
          <p:cNvSpPr>
            <a:spLocks noGrp="1"/>
          </p:cNvSpPr>
          <p:nvPr>
            <p:ph type="body" sz="quarter" idx="12" hasCustomPrompt="1"/>
          </p:nvPr>
        </p:nvSpPr>
        <p:spPr>
          <a:xfrm>
            <a:off x="287338" y="3486150"/>
            <a:ext cx="7929562" cy="2994025"/>
          </a:xfrm>
        </p:spPr>
        <p:txBody>
          <a:bodyPr>
            <a:normAutofit/>
          </a:bodyPr>
          <a:lstStyle>
            <a:lvl1pPr marL="0" indent="0">
              <a:buNone/>
              <a:defRPr sz="5400"/>
            </a:lvl1pPr>
          </a:lstStyle>
          <a:p>
            <a:pPr lvl="0"/>
            <a:r>
              <a:rPr lang="en-US"/>
              <a:t>“Click to edit Master title style”</a:t>
            </a:r>
          </a:p>
        </p:txBody>
      </p:sp>
      <p:sp>
        <p:nvSpPr>
          <p:cNvPr id="11" name="Content Placeholder 2">
            <a:extLst>
              <a:ext uri="{FF2B5EF4-FFF2-40B4-BE49-F238E27FC236}">
                <a16:creationId xmlns:a16="http://schemas.microsoft.com/office/drawing/2014/main" id="{8934DB1F-8556-C947-9C8C-5DF1159B387C}"/>
              </a:ext>
            </a:extLst>
          </p:cNvPr>
          <p:cNvSpPr>
            <a:spLocks noGrp="1"/>
          </p:cNvSpPr>
          <p:nvPr>
            <p:ph sz="quarter" idx="14"/>
          </p:nvPr>
        </p:nvSpPr>
        <p:spPr>
          <a:xfrm>
            <a:off x="8385175" y="2304817"/>
            <a:ext cx="3543300" cy="910654"/>
          </a:xfrm>
        </p:spPr>
        <p:txBody>
          <a:bodyPr anchor="b"/>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
        <p:nvSpPr>
          <p:cNvPr id="12" name="Content Placeholder 2">
            <a:extLst>
              <a:ext uri="{FF2B5EF4-FFF2-40B4-BE49-F238E27FC236}">
                <a16:creationId xmlns:a16="http://schemas.microsoft.com/office/drawing/2014/main" id="{569C9ADA-8737-D34D-8FC6-330578B78301}"/>
              </a:ext>
            </a:extLst>
          </p:cNvPr>
          <p:cNvSpPr>
            <a:spLocks noGrp="1"/>
          </p:cNvSpPr>
          <p:nvPr>
            <p:ph sz="quarter" idx="15"/>
          </p:nvPr>
        </p:nvSpPr>
        <p:spPr>
          <a:xfrm>
            <a:off x="8385175" y="3463057"/>
            <a:ext cx="3543300" cy="910654"/>
          </a:xfrm>
        </p:spPr>
        <p:txBody>
          <a:bodyPr anchor="t"/>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0831388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2A6C841-1D25-B842-8DB2-C047C5F4C4BF}"/>
              </a:ext>
            </a:extLst>
          </p:cNvPr>
          <p:cNvSpPr>
            <a:spLocks noGrp="1"/>
          </p:cNvSpPr>
          <p:nvPr>
            <p:ph type="title" hasCustomPrompt="1"/>
          </p:nvPr>
        </p:nvSpPr>
        <p:spPr>
          <a:xfrm>
            <a:off x="292342" y="288925"/>
            <a:ext cx="7929033" cy="2931947"/>
          </a:xfrm>
          <a:prstGeom prst="rect">
            <a:avLst/>
          </a:prstGeom>
        </p:spPr>
        <p:txBody>
          <a:bodyPr vert="horz" lIns="91440" tIns="45720" rIns="91440" bIns="45720" rtlCol="0" anchor="b">
            <a:normAutofit/>
          </a:bodyPr>
          <a:lstStyle>
            <a:lvl1pPr>
              <a:defRPr sz="5400">
                <a:solidFill>
                  <a:schemeClr val="bg1"/>
                </a:solidFill>
                <a:latin typeface="+mn-lt"/>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82812E72-6B5B-5C4E-8208-064FF02C7A33}"/>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contrast="-58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cxnSp>
        <p:nvCxnSpPr>
          <p:cNvPr id="3" name="Straight Connector 2">
            <a:extLst>
              <a:ext uri="{FF2B5EF4-FFF2-40B4-BE49-F238E27FC236}">
                <a16:creationId xmlns:a16="http://schemas.microsoft.com/office/drawing/2014/main" id="{F75BF98A-4E60-1E48-98EB-B58FBA3F58A4}"/>
              </a:ext>
            </a:extLst>
          </p:cNvPr>
          <p:cNvCxnSpPr/>
          <p:nvPr userDrawn="1"/>
        </p:nvCxnSpPr>
        <p:spPr>
          <a:xfrm>
            <a:off x="286603" y="3343701"/>
            <a:ext cx="11696131"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ext Placeholder 9">
            <a:extLst>
              <a:ext uri="{FF2B5EF4-FFF2-40B4-BE49-F238E27FC236}">
                <a16:creationId xmlns:a16="http://schemas.microsoft.com/office/drawing/2014/main" id="{54473A4A-A88F-044C-9A71-4BB490A77E8A}"/>
              </a:ext>
            </a:extLst>
          </p:cNvPr>
          <p:cNvSpPr>
            <a:spLocks noGrp="1"/>
          </p:cNvSpPr>
          <p:nvPr>
            <p:ph type="body" sz="quarter" idx="13" hasCustomPrompt="1"/>
          </p:nvPr>
        </p:nvSpPr>
        <p:spPr>
          <a:xfrm>
            <a:off x="287338" y="3497263"/>
            <a:ext cx="5707062" cy="1866900"/>
          </a:xfrm>
        </p:spPr>
        <p:txBody>
          <a:bodyPr>
            <a:normAutofit/>
          </a:bodyPr>
          <a:lstStyle>
            <a:lvl1pPr marL="0" indent="0">
              <a:buNone/>
              <a:defRPr sz="4000"/>
            </a:lvl1pPr>
          </a:lstStyle>
          <a:p>
            <a:pPr lvl="0"/>
            <a:r>
              <a:rPr lang="en-US"/>
              <a:t>“Click to edit Master title style”</a:t>
            </a:r>
          </a:p>
        </p:txBody>
      </p:sp>
      <p:sp>
        <p:nvSpPr>
          <p:cNvPr id="13" name="Text Placeholder 9">
            <a:extLst>
              <a:ext uri="{FF2B5EF4-FFF2-40B4-BE49-F238E27FC236}">
                <a16:creationId xmlns:a16="http://schemas.microsoft.com/office/drawing/2014/main" id="{0DD41FCC-FD36-F140-AE83-9D8577150F5E}"/>
              </a:ext>
            </a:extLst>
          </p:cNvPr>
          <p:cNvSpPr>
            <a:spLocks noGrp="1"/>
          </p:cNvSpPr>
          <p:nvPr>
            <p:ph type="body" sz="quarter" idx="14" hasCustomPrompt="1"/>
          </p:nvPr>
        </p:nvSpPr>
        <p:spPr>
          <a:xfrm>
            <a:off x="6172483" y="3497263"/>
            <a:ext cx="5782097" cy="1866900"/>
          </a:xfrm>
        </p:spPr>
        <p:txBody>
          <a:bodyPr>
            <a:normAutofit/>
          </a:bodyPr>
          <a:lstStyle>
            <a:lvl1pPr marL="0" indent="0">
              <a:buNone/>
              <a:defRPr sz="4000"/>
            </a:lvl1pPr>
          </a:lstStyle>
          <a:p>
            <a:pPr lvl="0"/>
            <a:r>
              <a:rPr lang="en-US"/>
              <a:t>“Click to edit Master title style”</a:t>
            </a:r>
          </a:p>
        </p:txBody>
      </p:sp>
      <p:sp>
        <p:nvSpPr>
          <p:cNvPr id="19" name="Content Placeholder 2">
            <a:extLst>
              <a:ext uri="{FF2B5EF4-FFF2-40B4-BE49-F238E27FC236}">
                <a16:creationId xmlns:a16="http://schemas.microsoft.com/office/drawing/2014/main" id="{58E02BEB-BF90-5D44-B5C5-97C867F4417F}"/>
              </a:ext>
            </a:extLst>
          </p:cNvPr>
          <p:cNvSpPr>
            <a:spLocks noGrp="1"/>
          </p:cNvSpPr>
          <p:nvPr>
            <p:ph sz="quarter" idx="18"/>
          </p:nvPr>
        </p:nvSpPr>
        <p:spPr>
          <a:xfrm>
            <a:off x="8385175" y="2304817"/>
            <a:ext cx="3543300" cy="910654"/>
          </a:xfrm>
        </p:spPr>
        <p:txBody>
          <a:bodyPr anchor="b"/>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
        <p:nvSpPr>
          <p:cNvPr id="21" name="Content Placeholder 2">
            <a:extLst>
              <a:ext uri="{FF2B5EF4-FFF2-40B4-BE49-F238E27FC236}">
                <a16:creationId xmlns:a16="http://schemas.microsoft.com/office/drawing/2014/main" id="{DEC548B8-6D2A-6041-B24B-23F67C04F696}"/>
              </a:ext>
            </a:extLst>
          </p:cNvPr>
          <p:cNvSpPr>
            <a:spLocks noGrp="1"/>
          </p:cNvSpPr>
          <p:nvPr>
            <p:ph sz="quarter" idx="19"/>
          </p:nvPr>
        </p:nvSpPr>
        <p:spPr>
          <a:xfrm>
            <a:off x="6190615" y="5511313"/>
            <a:ext cx="4096214" cy="910654"/>
          </a:xfrm>
        </p:spPr>
        <p:txBody>
          <a:bodyPr anchor="t"/>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
        <p:nvSpPr>
          <p:cNvPr id="22" name="Content Placeholder 2">
            <a:extLst>
              <a:ext uri="{FF2B5EF4-FFF2-40B4-BE49-F238E27FC236}">
                <a16:creationId xmlns:a16="http://schemas.microsoft.com/office/drawing/2014/main" id="{B99D944A-8E82-1F43-9D26-2EA3F5FE03F7}"/>
              </a:ext>
            </a:extLst>
          </p:cNvPr>
          <p:cNvSpPr>
            <a:spLocks noGrp="1"/>
          </p:cNvSpPr>
          <p:nvPr>
            <p:ph sz="quarter" idx="20"/>
          </p:nvPr>
        </p:nvSpPr>
        <p:spPr>
          <a:xfrm>
            <a:off x="289687" y="5511313"/>
            <a:ext cx="4096214" cy="910654"/>
          </a:xfrm>
        </p:spPr>
        <p:txBody>
          <a:bodyPr anchor="t"/>
          <a:lstStyle>
            <a:lvl1pPr marL="342900" indent="-342900">
              <a:buFont typeface="System Font Regular"/>
              <a:buChar char="⁃"/>
              <a:defRPr/>
            </a:lvl1pPr>
            <a:lvl2pPr marL="457200" indent="0">
              <a:buFont typeface="System Font Regular"/>
              <a:buNone/>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73271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ustry-specific Cover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C0982F-2894-F34E-9D19-BFF46D38A780}"/>
              </a:ext>
            </a:extLst>
          </p:cNvPr>
          <p:cNvPicPr>
            <a:picLocks noChangeAspect="1"/>
          </p:cNvPicPr>
          <p:nvPr userDrawn="1"/>
        </p:nvPicPr>
        <p:blipFill rotWithShape="1">
          <a:blip r:embed="rId3"/>
          <a:srcRect t="61127"/>
          <a:stretch/>
        </p:blipFill>
        <p:spPr>
          <a:xfrm>
            <a:off x="0" y="4211392"/>
            <a:ext cx="12191999" cy="2665928"/>
          </a:xfrm>
          <a:prstGeom prst="rect">
            <a:avLst/>
          </a:prstGeom>
        </p:spPr>
      </p:pic>
      <p:sp>
        <p:nvSpPr>
          <p:cNvPr id="5" name="Text Placeholder 17">
            <a:extLst>
              <a:ext uri="{FF2B5EF4-FFF2-40B4-BE49-F238E27FC236}">
                <a16:creationId xmlns:a16="http://schemas.microsoft.com/office/drawing/2014/main" id="{03B3DD6E-E91E-B248-877A-1CB135E7C30D}"/>
              </a:ext>
            </a:extLst>
          </p:cNvPr>
          <p:cNvSpPr>
            <a:spLocks noGrp="1"/>
          </p:cNvSpPr>
          <p:nvPr>
            <p:ph type="body" sz="quarter" idx="12" hasCustomPrompt="1"/>
          </p:nvPr>
        </p:nvSpPr>
        <p:spPr>
          <a:xfrm>
            <a:off x="609273" y="5850526"/>
            <a:ext cx="8241743" cy="33596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6" name="Title 1">
            <a:extLst>
              <a:ext uri="{FF2B5EF4-FFF2-40B4-BE49-F238E27FC236}">
                <a16:creationId xmlns:a16="http://schemas.microsoft.com/office/drawing/2014/main" id="{CF003820-AA7E-FC41-902A-D78A79918E43}"/>
              </a:ext>
            </a:extLst>
          </p:cNvPr>
          <p:cNvSpPr>
            <a:spLocks noGrp="1"/>
          </p:cNvSpPr>
          <p:nvPr>
            <p:ph type="title" hasCustomPrompt="1"/>
          </p:nvPr>
        </p:nvSpPr>
        <p:spPr>
          <a:xfrm>
            <a:off x="607513" y="4468587"/>
            <a:ext cx="8245542" cy="1311727"/>
          </a:xfrm>
          <a:prstGeom prst="rect">
            <a:avLst/>
          </a:prstGeom>
        </p:spPr>
        <p:txBody>
          <a:bodyPr anchor="b"/>
          <a:lstStyle>
            <a:lvl1pPr algn="l">
              <a:defRPr sz="4000">
                <a:solidFill>
                  <a:schemeClr val="tx1"/>
                </a:solidFill>
              </a:defRPr>
            </a:lvl1pPr>
          </a:lstStyle>
          <a:p>
            <a:r>
              <a:rPr lang="en-US" dirty="0"/>
              <a:t>Industry-specific Cover</a:t>
            </a:r>
          </a:p>
        </p:txBody>
      </p:sp>
      <p:sp>
        <p:nvSpPr>
          <p:cNvPr id="7" name="Text Placeholder 17">
            <a:extLst>
              <a:ext uri="{FF2B5EF4-FFF2-40B4-BE49-F238E27FC236}">
                <a16:creationId xmlns:a16="http://schemas.microsoft.com/office/drawing/2014/main" id="{CB5203C8-9532-2548-8B7C-C0F9AEEFEF66}"/>
              </a:ext>
            </a:extLst>
          </p:cNvPr>
          <p:cNvSpPr>
            <a:spLocks noGrp="1"/>
          </p:cNvSpPr>
          <p:nvPr>
            <p:ph type="body" sz="quarter" idx="13" hasCustomPrompt="1"/>
          </p:nvPr>
        </p:nvSpPr>
        <p:spPr>
          <a:xfrm>
            <a:off x="609272" y="6372226"/>
            <a:ext cx="2691141" cy="257176"/>
          </a:xfrm>
          <a:prstGeom prst="rect">
            <a:avLst/>
          </a:prstGeom>
        </p:spPr>
        <p:txBody>
          <a:bodyPr anchor="ctr">
            <a:noAutofit/>
          </a:bodyPr>
          <a:lstStyle>
            <a:lvl1pPr marL="0" indent="0" algn="l">
              <a:lnSpc>
                <a:spcPct val="80000"/>
              </a:lnSpc>
              <a:buNone/>
              <a:defRPr sz="1600">
                <a:solidFill>
                  <a:schemeClr val="accent2">
                    <a:lumMod val="60000"/>
                    <a:lumOff val="40000"/>
                  </a:schemeClr>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Edit date, name or version</a:t>
            </a:r>
          </a:p>
        </p:txBody>
      </p:sp>
      <p:sp>
        <p:nvSpPr>
          <p:cNvPr id="8" name="Rectangle 7">
            <a:extLst>
              <a:ext uri="{FF2B5EF4-FFF2-40B4-BE49-F238E27FC236}">
                <a16:creationId xmlns:a16="http://schemas.microsoft.com/office/drawing/2014/main" id="{F729D1C6-F39F-1242-BFE2-F832C1CC8A35}"/>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tx1"/>
                </a:solidFill>
                <a:latin typeface="Franklin Gothic Book" panose="020B0503020102020204" pitchFamily="34" charset="0"/>
                <a:cs typeface="Arial" charset="0"/>
              </a:rPr>
              <a:t>All</a:t>
            </a:r>
            <a:r>
              <a:rPr lang="en-US" sz="800" baseline="0" noProof="0" dirty="0">
                <a:solidFill>
                  <a:schemeClr val="tx1"/>
                </a:solidFill>
                <a:latin typeface="Franklin Gothic Book" panose="020B0503020102020204" pitchFamily="34" charset="0"/>
                <a:cs typeface="Arial" charset="0"/>
              </a:rPr>
              <a:t> Rights Reserved </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Valores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Corporativos</a:t>
            </a:r>
            <a:r>
              <a:rPr lang="en-US" sz="800" noProof="0" dirty="0">
                <a:solidFill>
                  <a:schemeClr val="tx1"/>
                </a:solidFill>
                <a:latin typeface="Franklin Gothic Book" panose="020B0503020102020204" pitchFamily="34" charset="0"/>
                <a:cs typeface="Arial" charset="0"/>
              </a:rPr>
              <a:t> </a:t>
            </a:r>
            <a:r>
              <a:rPr lang="en-US" sz="800" noProof="0" dirty="0" err="1">
                <a:solidFill>
                  <a:schemeClr val="tx1"/>
                </a:solidFill>
                <a:latin typeface="Franklin Gothic Book" panose="020B0503020102020204" pitchFamily="34" charset="0"/>
                <a:cs typeface="Arial" charset="0"/>
              </a:rPr>
              <a:t>Softtek</a:t>
            </a:r>
            <a:r>
              <a:rPr lang="en-US" sz="800" noProof="0" dirty="0">
                <a:solidFill>
                  <a:schemeClr val="tx1"/>
                </a:solidFill>
                <a:latin typeface="Franklin Gothic Book" panose="020B0503020102020204" pitchFamily="34" charset="0"/>
                <a:cs typeface="Arial" charset="0"/>
              </a:rPr>
              <a:t> S.A. de C.V. 2019 | Internal</a:t>
            </a:r>
            <a:endParaRPr lang="en-US" sz="798" noProof="0" dirty="0">
              <a:solidFill>
                <a:schemeClr val="tx1"/>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96019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 Placeholder 17">
            <a:extLst>
              <a:ext uri="{FF2B5EF4-FFF2-40B4-BE49-F238E27FC236}">
                <a16:creationId xmlns:a16="http://schemas.microsoft.com/office/drawing/2014/main" id="{A2942794-57BC-C145-A2E4-11E38B9D8860}"/>
              </a:ext>
            </a:extLst>
          </p:cNvPr>
          <p:cNvSpPr>
            <a:spLocks noGrp="1"/>
          </p:cNvSpPr>
          <p:nvPr>
            <p:ph type="body" sz="quarter" idx="12" hasCustomPrompt="1"/>
          </p:nvPr>
        </p:nvSpPr>
        <p:spPr>
          <a:xfrm>
            <a:off x="609273" y="4154272"/>
            <a:ext cx="4848552" cy="32861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8" name="Title 1">
            <a:extLst>
              <a:ext uri="{FF2B5EF4-FFF2-40B4-BE49-F238E27FC236}">
                <a16:creationId xmlns:a16="http://schemas.microsoft.com/office/drawing/2014/main" id="{4F427721-A7EE-A94E-AF82-B30522FA1D0F}"/>
              </a:ext>
            </a:extLst>
          </p:cNvPr>
          <p:cNvSpPr>
            <a:spLocks noGrp="1"/>
          </p:cNvSpPr>
          <p:nvPr>
            <p:ph type="title"/>
          </p:nvPr>
        </p:nvSpPr>
        <p:spPr>
          <a:xfrm>
            <a:off x="607513" y="1725399"/>
            <a:ext cx="4848551" cy="2322739"/>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pic>
        <p:nvPicPr>
          <p:cNvPr id="6" name="Picture 5" descr="Softtek-White.wmf">
            <a:extLst>
              <a:ext uri="{FF2B5EF4-FFF2-40B4-BE49-F238E27FC236}">
                <a16:creationId xmlns:a16="http://schemas.microsoft.com/office/drawing/2014/main" id="{995C840A-BF3D-FC45-913E-3EE5299C8C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671515"/>
            <a:ext cx="2194511" cy="1116000"/>
          </a:xfrm>
          <a:prstGeom prst="rect">
            <a:avLst/>
          </a:prstGeom>
        </p:spPr>
      </p:pic>
    </p:spTree>
    <p:extLst>
      <p:ext uri="{BB962C8B-B14F-4D97-AF65-F5344CB8AC3E}">
        <p14:creationId xmlns:p14="http://schemas.microsoft.com/office/powerpoint/2010/main" val="8023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mper Slide 3">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 Placeholder 17">
            <a:extLst>
              <a:ext uri="{FF2B5EF4-FFF2-40B4-BE49-F238E27FC236}">
                <a16:creationId xmlns:a16="http://schemas.microsoft.com/office/drawing/2014/main" id="{A2942794-57BC-C145-A2E4-11E38B9D8860}"/>
              </a:ext>
            </a:extLst>
          </p:cNvPr>
          <p:cNvSpPr>
            <a:spLocks noGrp="1"/>
          </p:cNvSpPr>
          <p:nvPr>
            <p:ph type="body" sz="quarter" idx="12" hasCustomPrompt="1"/>
          </p:nvPr>
        </p:nvSpPr>
        <p:spPr>
          <a:xfrm>
            <a:off x="609273" y="5908242"/>
            <a:ext cx="4848552" cy="328612"/>
          </a:xfrm>
          <a:prstGeom prst="rect">
            <a:avLst/>
          </a:prstGeom>
        </p:spPr>
        <p:txBody>
          <a:bodyPr>
            <a:noAutofit/>
          </a:bodyPr>
          <a:lstStyle>
            <a:lvl1pPr marL="0" indent="0" algn="l">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8" name="Title 1">
            <a:extLst>
              <a:ext uri="{FF2B5EF4-FFF2-40B4-BE49-F238E27FC236}">
                <a16:creationId xmlns:a16="http://schemas.microsoft.com/office/drawing/2014/main" id="{4F427721-A7EE-A94E-AF82-B30522FA1D0F}"/>
              </a:ext>
            </a:extLst>
          </p:cNvPr>
          <p:cNvSpPr>
            <a:spLocks noGrp="1"/>
          </p:cNvSpPr>
          <p:nvPr>
            <p:ph type="title"/>
          </p:nvPr>
        </p:nvSpPr>
        <p:spPr>
          <a:xfrm>
            <a:off x="607514" y="3479369"/>
            <a:ext cx="4807450" cy="2322739"/>
          </a:xfrm>
          <a:prstGeom prst="rect">
            <a:avLst/>
          </a:prstGeom>
        </p:spPr>
        <p:txBody>
          <a:bodyPr anchor="b"/>
          <a:lstStyle>
            <a:lvl1pPr algn="l">
              <a:defRPr sz="4000">
                <a:solidFill>
                  <a:schemeClr val="tx1"/>
                </a:solidFill>
              </a:defRPr>
            </a:lvl1pPr>
          </a:lstStyle>
          <a:p>
            <a:r>
              <a:rPr lang="en-US"/>
              <a:t>Click to edit Master title style</a:t>
            </a:r>
            <a:endParaRPr lang="en-US" dirty="0"/>
          </a:p>
        </p:txBody>
      </p:sp>
      <p:pic>
        <p:nvPicPr>
          <p:cNvPr id="4" name="Picture 3" descr="Softtek-White.wmf">
            <a:extLst>
              <a:ext uri="{FF2B5EF4-FFF2-40B4-BE49-F238E27FC236}">
                <a16:creationId xmlns:a16="http://schemas.microsoft.com/office/drawing/2014/main" id="{7CC27DB1-A3E5-CD40-B20E-F30DBC3B370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23332" y="671515"/>
            <a:ext cx="2194511" cy="1116000"/>
          </a:xfrm>
          <a:prstGeom prst="rect">
            <a:avLst/>
          </a:prstGeom>
        </p:spPr>
      </p:pic>
    </p:spTree>
    <p:extLst>
      <p:ext uri="{BB962C8B-B14F-4D97-AF65-F5344CB8AC3E}">
        <p14:creationId xmlns:p14="http://schemas.microsoft.com/office/powerpoint/2010/main" val="387688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mper Slide - Time to Evol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ext Placeholder 17">
            <a:extLst>
              <a:ext uri="{FF2B5EF4-FFF2-40B4-BE49-F238E27FC236}">
                <a16:creationId xmlns:a16="http://schemas.microsoft.com/office/drawing/2014/main" id="{303B8FCC-CB3A-994D-ABE1-1450D0A53BF0}"/>
              </a:ext>
            </a:extLst>
          </p:cNvPr>
          <p:cNvSpPr>
            <a:spLocks noGrp="1"/>
          </p:cNvSpPr>
          <p:nvPr>
            <p:ph type="body" sz="quarter" idx="12" hasCustomPrompt="1"/>
          </p:nvPr>
        </p:nvSpPr>
        <p:spPr>
          <a:xfrm>
            <a:off x="6994533" y="5358952"/>
            <a:ext cx="4848552" cy="328612"/>
          </a:xfrm>
          <a:prstGeom prst="rect">
            <a:avLst/>
          </a:prstGeom>
        </p:spPr>
        <p:txBody>
          <a:bodyPr>
            <a:noAutofit/>
          </a:bodyPr>
          <a:lstStyle>
            <a:lvl1pPr marL="0" indent="0" algn="r">
              <a:lnSpc>
                <a:spcPct val="80000"/>
              </a:lnSpc>
              <a:buNone/>
              <a:defRPr sz="1995">
                <a:solidFill>
                  <a:schemeClr val="tx1"/>
                </a:solidFill>
                <a:effectLst/>
                <a:latin typeface="+mn-lt"/>
                <a:cs typeface="Arial" pitchFamily="34" charset="0"/>
              </a:defRPr>
            </a:lvl1pPr>
            <a:lvl2pPr marL="0" indent="0" algn="l">
              <a:buNone/>
              <a:defRPr sz="1596">
                <a:solidFill>
                  <a:schemeClr val="bg1"/>
                </a:solidFill>
                <a:effectLst/>
                <a:latin typeface="+mn-lt"/>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a:t>Click to edit Master text styles</a:t>
            </a:r>
          </a:p>
        </p:txBody>
      </p:sp>
      <p:sp>
        <p:nvSpPr>
          <p:cNvPr id="9" name="Title 1">
            <a:extLst>
              <a:ext uri="{FF2B5EF4-FFF2-40B4-BE49-F238E27FC236}">
                <a16:creationId xmlns:a16="http://schemas.microsoft.com/office/drawing/2014/main" id="{847CF846-EF40-6246-B472-0257AFB53BF6}"/>
              </a:ext>
            </a:extLst>
          </p:cNvPr>
          <p:cNvSpPr>
            <a:spLocks noGrp="1"/>
          </p:cNvSpPr>
          <p:nvPr>
            <p:ph type="title"/>
          </p:nvPr>
        </p:nvSpPr>
        <p:spPr>
          <a:xfrm>
            <a:off x="6992773" y="2930079"/>
            <a:ext cx="4848551" cy="2322739"/>
          </a:xfrm>
          <a:prstGeom prst="rect">
            <a:avLst/>
          </a:prstGeom>
        </p:spPr>
        <p:txBody>
          <a:bodyPr anchor="b"/>
          <a:lstStyle>
            <a:lvl1pPr algn="r">
              <a:defRPr sz="4000">
                <a:solidFill>
                  <a:schemeClr val="tx1"/>
                </a:solidFill>
              </a:defRPr>
            </a:lvl1pPr>
          </a:lstStyle>
          <a:p>
            <a:r>
              <a:rPr lang="en-US"/>
              <a:t>Click to edit Master title style</a:t>
            </a:r>
            <a:endParaRPr lang="en-US" dirty="0"/>
          </a:p>
        </p:txBody>
      </p:sp>
      <p:pic>
        <p:nvPicPr>
          <p:cNvPr id="10" name="Picture 9" descr="A close up of a logo&#10;&#10;Description automatically generated">
            <a:extLst>
              <a:ext uri="{FF2B5EF4-FFF2-40B4-BE49-F238E27FC236}">
                <a16:creationId xmlns:a16="http://schemas.microsoft.com/office/drawing/2014/main" id="{6A52AC1D-9471-C042-8CB2-B964DE783372}"/>
              </a:ext>
            </a:extLst>
          </p:cNvPr>
          <p:cNvPicPr>
            <a:picLocks noChangeAspect="1"/>
          </p:cNvPicPr>
          <p:nvPr userDrawn="1"/>
        </p:nvPicPr>
        <p:blipFill>
          <a:blip r:embed="rId3" cstate="screen">
            <a:alphaModFix/>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pic>
        <p:nvPicPr>
          <p:cNvPr id="3" name="Graphic 2">
            <a:extLst>
              <a:ext uri="{FF2B5EF4-FFF2-40B4-BE49-F238E27FC236}">
                <a16:creationId xmlns:a16="http://schemas.microsoft.com/office/drawing/2014/main" id="{82C4BD95-7E8D-404A-BBED-5CB2515D6385}"/>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677718" y="651828"/>
            <a:ext cx="2451590" cy="2451590"/>
          </a:xfrm>
          <a:prstGeom prst="rect">
            <a:avLst/>
          </a:prstGeom>
        </p:spPr>
      </p:pic>
    </p:spTree>
    <p:extLst>
      <p:ext uri="{BB962C8B-B14F-4D97-AF65-F5344CB8AC3E}">
        <p14:creationId xmlns:p14="http://schemas.microsoft.com/office/powerpoint/2010/main" val="40907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Bac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Softtek-White.wmf">
            <a:extLst>
              <a:ext uri="{FF2B5EF4-FFF2-40B4-BE49-F238E27FC236}">
                <a16:creationId xmlns:a16="http://schemas.microsoft.com/office/drawing/2014/main" id="{DE756E6B-B838-4D4E-B77A-4C727CF7C4E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428" y="5887233"/>
            <a:ext cx="1307770" cy="665055"/>
          </a:xfrm>
          <a:prstGeom prst="rect">
            <a:avLst/>
          </a:prstGeom>
        </p:spPr>
      </p:pic>
    </p:spTree>
    <p:extLst>
      <p:ext uri="{BB962C8B-B14F-4D97-AF65-F5344CB8AC3E}">
        <p14:creationId xmlns:p14="http://schemas.microsoft.com/office/powerpoint/2010/main" val="418174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theme" Target="../theme/theme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microsoft.com/office/2007/relationships/hdphoto" Target="../media/hdphoto2.wdp"/><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394A97-10BB-7246-ADE3-4F389BBC655C}"/>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1">
                    <a:lumMod val="60000"/>
                    <a:lumOff val="40000"/>
                  </a:schemeClr>
                </a:solidFill>
                <a:latin typeface="Franklin Gothic Book" panose="020B0503020102020204" pitchFamily="34" charset="0"/>
                <a:cs typeface="Arial" charset="0"/>
              </a:rPr>
              <a:t>All</a:t>
            </a:r>
            <a:r>
              <a:rPr lang="en-US" sz="800" baseline="0" noProof="0" dirty="0">
                <a:solidFill>
                  <a:schemeClr val="bg1">
                    <a:lumMod val="60000"/>
                    <a:lumOff val="40000"/>
                  </a:schemeClr>
                </a:solidFill>
                <a:latin typeface="Franklin Gothic Book" panose="020B0503020102020204" pitchFamily="34" charset="0"/>
                <a:cs typeface="Arial" charset="0"/>
              </a:rPr>
              <a:t> Rights Reserved </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Valores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Corporativos</a:t>
            </a:r>
            <a:r>
              <a:rPr lang="en-US" sz="800" noProof="0" dirty="0">
                <a:solidFill>
                  <a:schemeClr val="bg1">
                    <a:lumMod val="60000"/>
                    <a:lumOff val="40000"/>
                  </a:schemeClr>
                </a:solidFill>
                <a:latin typeface="Franklin Gothic Book" panose="020B0503020102020204" pitchFamily="34" charset="0"/>
                <a:cs typeface="Arial" charset="0"/>
              </a:rPr>
              <a:t> </a:t>
            </a:r>
            <a:r>
              <a:rPr lang="en-US" sz="800" noProof="0" dirty="0" err="1">
                <a:solidFill>
                  <a:schemeClr val="bg1">
                    <a:lumMod val="60000"/>
                    <a:lumOff val="40000"/>
                  </a:schemeClr>
                </a:solidFill>
                <a:latin typeface="Franklin Gothic Book" panose="020B0503020102020204" pitchFamily="34" charset="0"/>
                <a:cs typeface="Arial" charset="0"/>
              </a:rPr>
              <a:t>Softtek</a:t>
            </a:r>
            <a:r>
              <a:rPr lang="en-US" sz="800" noProof="0" dirty="0">
                <a:solidFill>
                  <a:schemeClr val="bg1">
                    <a:lumMod val="60000"/>
                    <a:lumOff val="40000"/>
                  </a:schemeClr>
                </a:solidFill>
                <a:latin typeface="Franklin Gothic Book" panose="020B0503020102020204" pitchFamily="34" charset="0"/>
                <a:cs typeface="Arial" charset="0"/>
              </a:rPr>
              <a:t> S.A. de C.V. 2019 | Internal</a:t>
            </a:r>
            <a:endParaRPr lang="en-US" sz="798" noProof="0" dirty="0">
              <a:solidFill>
                <a:schemeClr val="bg1">
                  <a:lumMod val="60000"/>
                  <a:lumOff val="4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493144812"/>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78" r:id="rId3"/>
    <p:sldLayoutId id="2147483680" r:id="rId4"/>
    <p:sldLayoutId id="2147483748" r:id="rId5"/>
    <p:sldLayoutId id="2147483705" r:id="rId6"/>
    <p:sldLayoutId id="2147483707" r:id="rId7"/>
    <p:sldLayoutId id="2147483729" r:id="rId8"/>
    <p:sldLayoutId id="2147483690" r:id="rId9"/>
    <p:sldLayoutId id="2147483698" r:id="rId10"/>
    <p:sldLayoutId id="2147483664" r:id="rId11"/>
    <p:sldLayoutId id="2147483730" r:id="rId12"/>
    <p:sldLayoutId id="2147483711" r:id="rId13"/>
    <p:sldLayoutId id="2147483700" r:id="rId14"/>
    <p:sldLayoutId id="2147483699" r:id="rId15"/>
    <p:sldLayoutId id="214748370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585E4-3078-C441-B363-838892483451}"/>
              </a:ext>
            </a:extLst>
          </p:cNvPr>
          <p:cNvSpPr>
            <a:spLocks noGrp="1"/>
          </p:cNvSpPr>
          <p:nvPr>
            <p:ph type="title"/>
          </p:nvPr>
        </p:nvSpPr>
        <p:spPr>
          <a:xfrm>
            <a:off x="287867" y="288925"/>
            <a:ext cx="10380133" cy="45402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52A21-A9AE-AB4D-BADB-976AF356DBCF}"/>
              </a:ext>
            </a:extLst>
          </p:cNvPr>
          <p:cNvSpPr>
            <a:spLocks noGrp="1"/>
          </p:cNvSpPr>
          <p:nvPr>
            <p:ph type="body" idx="1"/>
          </p:nvPr>
        </p:nvSpPr>
        <p:spPr>
          <a:xfrm>
            <a:off x="285749" y="933450"/>
            <a:ext cx="11634107" cy="55308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9E27C0A5-9349-1349-8AED-2BCF014BA156}"/>
              </a:ext>
            </a:extLst>
          </p:cNvPr>
          <p:cNvSpPr>
            <a:spLocks noChangeArrowheads="1"/>
          </p:cNvSpPr>
          <p:nvPr userDrawn="1"/>
        </p:nvSpPr>
        <p:spPr bwMode="auto">
          <a:xfrm>
            <a:off x="173161" y="6528459"/>
            <a:ext cx="310481" cy="238539"/>
          </a:xfrm>
          <a:prstGeom prst="rect">
            <a:avLst/>
          </a:prstGeom>
          <a:noFill/>
          <a:ln w="9525">
            <a:noFill/>
            <a:miter lim="800000"/>
            <a:headEnd/>
            <a:tailEnd/>
          </a:ln>
        </p:spPr>
        <p:txBody>
          <a:bodyPr lIns="36000" tIns="36000" rIns="36000" bIns="36000" anchor="ctr"/>
          <a:lstStyle/>
          <a:p>
            <a:pPr marL="0" marR="0" indent="0" algn="ctr" defTabSz="912193" rtl="0" eaLnBrk="1" fontAlgn="base" latinLnBrk="0" hangingPunct="1">
              <a:lnSpc>
                <a:spcPct val="100000"/>
              </a:lnSpc>
              <a:spcBef>
                <a:spcPct val="0"/>
              </a:spcBef>
              <a:spcAft>
                <a:spcPct val="0"/>
              </a:spcAft>
              <a:buClrTx/>
              <a:buSzTx/>
              <a:buFontTx/>
              <a:buNone/>
              <a:tabLst/>
              <a:defRPr/>
            </a:pPr>
            <a:fld id="{56AD8C7C-CCBC-854D-A681-3946D5D911B7}" type="slidenum">
              <a:rPr lang="en-US" sz="1000" b="0" i="0" noProof="0" smtClean="0">
                <a:solidFill>
                  <a:schemeClr val="tx1">
                    <a:lumMod val="60000"/>
                    <a:lumOff val="40000"/>
                  </a:schemeClr>
                </a:solidFill>
                <a:latin typeface="+mn-lt"/>
                <a:cs typeface="Arial" charset="0"/>
              </a:rPr>
              <a:pPr marL="0" marR="0" indent="0" algn="ctr" defTabSz="912193" rtl="0" eaLnBrk="1" fontAlgn="base" latinLnBrk="0" hangingPunct="1">
                <a:lnSpc>
                  <a:spcPct val="100000"/>
                </a:lnSpc>
                <a:spcBef>
                  <a:spcPct val="0"/>
                </a:spcBef>
                <a:spcAft>
                  <a:spcPct val="0"/>
                </a:spcAft>
                <a:buClrTx/>
                <a:buSzTx/>
                <a:buFontTx/>
                <a:buNone/>
                <a:tabLst/>
                <a:defRPr/>
              </a:pPr>
              <a:t>‹#›</a:t>
            </a:fld>
            <a:endParaRPr lang="en-US" sz="1000" b="0" i="0" noProof="0" dirty="0">
              <a:solidFill>
                <a:schemeClr val="tx1">
                  <a:lumMod val="60000"/>
                  <a:lumOff val="40000"/>
                </a:schemeClr>
              </a:solidFill>
              <a:latin typeface="+mn-lt"/>
              <a:cs typeface="Arial" charset="0"/>
            </a:endParaRPr>
          </a:p>
        </p:txBody>
      </p:sp>
      <p:pic>
        <p:nvPicPr>
          <p:cNvPr id="8" name="Picture 7" descr="A close up of a logo&#10;&#10;Description automatically generated">
            <a:extLst>
              <a:ext uri="{FF2B5EF4-FFF2-40B4-BE49-F238E27FC236}">
                <a16:creationId xmlns:a16="http://schemas.microsoft.com/office/drawing/2014/main" id="{E1DA136A-A225-EF4E-8D0A-0ADCD6D730A3}"/>
              </a:ext>
            </a:extLst>
          </p:cNvPr>
          <p:cNvPicPr>
            <a:picLocks noChangeAspect="1"/>
          </p:cNvPicPr>
          <p:nvPr userDrawn="1"/>
        </p:nvPicPr>
        <p:blipFill>
          <a:blip r:embed="rId27" cstate="screen">
            <a:alphaModFix/>
            <a:extLst>
              <a:ext uri="{BEBA8EAE-BF5A-486C-A8C5-ECC9F3942E4B}">
                <a14:imgProps xmlns:a14="http://schemas.microsoft.com/office/drawing/2010/main">
                  <a14:imgLayer r:embed="rId28">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10837334" y="419692"/>
            <a:ext cx="1003990" cy="232136"/>
          </a:xfrm>
          <a:prstGeom prst="rect">
            <a:avLst/>
          </a:prstGeom>
        </p:spPr>
      </p:pic>
      <p:sp>
        <p:nvSpPr>
          <p:cNvPr id="7" name="Rectangle 6">
            <a:extLst>
              <a:ext uri="{FF2B5EF4-FFF2-40B4-BE49-F238E27FC236}">
                <a16:creationId xmlns:a16="http://schemas.microsoft.com/office/drawing/2014/main" id="{A05DBD54-B312-6A4A-84FD-5D4D4EB3098F}"/>
              </a:ext>
            </a:extLst>
          </p:cNvPr>
          <p:cNvSpPr>
            <a:spLocks noChangeArrowheads="1"/>
          </p:cNvSpPr>
          <p:nvPr userDrawn="1"/>
        </p:nvSpPr>
        <p:spPr bwMode="auto">
          <a:xfrm>
            <a:off x="8360228" y="6578023"/>
            <a:ext cx="3695848" cy="171119"/>
          </a:xfrm>
          <a:prstGeom prst="rect">
            <a:avLst/>
          </a:prstGeom>
          <a:noFill/>
          <a:ln w="9525">
            <a:noFill/>
            <a:miter lim="800000"/>
            <a:headEnd/>
            <a:tailEnd/>
          </a:ln>
        </p:spPr>
        <p:txBody>
          <a:bodyPr lIns="36000" tIns="36000" rIns="36000" bIns="36000"/>
          <a:lstStyle/>
          <a:p>
            <a:pPr marL="0" marR="0" indent="0" algn="r" defTabSz="912193" rtl="0" eaLnBrk="1" fontAlgn="base" latinLnBrk="0" hangingPunct="1">
              <a:lnSpc>
                <a:spcPct val="100000"/>
              </a:lnSpc>
              <a:spcBef>
                <a:spcPct val="0"/>
              </a:spcBef>
              <a:spcAft>
                <a:spcPct val="0"/>
              </a:spcAft>
              <a:buClrTx/>
              <a:buSzTx/>
              <a:buFontTx/>
              <a:buNone/>
              <a:tabLst/>
              <a:defRPr/>
            </a:pPr>
            <a:r>
              <a:rPr lang="en-US" sz="800" noProof="0" dirty="0">
                <a:solidFill>
                  <a:schemeClr val="bg2">
                    <a:lumMod val="50000"/>
                  </a:schemeClr>
                </a:solidFill>
                <a:latin typeface="Franklin Gothic Book" panose="020B0503020102020204" pitchFamily="34" charset="0"/>
                <a:cs typeface="Arial" charset="0"/>
              </a:rPr>
              <a:t>All</a:t>
            </a:r>
            <a:r>
              <a:rPr lang="en-US" sz="800" baseline="0" noProof="0" dirty="0">
                <a:solidFill>
                  <a:schemeClr val="bg2">
                    <a:lumMod val="50000"/>
                  </a:schemeClr>
                </a:solidFill>
                <a:latin typeface="Franklin Gothic Book" panose="020B0503020102020204" pitchFamily="34" charset="0"/>
                <a:cs typeface="Arial" charset="0"/>
              </a:rPr>
              <a:t> Rights Reserved </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Valores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Corporativos</a:t>
            </a:r>
            <a:r>
              <a:rPr lang="en-US" sz="800" noProof="0" dirty="0">
                <a:solidFill>
                  <a:schemeClr val="bg2">
                    <a:lumMod val="50000"/>
                  </a:schemeClr>
                </a:solidFill>
                <a:latin typeface="Franklin Gothic Book" panose="020B0503020102020204" pitchFamily="34" charset="0"/>
                <a:cs typeface="Arial" charset="0"/>
              </a:rPr>
              <a:t> </a:t>
            </a:r>
            <a:r>
              <a:rPr lang="en-US" sz="800" noProof="0" dirty="0" err="1">
                <a:solidFill>
                  <a:schemeClr val="bg2">
                    <a:lumMod val="50000"/>
                  </a:schemeClr>
                </a:solidFill>
                <a:latin typeface="Franklin Gothic Book" panose="020B0503020102020204" pitchFamily="34" charset="0"/>
                <a:cs typeface="Arial" charset="0"/>
              </a:rPr>
              <a:t>Softtek</a:t>
            </a:r>
            <a:r>
              <a:rPr lang="en-US" sz="800" noProof="0" dirty="0">
                <a:solidFill>
                  <a:schemeClr val="bg2">
                    <a:lumMod val="50000"/>
                  </a:schemeClr>
                </a:solidFill>
                <a:latin typeface="Franklin Gothic Book" panose="020B0503020102020204" pitchFamily="34" charset="0"/>
                <a:cs typeface="Arial" charset="0"/>
              </a:rPr>
              <a:t> S.A. de C.V. 2019 | Internal</a:t>
            </a:r>
            <a:endParaRPr lang="en-US" sz="798" noProof="0" dirty="0">
              <a:solidFill>
                <a:schemeClr val="bg2">
                  <a:lumMod val="50000"/>
                </a:schemeClr>
              </a:solidFill>
              <a:latin typeface="Franklin Gothic Book" panose="020B0503020102020204" pitchFamily="34" charset="0"/>
              <a:cs typeface="Arial" charset="0"/>
            </a:endParaRPr>
          </a:p>
        </p:txBody>
      </p:sp>
    </p:spTree>
    <p:extLst>
      <p:ext uri="{BB962C8B-B14F-4D97-AF65-F5344CB8AC3E}">
        <p14:creationId xmlns:p14="http://schemas.microsoft.com/office/powerpoint/2010/main" val="50793305"/>
      </p:ext>
    </p:extLst>
  </p:cSld>
  <p:clrMap bg1="lt1" tx1="dk1" bg2="lt2" tx2="dk2" accent1="accent1" accent2="accent2" accent3="accent3" accent4="accent4" accent5="accent5" accent6="accent6" hlink="hlink" folHlink="folHlink"/>
  <p:sldLayoutIdLst>
    <p:sldLayoutId id="2147483666" r:id="rId1"/>
    <p:sldLayoutId id="2147483684" r:id="rId2"/>
    <p:sldLayoutId id="2147483691" r:id="rId3"/>
    <p:sldLayoutId id="2147483696" r:id="rId4"/>
    <p:sldLayoutId id="2147483692" r:id="rId5"/>
    <p:sldLayoutId id="2147483693" r:id="rId6"/>
    <p:sldLayoutId id="2147483712" r:id="rId7"/>
    <p:sldLayoutId id="2147483685" r:id="rId8"/>
    <p:sldLayoutId id="2147483727" r:id="rId9"/>
    <p:sldLayoutId id="2147483728" r:id="rId10"/>
    <p:sldLayoutId id="2147483751" r:id="rId11"/>
    <p:sldLayoutId id="2147483753" r:id="rId12"/>
    <p:sldLayoutId id="2147483755" r:id="rId13"/>
    <p:sldLayoutId id="2147483754" r:id="rId14"/>
    <p:sldLayoutId id="2147483731" r:id="rId15"/>
    <p:sldLayoutId id="2147483743" r:id="rId16"/>
    <p:sldLayoutId id="2147483744" r:id="rId17"/>
    <p:sldLayoutId id="2147483745" r:id="rId18"/>
    <p:sldLayoutId id="2147483669" r:id="rId19"/>
    <p:sldLayoutId id="2147483701" r:id="rId20"/>
    <p:sldLayoutId id="2147483702" r:id="rId21"/>
    <p:sldLayoutId id="2147483703" r:id="rId22"/>
    <p:sldLayoutId id="2147483670" r:id="rId23"/>
    <p:sldLayoutId id="2147483746" r:id="rId24"/>
    <p:sldLayoutId id="2147483747" r:id="rId25"/>
  </p:sldLayoutIdLst>
  <p:txStyles>
    <p:titleStyle>
      <a:lvl1pPr algn="l" defTabSz="914400" rtl="0" eaLnBrk="1" latinLnBrk="0" hangingPunct="1">
        <a:lnSpc>
          <a:spcPct val="90000"/>
        </a:lnSpc>
        <a:spcBef>
          <a:spcPct val="0"/>
        </a:spcBef>
        <a:buNone/>
        <a:defRPr sz="25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40A053E-4C11-C146-B4DC-EE7E1A04CA09}"/>
              </a:ext>
            </a:extLst>
          </p:cNvPr>
          <p:cNvSpPr>
            <a:spLocks noGrp="1"/>
          </p:cNvSpPr>
          <p:nvPr>
            <p:ph type="body" sz="quarter" idx="12"/>
          </p:nvPr>
        </p:nvSpPr>
        <p:spPr/>
        <p:txBody>
          <a:bodyPr/>
          <a:lstStyle/>
          <a:p>
            <a:r>
              <a:rPr lang="en-US" dirty="0" smtClean="0"/>
              <a:t>Orchestration</a:t>
            </a:r>
            <a:endParaRPr lang="en-US" dirty="0"/>
          </a:p>
        </p:txBody>
      </p:sp>
      <p:sp>
        <p:nvSpPr>
          <p:cNvPr id="8" name="Text Placeholder 7">
            <a:extLst>
              <a:ext uri="{FF2B5EF4-FFF2-40B4-BE49-F238E27FC236}">
                <a16:creationId xmlns:a16="http://schemas.microsoft.com/office/drawing/2014/main" id="{2197E544-C0DD-E545-A858-CD93373A788A}"/>
              </a:ext>
            </a:extLst>
          </p:cNvPr>
          <p:cNvSpPr>
            <a:spLocks noGrp="1"/>
          </p:cNvSpPr>
          <p:nvPr>
            <p:ph type="body" sz="quarter" idx="13"/>
          </p:nvPr>
        </p:nvSpPr>
        <p:spPr/>
        <p:txBody>
          <a:bodyPr/>
          <a:lstStyle/>
          <a:p>
            <a:r>
              <a:rPr lang="en-US" dirty="0" smtClean="0"/>
              <a:t>05</a:t>
            </a:r>
            <a:r>
              <a:rPr lang="en-US" dirty="0" smtClean="0"/>
              <a:t>/02/2020</a:t>
            </a:r>
            <a:endParaRPr lang="en-US" dirty="0"/>
          </a:p>
        </p:txBody>
      </p:sp>
      <p:sp>
        <p:nvSpPr>
          <p:cNvPr id="3" name="Title 2">
            <a:extLst>
              <a:ext uri="{FF2B5EF4-FFF2-40B4-BE49-F238E27FC236}">
                <a16:creationId xmlns:a16="http://schemas.microsoft.com/office/drawing/2014/main" id="{A1D7C8A7-ADE3-AC47-8E9B-35CFD22CACA2}"/>
              </a:ext>
            </a:extLst>
          </p:cNvPr>
          <p:cNvSpPr>
            <a:spLocks noGrp="1"/>
          </p:cNvSpPr>
          <p:nvPr>
            <p:ph type="title"/>
          </p:nvPr>
        </p:nvSpPr>
        <p:spPr/>
        <p:txBody>
          <a:bodyPr/>
          <a:lstStyle/>
          <a:p>
            <a:r>
              <a:rPr lang="en-US" dirty="0" smtClean="0"/>
              <a:t>Docker / </a:t>
            </a:r>
            <a:r>
              <a:rPr lang="en-US" dirty="0" err="1" smtClean="0"/>
              <a:t>Rkt</a:t>
            </a:r>
            <a:endParaRPr lang="en-US" dirty="0"/>
          </a:p>
        </p:txBody>
      </p:sp>
    </p:spTree>
    <p:extLst>
      <p:ext uri="{BB962C8B-B14F-4D97-AF65-F5344CB8AC3E}">
        <p14:creationId xmlns:p14="http://schemas.microsoft.com/office/powerpoint/2010/main" val="432564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Key concepts</a:t>
            </a:r>
            <a:endParaRPr lang="es-MX" dirty="0"/>
          </a:p>
        </p:txBody>
      </p:sp>
      <p:sp>
        <p:nvSpPr>
          <p:cNvPr id="2" name="TextBox 1"/>
          <p:cNvSpPr txBox="1"/>
          <p:nvPr/>
        </p:nvSpPr>
        <p:spPr>
          <a:xfrm>
            <a:off x="674254" y="2032704"/>
            <a:ext cx="9698182" cy="2862322"/>
          </a:xfrm>
          <a:prstGeom prst="rect">
            <a:avLst/>
          </a:prstGeom>
          <a:noFill/>
        </p:spPr>
        <p:txBody>
          <a:bodyPr wrap="square" rtlCol="0">
            <a:spAutoFit/>
          </a:bodyPr>
          <a:lstStyle/>
          <a:p>
            <a:r>
              <a:rPr lang="en-US" dirty="0"/>
              <a:t>Docker Swarm Mode introduces three new concepts which we'll explore in this scenario</a:t>
            </a:r>
            <a:r>
              <a:rPr lang="en-US" dirty="0" smtClean="0"/>
              <a:t>.</a:t>
            </a:r>
          </a:p>
          <a:p>
            <a:endParaRPr lang="en-US" dirty="0"/>
          </a:p>
          <a:p>
            <a:pPr marL="285750" indent="-285750">
              <a:buFont typeface="Arial" panose="020B0604020202020204" pitchFamily="34" charset="0"/>
              <a:buChar char="•"/>
            </a:pPr>
            <a:r>
              <a:rPr lang="en-US" b="1" dirty="0"/>
              <a:t>Node</a:t>
            </a:r>
            <a:r>
              <a:rPr lang="en-US" dirty="0"/>
              <a:t>: A Node is an instance of the Docker Engine connected to the Swarm. Nodes are either managers or workers. Managers schedules which containers to run where. Workers execute the tasks. By default, Managers are also workers.</a:t>
            </a:r>
          </a:p>
          <a:p>
            <a:pPr marL="285750" indent="-285750">
              <a:buFont typeface="Arial" panose="020B0604020202020204" pitchFamily="34" charset="0"/>
              <a:buChar char="•"/>
            </a:pPr>
            <a:r>
              <a:rPr lang="en-US" b="1" dirty="0"/>
              <a:t>Services</a:t>
            </a:r>
            <a:r>
              <a:rPr lang="en-US" dirty="0"/>
              <a:t>: A service is a high-level concept relating to a collection of tasks to be executed by workers. An example of a service is an HTTP Server running as a Docker Container on three nodes.</a:t>
            </a:r>
          </a:p>
          <a:p>
            <a:pPr marL="285750" indent="-285750">
              <a:buFont typeface="Arial" panose="020B0604020202020204" pitchFamily="34" charset="0"/>
              <a:buChar char="•"/>
            </a:pPr>
            <a:r>
              <a:rPr lang="en-US" b="1" dirty="0"/>
              <a:t>Load Balancing</a:t>
            </a:r>
            <a:r>
              <a:rPr lang="en-US" dirty="0"/>
              <a:t>: Docker includes a load balancer to process requests across all containers in the service.</a:t>
            </a:r>
          </a:p>
        </p:txBody>
      </p:sp>
    </p:spTree>
    <p:extLst>
      <p:ext uri="{BB962C8B-B14F-4D97-AF65-F5344CB8AC3E}">
        <p14:creationId xmlns:p14="http://schemas.microsoft.com/office/powerpoint/2010/main" val="1544583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Key concepts</a:t>
            </a:r>
            <a:endParaRPr lang="es-MX" dirty="0"/>
          </a:p>
        </p:txBody>
      </p:sp>
      <p:pic>
        <p:nvPicPr>
          <p:cNvPr id="2050" name="Picture 2" descr="Resultado de imagen de docker swarm png&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510" y="2154382"/>
            <a:ext cx="7020213" cy="430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795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Getting started</a:t>
            </a:r>
            <a:endParaRPr lang="es-MX" dirty="0"/>
          </a:p>
        </p:txBody>
      </p:sp>
      <p:pic>
        <p:nvPicPr>
          <p:cNvPr id="2" name="Picture 1"/>
          <p:cNvPicPr>
            <a:picLocks noChangeAspect="1"/>
          </p:cNvPicPr>
          <p:nvPr/>
        </p:nvPicPr>
        <p:blipFill>
          <a:blip r:embed="rId2"/>
          <a:stretch>
            <a:fillRect/>
          </a:stretch>
        </p:blipFill>
        <p:spPr>
          <a:xfrm>
            <a:off x="1144976" y="3629891"/>
            <a:ext cx="9526947" cy="1433971"/>
          </a:xfrm>
          <a:prstGeom prst="rect">
            <a:avLst/>
          </a:prstGeom>
        </p:spPr>
      </p:pic>
      <p:sp>
        <p:nvSpPr>
          <p:cNvPr id="4" name="TextBox 3"/>
          <p:cNvSpPr txBox="1"/>
          <p:nvPr/>
        </p:nvSpPr>
        <p:spPr>
          <a:xfrm>
            <a:off x="1033494" y="2179782"/>
            <a:ext cx="9749913" cy="923330"/>
          </a:xfrm>
          <a:prstGeom prst="rect">
            <a:avLst/>
          </a:prstGeom>
          <a:noFill/>
        </p:spPr>
        <p:txBody>
          <a:bodyPr wrap="none" rtlCol="0">
            <a:spAutoFit/>
          </a:bodyPr>
          <a:lstStyle/>
          <a:p>
            <a:r>
              <a:rPr lang="en-US" dirty="0" smtClean="0"/>
              <a:t>We have this scenario: </a:t>
            </a:r>
          </a:p>
          <a:p>
            <a:endParaRPr lang="en-US" dirty="0"/>
          </a:p>
          <a:p>
            <a:r>
              <a:rPr lang="en-US" dirty="0" smtClean="0"/>
              <a:t>Three Docker Machines named manager, nodo1 and nodo2 which will be part of our Docker Swarm</a:t>
            </a:r>
            <a:endParaRPr lang="es-MX" dirty="0"/>
          </a:p>
        </p:txBody>
      </p:sp>
    </p:spTree>
    <p:extLst>
      <p:ext uri="{BB962C8B-B14F-4D97-AF65-F5344CB8AC3E}">
        <p14:creationId xmlns:p14="http://schemas.microsoft.com/office/powerpoint/2010/main" val="1020189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Getting started</a:t>
            </a:r>
            <a:endParaRPr lang="es-MX" dirty="0"/>
          </a:p>
        </p:txBody>
      </p:sp>
      <p:sp>
        <p:nvSpPr>
          <p:cNvPr id="4" name="TextBox 3"/>
          <p:cNvSpPr txBox="1"/>
          <p:nvPr/>
        </p:nvSpPr>
        <p:spPr>
          <a:xfrm>
            <a:off x="7703127" y="3417454"/>
            <a:ext cx="3121891" cy="646331"/>
          </a:xfrm>
          <a:prstGeom prst="rect">
            <a:avLst/>
          </a:prstGeom>
          <a:noFill/>
        </p:spPr>
        <p:txBody>
          <a:bodyPr wrap="square" rtlCol="0">
            <a:spAutoFit/>
          </a:bodyPr>
          <a:lstStyle/>
          <a:p>
            <a:r>
              <a:rPr lang="en-US" dirty="0" smtClean="0"/>
              <a:t>First step is obtaining the IP address of our manager</a:t>
            </a:r>
            <a:endParaRPr lang="es-MX" dirty="0"/>
          </a:p>
        </p:txBody>
      </p:sp>
      <p:pic>
        <p:nvPicPr>
          <p:cNvPr id="5" name="Picture 4"/>
          <p:cNvPicPr>
            <a:picLocks noChangeAspect="1"/>
          </p:cNvPicPr>
          <p:nvPr/>
        </p:nvPicPr>
        <p:blipFill>
          <a:blip r:embed="rId2"/>
          <a:stretch>
            <a:fillRect/>
          </a:stretch>
        </p:blipFill>
        <p:spPr>
          <a:xfrm>
            <a:off x="478204" y="360217"/>
            <a:ext cx="5839469" cy="6218137"/>
          </a:xfrm>
          <a:prstGeom prst="rect">
            <a:avLst/>
          </a:prstGeom>
        </p:spPr>
      </p:pic>
    </p:spTree>
    <p:extLst>
      <p:ext uri="{BB962C8B-B14F-4D97-AF65-F5344CB8AC3E}">
        <p14:creationId xmlns:p14="http://schemas.microsoft.com/office/powerpoint/2010/main" val="302144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err="1" smtClean="0"/>
              <a:t>Initizalizing</a:t>
            </a:r>
            <a:r>
              <a:rPr lang="en-US" dirty="0" smtClean="0"/>
              <a:t> swarm mode</a:t>
            </a:r>
            <a:endParaRPr lang="es-MX" dirty="0"/>
          </a:p>
        </p:txBody>
      </p:sp>
      <p:sp>
        <p:nvSpPr>
          <p:cNvPr id="4" name="TextBox 3"/>
          <p:cNvSpPr txBox="1"/>
          <p:nvPr/>
        </p:nvSpPr>
        <p:spPr>
          <a:xfrm>
            <a:off x="83127" y="4488872"/>
            <a:ext cx="12007273" cy="646331"/>
          </a:xfrm>
          <a:prstGeom prst="rect">
            <a:avLst/>
          </a:prstGeom>
          <a:noFill/>
        </p:spPr>
        <p:txBody>
          <a:bodyPr wrap="square" rtlCol="0">
            <a:spAutoFit/>
          </a:bodyPr>
          <a:lstStyle/>
          <a:p>
            <a:r>
              <a:rPr lang="es-MX" dirty="0" err="1"/>
              <a:t>docker</a:t>
            </a:r>
            <a:r>
              <a:rPr lang="es-MX" dirty="0"/>
              <a:t> </a:t>
            </a:r>
            <a:r>
              <a:rPr lang="es-MX" dirty="0" err="1"/>
              <a:t>swarm</a:t>
            </a:r>
            <a:r>
              <a:rPr lang="es-MX" dirty="0"/>
              <a:t> </a:t>
            </a:r>
            <a:r>
              <a:rPr lang="es-MX" dirty="0" err="1"/>
              <a:t>join</a:t>
            </a:r>
            <a:r>
              <a:rPr lang="es-MX" dirty="0"/>
              <a:t> --</a:t>
            </a:r>
            <a:r>
              <a:rPr lang="es-MX" dirty="0" err="1"/>
              <a:t>token</a:t>
            </a:r>
            <a:r>
              <a:rPr lang="es-MX" dirty="0"/>
              <a:t> SWMTKN-1-4fjcutz050o5oh7673ijikm4n0vhbft998elr9g1o39x3vclqx-2xvyffdzkmib8ex0cl8sfe2dg 192.168.99.123:2377</a:t>
            </a:r>
          </a:p>
        </p:txBody>
      </p:sp>
      <p:pic>
        <p:nvPicPr>
          <p:cNvPr id="2" name="Picture 1"/>
          <p:cNvPicPr>
            <a:picLocks noChangeAspect="1"/>
          </p:cNvPicPr>
          <p:nvPr/>
        </p:nvPicPr>
        <p:blipFill>
          <a:blip r:embed="rId2"/>
          <a:stretch>
            <a:fillRect/>
          </a:stretch>
        </p:blipFill>
        <p:spPr>
          <a:xfrm>
            <a:off x="690768" y="2223577"/>
            <a:ext cx="10761857" cy="1821950"/>
          </a:xfrm>
          <a:prstGeom prst="rect">
            <a:avLst/>
          </a:prstGeom>
        </p:spPr>
      </p:pic>
    </p:spTree>
    <p:extLst>
      <p:ext uri="{BB962C8B-B14F-4D97-AF65-F5344CB8AC3E}">
        <p14:creationId xmlns:p14="http://schemas.microsoft.com/office/powerpoint/2010/main" val="1561425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Adding workers to swarm</a:t>
            </a:r>
            <a:endParaRPr lang="es-MX" dirty="0"/>
          </a:p>
        </p:txBody>
      </p:sp>
      <p:pic>
        <p:nvPicPr>
          <p:cNvPr id="5" name="Picture 4"/>
          <p:cNvPicPr>
            <a:picLocks noChangeAspect="1"/>
          </p:cNvPicPr>
          <p:nvPr/>
        </p:nvPicPr>
        <p:blipFill>
          <a:blip r:embed="rId2"/>
          <a:stretch>
            <a:fillRect/>
          </a:stretch>
        </p:blipFill>
        <p:spPr>
          <a:xfrm>
            <a:off x="234122" y="2289111"/>
            <a:ext cx="11658933" cy="2975616"/>
          </a:xfrm>
          <a:prstGeom prst="rect">
            <a:avLst/>
          </a:prstGeom>
        </p:spPr>
      </p:pic>
      <p:sp>
        <p:nvSpPr>
          <p:cNvPr id="6" name="TextBox 5"/>
          <p:cNvSpPr txBox="1"/>
          <p:nvPr/>
        </p:nvSpPr>
        <p:spPr>
          <a:xfrm>
            <a:off x="3833090" y="5717370"/>
            <a:ext cx="4973476" cy="369332"/>
          </a:xfrm>
          <a:prstGeom prst="rect">
            <a:avLst/>
          </a:prstGeom>
          <a:noFill/>
        </p:spPr>
        <p:txBody>
          <a:bodyPr wrap="square" rtlCol="0">
            <a:spAutoFit/>
          </a:bodyPr>
          <a:lstStyle/>
          <a:p>
            <a:r>
              <a:rPr lang="en-US" dirty="0" smtClean="0"/>
              <a:t>Just </a:t>
            </a:r>
            <a:r>
              <a:rPr lang="en-US" dirty="0" err="1" smtClean="0"/>
              <a:t>exectute</a:t>
            </a:r>
            <a:r>
              <a:rPr lang="en-US" dirty="0" smtClean="0"/>
              <a:t> </a:t>
            </a:r>
            <a:r>
              <a:rPr lang="en-US" dirty="0" err="1" smtClean="0"/>
              <a:t>docker</a:t>
            </a:r>
            <a:r>
              <a:rPr lang="en-US" dirty="0" smtClean="0"/>
              <a:t> swarm join - -token ! </a:t>
            </a:r>
            <a:endParaRPr lang="es-MX" dirty="0"/>
          </a:p>
        </p:txBody>
      </p:sp>
    </p:spTree>
    <p:extLst>
      <p:ext uri="{BB962C8B-B14F-4D97-AF65-F5344CB8AC3E}">
        <p14:creationId xmlns:p14="http://schemas.microsoft.com/office/powerpoint/2010/main" val="780903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We’re all set! </a:t>
            </a:r>
            <a:endParaRPr lang="es-MX" dirty="0"/>
          </a:p>
        </p:txBody>
      </p:sp>
      <p:pic>
        <p:nvPicPr>
          <p:cNvPr id="2" name="Picture 1"/>
          <p:cNvPicPr>
            <a:picLocks noChangeAspect="1"/>
          </p:cNvPicPr>
          <p:nvPr/>
        </p:nvPicPr>
        <p:blipFill>
          <a:blip r:embed="rId2"/>
          <a:stretch>
            <a:fillRect/>
          </a:stretch>
        </p:blipFill>
        <p:spPr>
          <a:xfrm>
            <a:off x="330281" y="2815910"/>
            <a:ext cx="11515674" cy="1488236"/>
          </a:xfrm>
          <a:prstGeom prst="rect">
            <a:avLst/>
          </a:prstGeom>
        </p:spPr>
      </p:pic>
    </p:spTree>
    <p:extLst>
      <p:ext uri="{BB962C8B-B14F-4D97-AF65-F5344CB8AC3E}">
        <p14:creationId xmlns:p14="http://schemas.microsoft.com/office/powerpoint/2010/main" val="2748686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Deploying a service</a:t>
            </a:r>
            <a:endParaRPr lang="es-MX" dirty="0"/>
          </a:p>
        </p:txBody>
      </p:sp>
      <p:pic>
        <p:nvPicPr>
          <p:cNvPr id="4" name="Picture 3"/>
          <p:cNvPicPr>
            <a:picLocks noChangeAspect="1"/>
          </p:cNvPicPr>
          <p:nvPr/>
        </p:nvPicPr>
        <p:blipFill>
          <a:blip r:embed="rId2"/>
          <a:stretch>
            <a:fillRect/>
          </a:stretch>
        </p:blipFill>
        <p:spPr>
          <a:xfrm>
            <a:off x="478204" y="2288847"/>
            <a:ext cx="11163706" cy="2403226"/>
          </a:xfrm>
          <a:prstGeom prst="rect">
            <a:avLst/>
          </a:prstGeom>
        </p:spPr>
      </p:pic>
    </p:spTree>
    <p:extLst>
      <p:ext uri="{BB962C8B-B14F-4D97-AF65-F5344CB8AC3E}">
        <p14:creationId xmlns:p14="http://schemas.microsoft.com/office/powerpoint/2010/main" val="175887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Deploying a service </a:t>
            </a:r>
            <a:endParaRPr lang="es-MX" dirty="0"/>
          </a:p>
        </p:txBody>
      </p:sp>
      <p:pic>
        <p:nvPicPr>
          <p:cNvPr id="2" name="Picture 1"/>
          <p:cNvPicPr>
            <a:picLocks noChangeAspect="1"/>
          </p:cNvPicPr>
          <p:nvPr/>
        </p:nvPicPr>
        <p:blipFill>
          <a:blip r:embed="rId2"/>
          <a:stretch>
            <a:fillRect/>
          </a:stretch>
        </p:blipFill>
        <p:spPr>
          <a:xfrm>
            <a:off x="478204" y="2647909"/>
            <a:ext cx="10991297" cy="2515217"/>
          </a:xfrm>
          <a:prstGeom prst="rect">
            <a:avLst/>
          </a:prstGeom>
        </p:spPr>
      </p:pic>
    </p:spTree>
    <p:extLst>
      <p:ext uri="{BB962C8B-B14F-4D97-AF65-F5344CB8AC3E}">
        <p14:creationId xmlns:p14="http://schemas.microsoft.com/office/powerpoint/2010/main" val="2153401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Listing a service</a:t>
            </a:r>
            <a:endParaRPr lang="es-MX" dirty="0"/>
          </a:p>
        </p:txBody>
      </p:sp>
      <p:pic>
        <p:nvPicPr>
          <p:cNvPr id="4" name="Picture 3"/>
          <p:cNvPicPr>
            <a:picLocks noChangeAspect="1"/>
          </p:cNvPicPr>
          <p:nvPr/>
        </p:nvPicPr>
        <p:blipFill>
          <a:blip r:embed="rId2"/>
          <a:stretch>
            <a:fillRect/>
          </a:stretch>
        </p:blipFill>
        <p:spPr>
          <a:xfrm>
            <a:off x="299066" y="2199365"/>
            <a:ext cx="11655250" cy="1341611"/>
          </a:xfrm>
          <a:prstGeom prst="rect">
            <a:avLst/>
          </a:prstGeom>
        </p:spPr>
      </p:pic>
      <p:pic>
        <p:nvPicPr>
          <p:cNvPr id="5" name="Picture 4"/>
          <p:cNvPicPr>
            <a:picLocks noChangeAspect="1"/>
          </p:cNvPicPr>
          <p:nvPr/>
        </p:nvPicPr>
        <p:blipFill>
          <a:blip r:embed="rId3"/>
          <a:stretch>
            <a:fillRect/>
          </a:stretch>
        </p:blipFill>
        <p:spPr>
          <a:xfrm>
            <a:off x="299066" y="3809141"/>
            <a:ext cx="11655250" cy="1123077"/>
          </a:xfrm>
          <a:prstGeom prst="rect">
            <a:avLst/>
          </a:prstGeom>
        </p:spPr>
      </p:pic>
    </p:spTree>
    <p:extLst>
      <p:ext uri="{BB962C8B-B14F-4D97-AF65-F5344CB8AC3E}">
        <p14:creationId xmlns:p14="http://schemas.microsoft.com/office/powerpoint/2010/main" val="288515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09272" y="1882127"/>
            <a:ext cx="5542145" cy="1018091"/>
          </a:xfrm>
        </p:spPr>
        <p:txBody>
          <a:bodyPr/>
          <a:lstStyle/>
          <a:p>
            <a:pPr marL="342900" indent="-342900">
              <a:buFont typeface="Arial" panose="020B0604020202020204" pitchFamily="34" charset="0"/>
              <a:buChar char="•"/>
            </a:pPr>
            <a:r>
              <a:rPr lang="en-US" dirty="0" smtClean="0"/>
              <a:t>What is container orchestration?</a:t>
            </a:r>
            <a:endParaRPr lang="en-US" dirty="0" smtClean="0"/>
          </a:p>
          <a:p>
            <a:pPr marL="342900" indent="-342900">
              <a:buFont typeface="Arial" panose="020B0604020202020204" pitchFamily="34" charset="0"/>
              <a:buChar char="•"/>
            </a:pPr>
            <a:r>
              <a:rPr lang="en-US" dirty="0" smtClean="0"/>
              <a:t>Doing </a:t>
            </a:r>
            <a:r>
              <a:rPr lang="en-US" dirty="0" err="1" smtClean="0"/>
              <a:t>rkt</a:t>
            </a:r>
            <a:r>
              <a:rPr lang="en-US" dirty="0" smtClean="0"/>
              <a:t> orchestration </a:t>
            </a:r>
          </a:p>
          <a:p>
            <a:pPr marL="1255093" lvl="2" indent="-342900">
              <a:buFont typeface="Arial" panose="020B0604020202020204" pitchFamily="34" charset="0"/>
              <a:buChar char="•"/>
            </a:pPr>
            <a:r>
              <a:rPr lang="en-US" dirty="0" err="1" smtClean="0"/>
              <a:t>Rkt</a:t>
            </a:r>
            <a:r>
              <a:rPr lang="en-US" dirty="0" smtClean="0"/>
              <a:t> integration</a:t>
            </a:r>
            <a:endParaRPr lang="en-US" dirty="0" smtClean="0"/>
          </a:p>
          <a:p>
            <a:pPr marL="342900" indent="-342900">
              <a:buFont typeface="Arial" panose="020B0604020202020204" pitchFamily="34" charset="0"/>
              <a:buChar char="•"/>
            </a:pPr>
            <a:r>
              <a:rPr lang="en-US" dirty="0" smtClean="0"/>
              <a:t>Doing Docker orchestration</a:t>
            </a:r>
          </a:p>
          <a:p>
            <a:pPr marL="1255093" lvl="2" indent="-342900">
              <a:buFont typeface="Arial" panose="020B0604020202020204" pitchFamily="34" charset="0"/>
              <a:buChar char="•"/>
            </a:pPr>
            <a:r>
              <a:rPr lang="en-US" dirty="0" smtClean="0"/>
              <a:t>Docker Swarm</a:t>
            </a:r>
            <a:endParaRPr lang="en-US" dirty="0"/>
          </a:p>
          <a:p>
            <a:pPr marL="342900" indent="-342900">
              <a:buFont typeface="Arial" panose="020B0604020202020204" pitchFamily="34" charset="0"/>
              <a:buChar char="•"/>
            </a:pPr>
            <a:endParaRPr lang="en-US" dirty="0" smtClean="0"/>
          </a:p>
          <a:p>
            <a:pPr lvl="2"/>
            <a:endParaRPr lang="en-US" dirty="0" smtClean="0"/>
          </a:p>
          <a:p>
            <a:pPr lvl="2"/>
            <a:endParaRPr lang="en-US" dirty="0" smtClean="0"/>
          </a:p>
          <a:p>
            <a:pPr marL="1255093" lvl="2" indent="-342900">
              <a:buFont typeface="Arial" panose="020B0604020202020204" pitchFamily="34" charset="0"/>
              <a:buChar char="•"/>
            </a:pPr>
            <a:endParaRPr lang="en-US" dirty="0" smtClean="0"/>
          </a:p>
          <a:p>
            <a:pPr marL="1255093" lvl="2" indent="-342900">
              <a:buFont typeface="Arial" panose="020B0604020202020204" pitchFamily="34" charset="0"/>
              <a:buChar char="•"/>
            </a:pPr>
            <a:endParaRPr lang="en-US" dirty="0" smtClean="0"/>
          </a:p>
          <a:p>
            <a:pPr marL="1255093" lvl="2"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s-MX" dirty="0"/>
          </a:p>
        </p:txBody>
      </p:sp>
      <p:sp>
        <p:nvSpPr>
          <p:cNvPr id="3" name="Title 2"/>
          <p:cNvSpPr>
            <a:spLocks noGrp="1"/>
          </p:cNvSpPr>
          <p:nvPr>
            <p:ph type="title"/>
          </p:nvPr>
        </p:nvSpPr>
        <p:spPr>
          <a:xfrm>
            <a:off x="609274" y="895927"/>
            <a:ext cx="4848551" cy="676865"/>
          </a:xfrm>
        </p:spPr>
        <p:txBody>
          <a:bodyPr/>
          <a:lstStyle/>
          <a:p>
            <a:r>
              <a:rPr lang="en-US" dirty="0" smtClean="0"/>
              <a:t>On this document…</a:t>
            </a:r>
            <a:endParaRPr lang="es-MX" dirty="0"/>
          </a:p>
        </p:txBody>
      </p:sp>
    </p:spTree>
    <p:extLst>
      <p:ext uri="{BB962C8B-B14F-4D97-AF65-F5344CB8AC3E}">
        <p14:creationId xmlns:p14="http://schemas.microsoft.com/office/powerpoint/2010/main" val="181533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Scaling a service</a:t>
            </a:r>
            <a:endParaRPr lang="es-MX" dirty="0"/>
          </a:p>
        </p:txBody>
      </p:sp>
      <p:pic>
        <p:nvPicPr>
          <p:cNvPr id="2" name="Picture 1"/>
          <p:cNvPicPr>
            <a:picLocks noChangeAspect="1"/>
          </p:cNvPicPr>
          <p:nvPr/>
        </p:nvPicPr>
        <p:blipFill>
          <a:blip r:embed="rId2"/>
          <a:stretch>
            <a:fillRect/>
          </a:stretch>
        </p:blipFill>
        <p:spPr>
          <a:xfrm>
            <a:off x="478204" y="2077999"/>
            <a:ext cx="11100407" cy="2669491"/>
          </a:xfrm>
          <a:prstGeom prst="rect">
            <a:avLst/>
          </a:prstGeom>
        </p:spPr>
      </p:pic>
    </p:spTree>
    <p:extLst>
      <p:ext uri="{BB962C8B-B14F-4D97-AF65-F5344CB8AC3E}">
        <p14:creationId xmlns:p14="http://schemas.microsoft.com/office/powerpoint/2010/main" val="2761269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7513" y="3285406"/>
            <a:ext cx="10162087" cy="2322739"/>
          </a:xfrm>
        </p:spPr>
        <p:txBody>
          <a:bodyPr/>
          <a:lstStyle/>
          <a:p>
            <a:r>
              <a:rPr lang="en-US" dirty="0"/>
              <a:t>i</a:t>
            </a:r>
            <a:r>
              <a:rPr lang="en-US" dirty="0" smtClean="0"/>
              <a:t>f(questions == FALSE)</a:t>
            </a:r>
            <a:br>
              <a:rPr lang="en-US" dirty="0" smtClean="0"/>
            </a:br>
            <a:r>
              <a:rPr lang="en-US" dirty="0"/>
              <a:t>	</a:t>
            </a:r>
            <a:r>
              <a:rPr lang="en-US" dirty="0" smtClean="0"/>
              <a:t>console.log(“Stay in touch next week!”);</a:t>
            </a:r>
            <a:endParaRPr lang="es-MX" dirty="0"/>
          </a:p>
        </p:txBody>
      </p:sp>
    </p:spTree>
    <p:extLst>
      <p:ext uri="{BB962C8B-B14F-4D97-AF65-F5344CB8AC3E}">
        <p14:creationId xmlns:p14="http://schemas.microsoft.com/office/powerpoint/2010/main" val="363481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p:txBody>
          <a:bodyPr/>
          <a:lstStyle/>
          <a:p>
            <a:r>
              <a:rPr lang="en-US" dirty="0" smtClean="0"/>
              <a:t>José </a:t>
            </a:r>
            <a:r>
              <a:rPr lang="en-US" dirty="0" err="1" smtClean="0"/>
              <a:t>Castrejón</a:t>
            </a:r>
            <a:r>
              <a:rPr lang="en-US" dirty="0" smtClean="0"/>
              <a:t> Aguilar</a:t>
            </a:r>
            <a:endParaRPr lang="es-MX" dirty="0"/>
          </a:p>
        </p:txBody>
      </p:sp>
      <p:sp>
        <p:nvSpPr>
          <p:cNvPr id="3" name="Text Placeholder 2"/>
          <p:cNvSpPr>
            <a:spLocks noGrp="1"/>
          </p:cNvSpPr>
          <p:nvPr>
            <p:ph type="body" sz="quarter" idx="23"/>
          </p:nvPr>
        </p:nvSpPr>
        <p:spPr/>
        <p:txBody>
          <a:bodyPr/>
          <a:lstStyle/>
          <a:p>
            <a:r>
              <a:rPr lang="en-US" dirty="0" smtClean="0"/>
              <a:t>jose.castrejon@softtek.com</a:t>
            </a:r>
            <a:endParaRPr lang="es-MX" dirty="0"/>
          </a:p>
        </p:txBody>
      </p:sp>
      <p:pic>
        <p:nvPicPr>
          <p:cNvPr id="5" name="Picture 2" descr="Black and White Dolphin on Body of Water during Day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538" y="1383580"/>
            <a:ext cx="4066309" cy="304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2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container orchestration? </a:t>
            </a:r>
            <a:endParaRPr lang="en-US" dirty="0"/>
          </a:p>
        </p:txBody>
      </p:sp>
    </p:spTree>
    <p:extLst>
      <p:ext uri="{BB962C8B-B14F-4D97-AF65-F5344CB8AC3E}">
        <p14:creationId xmlns:p14="http://schemas.microsoft.com/office/powerpoint/2010/main" val="2372364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5FD3A7-13FF-4147-9788-1887BB114145}"/>
              </a:ext>
            </a:extLst>
          </p:cNvPr>
          <p:cNvSpPr txBox="1"/>
          <p:nvPr/>
        </p:nvSpPr>
        <p:spPr>
          <a:xfrm>
            <a:off x="1566886" y="325678"/>
            <a:ext cx="8614884" cy="769441"/>
          </a:xfrm>
          <a:prstGeom prst="rect">
            <a:avLst/>
          </a:prstGeom>
          <a:noFill/>
        </p:spPr>
        <p:txBody>
          <a:bodyPr wrap="square" rtlCol="0">
            <a:spAutoFit/>
          </a:bodyPr>
          <a:lstStyle/>
          <a:p>
            <a:pPr algn="ctr"/>
            <a:r>
              <a:rPr lang="en-US" sz="4400" dirty="0" smtClean="0"/>
              <a:t>Getting started with orchestration</a:t>
            </a:r>
            <a:endParaRPr lang="es-MX" sz="4400" dirty="0" smtClean="0"/>
          </a:p>
        </p:txBody>
      </p:sp>
      <p:sp>
        <p:nvSpPr>
          <p:cNvPr id="2" name="TextBox 1"/>
          <p:cNvSpPr txBox="1"/>
          <p:nvPr/>
        </p:nvSpPr>
        <p:spPr>
          <a:xfrm>
            <a:off x="1006765" y="1403927"/>
            <a:ext cx="9735126" cy="1200329"/>
          </a:xfrm>
          <a:prstGeom prst="rect">
            <a:avLst/>
          </a:prstGeom>
          <a:noFill/>
        </p:spPr>
        <p:txBody>
          <a:bodyPr wrap="square" rtlCol="0">
            <a:spAutoFit/>
          </a:bodyPr>
          <a:lstStyle/>
          <a:p>
            <a:pPr algn="just"/>
            <a:r>
              <a:rPr lang="en-US" dirty="0"/>
              <a:t>Container orchestration is the automatic process of managing or scheduling the work of individual containers for applications based on </a:t>
            </a:r>
            <a:r>
              <a:rPr lang="en-US" dirty="0" err="1"/>
              <a:t>microservices</a:t>
            </a:r>
            <a:r>
              <a:rPr lang="en-US" dirty="0"/>
              <a:t> within multiple clusters. The widely deployed container orchestration platforms are based on open-source versions like Kubernetes, Docker Swarm or the commercial version from Red Hat </a:t>
            </a:r>
            <a:r>
              <a:rPr lang="en-US" dirty="0" err="1"/>
              <a:t>OpenShift</a:t>
            </a:r>
            <a:r>
              <a:rPr lang="en-US" dirty="0"/>
              <a:t>.</a:t>
            </a:r>
            <a:endParaRPr lang="es-MX" dirty="0"/>
          </a:p>
        </p:txBody>
      </p:sp>
      <p:pic>
        <p:nvPicPr>
          <p:cNvPr id="1026" name="Picture 2" descr="Diagram depicts Container Orchestration for deploying and managing multiple application containers in an multi-cloud or on premise application delivery enviro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251" y="2683592"/>
            <a:ext cx="6492154" cy="375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40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71432" y="844320"/>
            <a:ext cx="0" cy="585840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6001" y="1034473"/>
            <a:ext cx="10751126" cy="3139321"/>
          </a:xfrm>
          <a:prstGeom prst="rect">
            <a:avLst/>
          </a:prstGeom>
          <a:noFill/>
        </p:spPr>
        <p:txBody>
          <a:bodyPr wrap="square" rtlCol="0">
            <a:spAutoFit/>
          </a:bodyPr>
          <a:lstStyle/>
          <a:p>
            <a:pPr algn="just"/>
            <a:r>
              <a:rPr lang="en-US" dirty="0" smtClean="0"/>
              <a:t>Orchestration allows us to perform a lot of tasks automatically in a large scale like: </a:t>
            </a:r>
          </a:p>
          <a:p>
            <a:pPr algn="just"/>
            <a:endParaRPr lang="en-US" b="1" dirty="0"/>
          </a:p>
          <a:p>
            <a:pPr algn="just"/>
            <a:r>
              <a:rPr lang="en-US" dirty="0"/>
              <a:t>• Configuring and scheduling of containers</a:t>
            </a:r>
          </a:p>
          <a:p>
            <a:pPr algn="just"/>
            <a:r>
              <a:rPr lang="en-US" dirty="0"/>
              <a:t>• Provisioning and deployments of containers</a:t>
            </a:r>
          </a:p>
          <a:p>
            <a:pPr algn="just"/>
            <a:r>
              <a:rPr lang="en-US" dirty="0"/>
              <a:t>• Availability of containers</a:t>
            </a:r>
          </a:p>
          <a:p>
            <a:pPr algn="just"/>
            <a:r>
              <a:rPr lang="en-US" dirty="0"/>
              <a:t>• The configuration of applications in terms of the containers that they run in</a:t>
            </a:r>
          </a:p>
          <a:p>
            <a:pPr algn="just"/>
            <a:r>
              <a:rPr lang="en-US" dirty="0"/>
              <a:t>• Scaling of containers to equally balance application workloads across infrastructure</a:t>
            </a:r>
          </a:p>
          <a:p>
            <a:pPr algn="just"/>
            <a:r>
              <a:rPr lang="en-US" dirty="0"/>
              <a:t>• Allocation of resources between containers</a:t>
            </a:r>
          </a:p>
          <a:p>
            <a:pPr algn="just"/>
            <a:r>
              <a:rPr lang="en-US" dirty="0"/>
              <a:t>• Load balancing, traffic routing and service discovery of containers</a:t>
            </a:r>
          </a:p>
          <a:p>
            <a:pPr algn="just"/>
            <a:r>
              <a:rPr lang="en-US" dirty="0"/>
              <a:t>• Health monitoring of containers</a:t>
            </a:r>
          </a:p>
          <a:p>
            <a:pPr algn="just"/>
            <a:r>
              <a:rPr lang="en-US" dirty="0"/>
              <a:t>• Securing the interactions between containers</a:t>
            </a:r>
            <a:endParaRPr lang="es-MX" dirty="0"/>
          </a:p>
        </p:txBody>
      </p:sp>
    </p:spTree>
    <p:extLst>
      <p:ext uri="{BB962C8B-B14F-4D97-AF65-F5344CB8AC3E}">
        <p14:creationId xmlns:p14="http://schemas.microsoft.com/office/powerpoint/2010/main" val="1796539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Doing </a:t>
            </a:r>
            <a:r>
              <a:rPr lang="en-US" dirty="0" err="1" smtClean="0"/>
              <a:t>rkt</a:t>
            </a:r>
            <a:r>
              <a:rPr lang="en-US" dirty="0" smtClean="0"/>
              <a:t> orchestration  </a:t>
            </a:r>
            <a:endParaRPr lang="en-US" dirty="0"/>
          </a:p>
        </p:txBody>
      </p:sp>
    </p:spTree>
    <p:extLst>
      <p:ext uri="{BB962C8B-B14F-4D97-AF65-F5344CB8AC3E}">
        <p14:creationId xmlns:p14="http://schemas.microsoft.com/office/powerpoint/2010/main" val="1981958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err="1" smtClean="0"/>
              <a:t>Rkt</a:t>
            </a:r>
            <a:r>
              <a:rPr lang="en-US" dirty="0" smtClean="0"/>
              <a:t> integration</a:t>
            </a:r>
            <a:endParaRPr lang="es-MX" dirty="0"/>
          </a:p>
        </p:txBody>
      </p:sp>
      <p:sp>
        <p:nvSpPr>
          <p:cNvPr id="2" name="TextBox 1"/>
          <p:cNvSpPr txBox="1"/>
          <p:nvPr/>
        </p:nvSpPr>
        <p:spPr>
          <a:xfrm>
            <a:off x="544945" y="2022824"/>
            <a:ext cx="11175999" cy="1477328"/>
          </a:xfrm>
          <a:prstGeom prst="rect">
            <a:avLst/>
          </a:prstGeom>
          <a:noFill/>
        </p:spPr>
        <p:txBody>
          <a:bodyPr wrap="square" rtlCol="0">
            <a:spAutoFit/>
          </a:bodyPr>
          <a:lstStyle/>
          <a:p>
            <a:pPr algn="just"/>
            <a:r>
              <a:rPr lang="en-US" dirty="0" smtClean="0"/>
              <a:t>One of the most important </a:t>
            </a:r>
            <a:r>
              <a:rPr lang="en-US" dirty="0" smtClean="0"/>
              <a:t>tools </a:t>
            </a:r>
            <a:r>
              <a:rPr lang="en-US" dirty="0" err="1" smtClean="0"/>
              <a:t>rkt</a:t>
            </a:r>
            <a:r>
              <a:rPr lang="en-US" dirty="0" smtClean="0"/>
              <a:t> has integration is </a:t>
            </a:r>
            <a:r>
              <a:rPr lang="en-US" dirty="0"/>
              <a:t>Kubernetes. Kubernetes is a system for managing containerized applications across a cluster of machines. Kubernetes runs all applications in containers. In the default setup, this is performed using the Docker engine, but Kubernetes also features support for using </a:t>
            </a:r>
            <a:r>
              <a:rPr lang="en-US" dirty="0" err="1"/>
              <a:t>rkt</a:t>
            </a:r>
            <a:r>
              <a:rPr lang="en-US" dirty="0"/>
              <a:t> as its container runtime backend. This allows a Kubernetes cluster to leverage some of </a:t>
            </a:r>
            <a:r>
              <a:rPr lang="en-US" dirty="0" err="1"/>
              <a:t>rkt's</a:t>
            </a:r>
            <a:r>
              <a:rPr lang="en-US" dirty="0"/>
              <a:t> security features and native pod support </a:t>
            </a:r>
            <a:endParaRPr lang="es-MX"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416" y="4079493"/>
            <a:ext cx="8315325" cy="2038350"/>
          </a:xfrm>
          <a:prstGeom prst="rect">
            <a:avLst/>
          </a:prstGeom>
        </p:spPr>
      </p:pic>
    </p:spTree>
    <p:extLst>
      <p:ext uri="{BB962C8B-B14F-4D97-AF65-F5344CB8AC3E}">
        <p14:creationId xmlns:p14="http://schemas.microsoft.com/office/powerpoint/2010/main" val="1600844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Doing Docker Orchestration</a:t>
            </a:r>
            <a:endParaRPr lang="en-US" dirty="0"/>
          </a:p>
        </p:txBody>
      </p:sp>
    </p:spTree>
    <p:extLst>
      <p:ext uri="{BB962C8B-B14F-4D97-AF65-F5344CB8AC3E}">
        <p14:creationId xmlns:p14="http://schemas.microsoft.com/office/powerpoint/2010/main" val="267240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204" y="591127"/>
            <a:ext cx="8536487" cy="852356"/>
          </a:xfrm>
        </p:spPr>
        <p:txBody>
          <a:bodyPr/>
          <a:lstStyle/>
          <a:p>
            <a:r>
              <a:rPr lang="en-US" dirty="0" smtClean="0"/>
              <a:t>Docker Swarm</a:t>
            </a:r>
            <a:endParaRPr lang="es-MX" dirty="0"/>
          </a:p>
        </p:txBody>
      </p:sp>
      <p:sp>
        <p:nvSpPr>
          <p:cNvPr id="2" name="TextBox 1"/>
          <p:cNvSpPr txBox="1"/>
          <p:nvPr/>
        </p:nvSpPr>
        <p:spPr>
          <a:xfrm>
            <a:off x="674254" y="2899986"/>
            <a:ext cx="5966691" cy="1754326"/>
          </a:xfrm>
          <a:prstGeom prst="rect">
            <a:avLst/>
          </a:prstGeom>
          <a:noFill/>
        </p:spPr>
        <p:txBody>
          <a:bodyPr wrap="square" rtlCol="0">
            <a:spAutoFit/>
          </a:bodyPr>
          <a:lstStyle/>
          <a:p>
            <a:pPr algn="just"/>
            <a:r>
              <a:rPr lang="en-US" dirty="0"/>
              <a:t>In 1.12, Docker introduced Swarm Mode. Swarm Mode enables the ability to deploy containers across multiple Docker hosts, using overlay networks for service discovery with a built-in load balancer for scaling the services.</a:t>
            </a:r>
          </a:p>
          <a:p>
            <a:pPr algn="just"/>
            <a:r>
              <a:rPr lang="en-US" dirty="0"/>
              <a:t>Swarm Mode is managed as part of the Docker CLI, making it a seamless experience to the Docker ecosystem.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309" y="1828276"/>
            <a:ext cx="3897746" cy="3897746"/>
          </a:xfrm>
          <a:prstGeom prst="rect">
            <a:avLst/>
          </a:prstGeom>
        </p:spPr>
      </p:pic>
    </p:spTree>
    <p:extLst>
      <p:ext uri="{BB962C8B-B14F-4D97-AF65-F5344CB8AC3E}">
        <p14:creationId xmlns:p14="http://schemas.microsoft.com/office/powerpoint/2010/main" val="832642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tek 2019 - Covers &amp; Bumpers">
  <a:themeElements>
    <a:clrScheme name="Softtek 2019">
      <a:dk1>
        <a:srgbClr val="FFFFFF"/>
      </a:dk1>
      <a:lt1>
        <a:srgbClr val="424242"/>
      </a:lt1>
      <a:dk2>
        <a:srgbClr val="D5D5D5"/>
      </a:dk2>
      <a:lt2>
        <a:srgbClr val="005391"/>
      </a:lt2>
      <a:accent1>
        <a:srgbClr val="0096FF"/>
      </a:accent1>
      <a:accent2>
        <a:srgbClr val="16BFCD"/>
      </a:accent2>
      <a:accent3>
        <a:srgbClr val="13D261"/>
      </a:accent3>
      <a:accent4>
        <a:srgbClr val="FFC000"/>
      </a:accent4>
      <a:accent5>
        <a:srgbClr val="D90F4A"/>
      </a:accent5>
      <a:accent6>
        <a:srgbClr val="6516B4"/>
      </a:accent6>
      <a:hlink>
        <a:srgbClr val="0096FF"/>
      </a:hlink>
      <a:folHlink>
        <a:srgbClr val="9437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2" id="{AC4E2D44-E742-B646-9AF6-CBC71A0EC6D4}" vid="{9C88D4CE-EFE9-D84E-A379-139F781EC661}"/>
    </a:ext>
  </a:extLst>
</a:theme>
</file>

<file path=ppt/theme/theme2.xml><?xml version="1.0" encoding="utf-8"?>
<a:theme xmlns:a="http://schemas.openxmlformats.org/drawingml/2006/main" name="Content Slides">
  <a:themeElements>
    <a:clrScheme name="Softtek 2019">
      <a:dk1>
        <a:srgbClr val="424242"/>
      </a:dk1>
      <a:lt1>
        <a:srgbClr val="FEFFFF"/>
      </a:lt1>
      <a:dk2>
        <a:srgbClr val="005392"/>
      </a:dk2>
      <a:lt2>
        <a:srgbClr val="EAEAEA"/>
      </a:lt2>
      <a:accent1>
        <a:srgbClr val="0096FF"/>
      </a:accent1>
      <a:accent2>
        <a:srgbClr val="16BFCD"/>
      </a:accent2>
      <a:accent3>
        <a:srgbClr val="13D261"/>
      </a:accent3>
      <a:accent4>
        <a:srgbClr val="FFC000"/>
      </a:accent4>
      <a:accent5>
        <a:srgbClr val="D90F4A"/>
      </a:accent5>
      <a:accent6>
        <a:srgbClr val="6516B4"/>
      </a:accent6>
      <a:hlink>
        <a:srgbClr val="0096FF"/>
      </a:hlink>
      <a:folHlink>
        <a:srgbClr val="9437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2" id="{AC4E2D44-E742-B646-9AF6-CBC71A0EC6D4}" vid="{2D1B8C8A-8B5E-9D46-B263-27CC04ED7C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9" ma:contentTypeDescription="Create a new document." ma:contentTypeScope="" ma:versionID="108fd14962950630494d533eab3e9a19">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6a1eb02d2843d69544049cbef9eadbc8"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Confidential</Data_x0020_Classification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422E33-2C62-4392-8F46-30317DCFC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043472-87C6-497F-9B85-BF0446804516}">
  <ds:schemaRefs>
    <ds:schemaRef ds:uri="http://purl.org/dc/elements/1.1/"/>
    <ds:schemaRef ds:uri="http://www.w3.org/XML/1998/namespace"/>
    <ds:schemaRef ds:uri="182cbc78-3056-4f11-8c20-76dfd16de8f6"/>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987552fb-e0dd-45a2-9216-9057aa865025"/>
    <ds:schemaRef ds:uri="http://purl.org/dc/terms/"/>
  </ds:schemaRefs>
</ds:datastoreItem>
</file>

<file path=customXml/itemProps3.xml><?xml version="1.0" encoding="utf-8"?>
<ds:datastoreItem xmlns:ds="http://schemas.openxmlformats.org/officeDocument/2006/customXml" ds:itemID="{2D807ADA-6451-4742-90D2-A95C859F5C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SofttekTemplate2019-Internal-EN</Template>
  <TotalTime>24622</TotalTime>
  <Words>522</Words>
  <Application>Microsoft Office PowerPoint</Application>
  <PresentationFormat>Widescreen</PresentationFormat>
  <Paragraphs>60</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Franklin Gothic Book</vt:lpstr>
      <vt:lpstr>Franklin Gothic Medium</vt:lpstr>
      <vt:lpstr>System Font Regular</vt:lpstr>
      <vt:lpstr>Softtek 2019 - Covers &amp; Bumpers</vt:lpstr>
      <vt:lpstr>Content Slides</vt:lpstr>
      <vt:lpstr>Docker / Rkt</vt:lpstr>
      <vt:lpstr>On this document…</vt:lpstr>
      <vt:lpstr>What is container orchestration? </vt:lpstr>
      <vt:lpstr>PowerPoint Presentation</vt:lpstr>
      <vt:lpstr>PowerPoint Presentation</vt:lpstr>
      <vt:lpstr>Doing rkt orchestration  </vt:lpstr>
      <vt:lpstr>Rkt integration</vt:lpstr>
      <vt:lpstr>Doing Docker Orchestration</vt:lpstr>
      <vt:lpstr>Docker Swarm</vt:lpstr>
      <vt:lpstr>Key concepts</vt:lpstr>
      <vt:lpstr>Key concepts</vt:lpstr>
      <vt:lpstr>Getting started</vt:lpstr>
      <vt:lpstr>Getting started</vt:lpstr>
      <vt:lpstr>Initizalizing swarm mode</vt:lpstr>
      <vt:lpstr>Adding workers to swarm</vt:lpstr>
      <vt:lpstr>We’re all set! </vt:lpstr>
      <vt:lpstr>Deploying a service</vt:lpstr>
      <vt:lpstr>Deploying a service </vt:lpstr>
      <vt:lpstr>Listing a service</vt:lpstr>
      <vt:lpstr>Scaling a service</vt:lpstr>
      <vt:lpstr>if(questions == FALSE)  console.log(“Stay in touch next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 Infra</dc:title>
  <dc:creator>Oscar Rafael Garcia Machado</dc:creator>
  <cp:lastModifiedBy>Jose Guadalupe Castrejon Aguilar</cp:lastModifiedBy>
  <cp:revision>202</cp:revision>
  <cp:lastPrinted>2019-02-27T21:54:19Z</cp:lastPrinted>
  <dcterms:created xsi:type="dcterms:W3CDTF">2019-10-02T15:23:33Z</dcterms:created>
  <dcterms:modified xsi:type="dcterms:W3CDTF">2020-02-05T21:44:11Z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ies>
</file>