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0400" cy="1201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0400" cy="1201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0400" cy="12016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0400" cy="12016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0400" cy="120168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411480"/>
            <a:ext cx="701604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11b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2401560"/>
            <a:ext cx="906804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10/26/2019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48120"/>
            <a:ext cx="701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26600"/>
            <a:ext cx="442332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Today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 in Lesson 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Watch video, from 1:49:51 to 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Study, run and play with notebooks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09b_learner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09c_add_progress_bar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10_augmentation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152680" y="1326600"/>
            <a:ext cx="4423320" cy="32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6675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2019-10-26T08:29:37Z</dcterms:modified>
  <cp:revision>33</cp:revision>
  <dc:subject/>
  <dc:title>Bright Blue</dc:title>
</cp:coreProperties>
</file>