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0040" cy="1201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0040" cy="1201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411480"/>
            <a:ext cx="7015680" cy="5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  <a:ea typeface="DejaVu Sans"/>
              </a:rPr>
              <a:t>Fastai Lesson 12a review</a:t>
            </a:r>
            <a:endParaRPr b="0" lang="en-US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2401560"/>
            <a:ext cx="9067680" cy="12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11/02/2019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48120"/>
            <a:ext cx="70156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4422960" cy="32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Today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Lesson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Watch video, up to 48:45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Study, run and play with notebooks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10b_mixup_label_smoothing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10c_fp16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11_train_imagenette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152680" y="1326600"/>
            <a:ext cx="4422960" cy="32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Next 3 meetings: continue in Lesson 12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Nov 9</a:t>
            </a:r>
            <a:r>
              <a:rPr b="0" lang="en-US" sz="24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11_train_imagenette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Nov 16</a:t>
            </a:r>
            <a:r>
              <a:rPr b="0" lang="en-US" sz="13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Watch video, 48:45 up to 1:15:12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Study, run and play with notebooks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11a_transfer_learning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12_text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Nov 23</a:t>
            </a:r>
            <a:r>
              <a:rPr b="0" lang="en-US" sz="1300" spc="-1" strike="noStrike" baseline="10100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Watch video, 1:15:12 to end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Study, run and play with notebooks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12_awd_lstm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12c_ulmfit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4760" y="1605240"/>
            <a:ext cx="10080360" cy="361908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82440" y="17136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Factorial, Gamma, Beta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92320" y="286200"/>
            <a:ext cx="7780320" cy="531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60" y="912240"/>
            <a:ext cx="10080360" cy="467892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360" y="3564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Beta Distribution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60200" y="1736280"/>
            <a:ext cx="7826040" cy="3657240"/>
          </a:xfrm>
          <a:prstGeom prst="rect">
            <a:avLst/>
          </a:prstGeom>
          <a:ln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Mixed Precision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32840" y="1805760"/>
            <a:ext cx="7894440" cy="336780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ResNet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</TotalTime>
  <Application>LibreOffice/6.2.5.2$Windows_X86_64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2019-08-22T09:05:56Z</dcterms:created>
  <dc:creator/>
  <dc:description/>
  <dc:language>en-US</dc:language>
  <cp:lastModifiedBy/>
  <dcterms:modified xsi:type="dcterms:W3CDTF">2019-11-02T10:30:27Z</dcterms:modified>
  <cp:revision>38</cp:revision>
  <dc:subject/>
  <dc:title>Bright Blue</dc:title>
</cp:coreProperties>
</file>